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8"/>
  </p:notesMasterIdLst>
  <p:sldIdLst>
    <p:sldId id="256" r:id="rId5"/>
    <p:sldId id="394" r:id="rId6"/>
    <p:sldId id="304" r:id="rId7"/>
    <p:sldId id="395" r:id="rId8"/>
    <p:sldId id="396" r:id="rId9"/>
    <p:sldId id="400" r:id="rId10"/>
    <p:sldId id="401" r:id="rId11"/>
    <p:sldId id="323" r:id="rId12"/>
    <p:sldId id="393" r:id="rId13"/>
    <p:sldId id="399" r:id="rId14"/>
    <p:sldId id="511" r:id="rId15"/>
    <p:sldId id="397" r:id="rId16"/>
    <p:sldId id="32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779" userDrawn="1">
          <p15:clr>
            <a:srgbClr val="A4A3A4"/>
          </p15:clr>
        </p15:guide>
        <p15:guide id="2" pos="2477" userDrawn="1">
          <p15:clr>
            <a:srgbClr val="A4A3A4"/>
          </p15:clr>
        </p15:guide>
        <p15:guide id="3" pos="4925" userDrawn="1">
          <p15:clr>
            <a:srgbClr val="A4A3A4"/>
          </p15:clr>
        </p15:guide>
        <p15:guide id="4" pos="5246" userDrawn="1">
          <p15:clr>
            <a:srgbClr val="A4A3A4"/>
          </p15:clr>
        </p15:guide>
        <p15:guide id="5" orient="horz" pos="254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F48"/>
    <a:srgbClr val="ED7D31"/>
    <a:srgbClr val="658D1B"/>
    <a:srgbClr val="FFFFFF"/>
    <a:srgbClr val="7F7F7F"/>
    <a:srgbClr val="009999"/>
    <a:srgbClr val="D9D9D9"/>
    <a:srgbClr val="658D19"/>
    <a:srgbClr val="336600"/>
    <a:srgbClr val="F2F3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672F33-EDD2-4BE2-A2AE-FA343566F148}" v="34" dt="2023-02-09T22:29:59.2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5" autoAdjust="0"/>
    <p:restoredTop sz="85413" autoAdjust="0"/>
  </p:normalViewPr>
  <p:slideViewPr>
    <p:cSldViewPr snapToGrid="0">
      <p:cViewPr varScale="1">
        <p:scale>
          <a:sx n="56" d="100"/>
          <a:sy n="56" d="100"/>
        </p:scale>
        <p:origin x="1068" y="28"/>
      </p:cViewPr>
      <p:guideLst>
        <p:guide pos="2779"/>
        <p:guide pos="2477"/>
        <p:guide pos="4925"/>
        <p:guide pos="5246"/>
        <p:guide orient="horz" pos="2546"/>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6E4310-5562-43D9-8FE7-2E50D5446EF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CA"/>
        </a:p>
      </dgm:t>
    </dgm:pt>
    <dgm:pt modelId="{4A2A5861-896E-4038-91F0-1BC3D62066B6}">
      <dgm:prSet/>
      <dgm:spPr>
        <a:solidFill>
          <a:schemeClr val="bg1"/>
        </a:solidFill>
      </dgm:spPr>
      <dgm:t>
        <a:bodyPr/>
        <a:lstStyle/>
        <a:p>
          <a:r>
            <a:rPr lang="en-US" dirty="0">
              <a:solidFill>
                <a:schemeClr val="tx1"/>
              </a:solidFill>
            </a:rPr>
            <a:t>Fast growth and unpredictability (wind, solar, </a:t>
          </a:r>
          <a:r>
            <a:rPr lang="en-US" dirty="0" err="1">
              <a:solidFill>
                <a:schemeClr val="tx1"/>
              </a:solidFill>
            </a:rPr>
            <a:t>etc</a:t>
          </a:r>
          <a:r>
            <a:rPr lang="en-US" dirty="0">
              <a:solidFill>
                <a:schemeClr val="tx1"/>
              </a:solidFill>
            </a:rPr>
            <a:t>)</a:t>
          </a:r>
          <a:endParaRPr lang="en-CA" dirty="0">
            <a:solidFill>
              <a:schemeClr val="tx1"/>
            </a:solidFill>
          </a:endParaRPr>
        </a:p>
      </dgm:t>
    </dgm:pt>
    <dgm:pt modelId="{8752A6A4-FA24-4821-8669-40775605818C}" type="parTrans" cxnId="{9D89B298-552B-4039-92F9-B0568BCE8F17}">
      <dgm:prSet/>
      <dgm:spPr/>
      <dgm:t>
        <a:bodyPr/>
        <a:lstStyle/>
        <a:p>
          <a:endParaRPr lang="en-CA"/>
        </a:p>
      </dgm:t>
    </dgm:pt>
    <dgm:pt modelId="{88DBC7B3-A30C-4E57-AAEE-56523D50AAA8}" type="sibTrans" cxnId="{9D89B298-552B-4039-92F9-B0568BCE8F17}">
      <dgm:prSet/>
      <dgm:spPr/>
      <dgm:t>
        <a:bodyPr/>
        <a:lstStyle/>
        <a:p>
          <a:endParaRPr lang="en-CA"/>
        </a:p>
      </dgm:t>
    </dgm:pt>
    <dgm:pt modelId="{9DF98CA8-CD32-4D08-95B1-A91723F6B8ED}">
      <dgm:prSet/>
      <dgm:spPr>
        <a:solidFill>
          <a:schemeClr val="accent1"/>
        </a:solidFill>
      </dgm:spPr>
      <dgm:t>
        <a:bodyPr/>
        <a:lstStyle/>
        <a:p>
          <a:r>
            <a:rPr lang="en-US">
              <a:solidFill>
                <a:schemeClr val="tx1"/>
              </a:solidFill>
            </a:rPr>
            <a:t>Cybersecurity risks</a:t>
          </a:r>
          <a:endParaRPr lang="en-CA">
            <a:solidFill>
              <a:schemeClr val="tx1"/>
            </a:solidFill>
          </a:endParaRPr>
        </a:p>
      </dgm:t>
    </dgm:pt>
    <dgm:pt modelId="{3EB6FA95-ECAD-4098-9144-02A84DB76EEC}" type="parTrans" cxnId="{C40C12A8-DE36-46CB-9DDB-8ECAED63D6FD}">
      <dgm:prSet/>
      <dgm:spPr/>
      <dgm:t>
        <a:bodyPr/>
        <a:lstStyle/>
        <a:p>
          <a:endParaRPr lang="en-CA"/>
        </a:p>
      </dgm:t>
    </dgm:pt>
    <dgm:pt modelId="{76FD2B76-1027-43C1-B065-F09AB33E77DF}" type="sibTrans" cxnId="{C40C12A8-DE36-46CB-9DDB-8ECAED63D6FD}">
      <dgm:prSet/>
      <dgm:spPr/>
      <dgm:t>
        <a:bodyPr/>
        <a:lstStyle/>
        <a:p>
          <a:endParaRPr lang="en-CA"/>
        </a:p>
      </dgm:t>
    </dgm:pt>
    <dgm:pt modelId="{BB08C3C2-B491-480A-830F-325A6598140C}">
      <dgm:prSet/>
      <dgm:spPr>
        <a:solidFill>
          <a:schemeClr val="bg1"/>
        </a:solidFill>
      </dgm:spPr>
      <dgm:t>
        <a:bodyPr/>
        <a:lstStyle/>
        <a:p>
          <a:r>
            <a:rPr lang="en-US">
              <a:solidFill>
                <a:schemeClr val="tx1"/>
              </a:solidFill>
            </a:rPr>
            <a:t>Aging infrastructure</a:t>
          </a:r>
          <a:endParaRPr lang="en-CA">
            <a:solidFill>
              <a:schemeClr val="tx1"/>
            </a:solidFill>
          </a:endParaRPr>
        </a:p>
      </dgm:t>
    </dgm:pt>
    <dgm:pt modelId="{C64C7850-F1B9-4487-A1EC-5EEBBC95B2FE}" type="parTrans" cxnId="{4369AE93-73AA-4C82-921F-A5CDE6BCF5C3}">
      <dgm:prSet/>
      <dgm:spPr/>
      <dgm:t>
        <a:bodyPr/>
        <a:lstStyle/>
        <a:p>
          <a:endParaRPr lang="en-CA"/>
        </a:p>
      </dgm:t>
    </dgm:pt>
    <dgm:pt modelId="{79CF591E-5466-4AD8-911A-04AD04845DE9}" type="sibTrans" cxnId="{4369AE93-73AA-4C82-921F-A5CDE6BCF5C3}">
      <dgm:prSet/>
      <dgm:spPr/>
      <dgm:t>
        <a:bodyPr/>
        <a:lstStyle/>
        <a:p>
          <a:endParaRPr lang="en-CA"/>
        </a:p>
      </dgm:t>
    </dgm:pt>
    <dgm:pt modelId="{72FFD9F9-ED99-4D00-B627-42AF2A3FCDE4}">
      <dgm:prSet/>
      <dgm:spPr>
        <a:solidFill>
          <a:schemeClr val="accent1"/>
        </a:solidFill>
      </dgm:spPr>
      <dgm:t>
        <a:bodyPr/>
        <a:lstStyle/>
        <a:p>
          <a:r>
            <a:rPr lang="en-US" dirty="0">
              <a:solidFill>
                <a:schemeClr val="tx1"/>
              </a:solidFill>
            </a:rPr>
            <a:t>No common standards</a:t>
          </a:r>
          <a:endParaRPr lang="en-CA" dirty="0">
            <a:solidFill>
              <a:schemeClr val="tx1"/>
            </a:solidFill>
          </a:endParaRPr>
        </a:p>
      </dgm:t>
    </dgm:pt>
    <dgm:pt modelId="{76F4E179-9180-457C-B005-861A99391D0E}" type="parTrans" cxnId="{092A9204-35EA-421C-9C0F-6F48A0D5AD7E}">
      <dgm:prSet/>
      <dgm:spPr/>
      <dgm:t>
        <a:bodyPr/>
        <a:lstStyle/>
        <a:p>
          <a:endParaRPr lang="en-CA"/>
        </a:p>
      </dgm:t>
    </dgm:pt>
    <dgm:pt modelId="{84C41E1B-A765-4232-B4DF-638B14EBB975}" type="sibTrans" cxnId="{092A9204-35EA-421C-9C0F-6F48A0D5AD7E}">
      <dgm:prSet/>
      <dgm:spPr/>
      <dgm:t>
        <a:bodyPr/>
        <a:lstStyle/>
        <a:p>
          <a:endParaRPr lang="en-CA"/>
        </a:p>
      </dgm:t>
    </dgm:pt>
    <dgm:pt modelId="{50342474-6FB7-468A-AB2C-5DCFCD640437}" type="pres">
      <dgm:prSet presAssocID="{406E4310-5562-43D9-8FE7-2E50D5446EF7}" presName="Name0" presStyleCnt="0">
        <dgm:presLayoutVars>
          <dgm:chMax val="7"/>
          <dgm:chPref val="7"/>
          <dgm:dir/>
        </dgm:presLayoutVars>
      </dgm:prSet>
      <dgm:spPr/>
    </dgm:pt>
    <dgm:pt modelId="{5C9F283E-2B00-44D9-9226-E93C9D7021B1}" type="pres">
      <dgm:prSet presAssocID="{406E4310-5562-43D9-8FE7-2E50D5446EF7}" presName="Name1" presStyleCnt="0"/>
      <dgm:spPr/>
    </dgm:pt>
    <dgm:pt modelId="{40C3B713-8B3A-43B0-ABE6-3D66379D157C}" type="pres">
      <dgm:prSet presAssocID="{406E4310-5562-43D9-8FE7-2E50D5446EF7}" presName="cycle" presStyleCnt="0"/>
      <dgm:spPr/>
    </dgm:pt>
    <dgm:pt modelId="{9D3F0287-C203-44FF-9C08-114462409F4F}" type="pres">
      <dgm:prSet presAssocID="{406E4310-5562-43D9-8FE7-2E50D5446EF7}" presName="srcNode" presStyleLbl="node1" presStyleIdx="0" presStyleCnt="4"/>
      <dgm:spPr/>
    </dgm:pt>
    <dgm:pt modelId="{1E42DD3F-30F5-473B-AD4B-B37DE49AD827}" type="pres">
      <dgm:prSet presAssocID="{406E4310-5562-43D9-8FE7-2E50D5446EF7}" presName="conn" presStyleLbl="parChTrans1D2" presStyleIdx="0" presStyleCnt="1"/>
      <dgm:spPr/>
    </dgm:pt>
    <dgm:pt modelId="{7567A321-FB2C-4B1C-AF3F-36FCE82F17B8}" type="pres">
      <dgm:prSet presAssocID="{406E4310-5562-43D9-8FE7-2E50D5446EF7}" presName="extraNode" presStyleLbl="node1" presStyleIdx="0" presStyleCnt="4"/>
      <dgm:spPr/>
    </dgm:pt>
    <dgm:pt modelId="{EB9F1A00-B8ED-4140-BDE0-B0223940649D}" type="pres">
      <dgm:prSet presAssocID="{406E4310-5562-43D9-8FE7-2E50D5446EF7}" presName="dstNode" presStyleLbl="node1" presStyleIdx="0" presStyleCnt="4"/>
      <dgm:spPr/>
    </dgm:pt>
    <dgm:pt modelId="{2CDF464E-D879-46D1-AE43-50712A6ABD24}" type="pres">
      <dgm:prSet presAssocID="{4A2A5861-896E-4038-91F0-1BC3D62066B6}" presName="text_1" presStyleLbl="node1" presStyleIdx="0" presStyleCnt="4">
        <dgm:presLayoutVars>
          <dgm:bulletEnabled val="1"/>
        </dgm:presLayoutVars>
      </dgm:prSet>
      <dgm:spPr/>
    </dgm:pt>
    <dgm:pt modelId="{2BF30242-2BCB-49EB-A94B-C6C9B5E752F3}" type="pres">
      <dgm:prSet presAssocID="{4A2A5861-896E-4038-91F0-1BC3D62066B6}" presName="accent_1" presStyleCnt="0"/>
      <dgm:spPr/>
    </dgm:pt>
    <dgm:pt modelId="{40CC0227-1FA3-43A1-A6B6-45AB58C69428}" type="pres">
      <dgm:prSet presAssocID="{4A2A5861-896E-4038-91F0-1BC3D62066B6}" presName="accentRepeatNode" presStyleLbl="solidFgAcc1" presStyleIdx="0" presStyleCnt="4"/>
      <dgm:spPr/>
    </dgm:pt>
    <dgm:pt modelId="{DB5236B1-CA39-4EF1-AE5A-B23FFC8ECBAC}" type="pres">
      <dgm:prSet presAssocID="{9DF98CA8-CD32-4D08-95B1-A91723F6B8ED}" presName="text_2" presStyleLbl="node1" presStyleIdx="1" presStyleCnt="4">
        <dgm:presLayoutVars>
          <dgm:bulletEnabled val="1"/>
        </dgm:presLayoutVars>
      </dgm:prSet>
      <dgm:spPr/>
    </dgm:pt>
    <dgm:pt modelId="{FA1A6495-0FF9-4D52-8602-580A363BF45F}" type="pres">
      <dgm:prSet presAssocID="{9DF98CA8-CD32-4D08-95B1-A91723F6B8ED}" presName="accent_2" presStyleCnt="0"/>
      <dgm:spPr/>
    </dgm:pt>
    <dgm:pt modelId="{31670B57-5369-46B3-B14E-D6526D9EAF25}" type="pres">
      <dgm:prSet presAssocID="{9DF98CA8-CD32-4D08-95B1-A91723F6B8ED}" presName="accentRepeatNode" presStyleLbl="solidFgAcc1" presStyleIdx="1" presStyleCnt="4"/>
      <dgm:spPr/>
    </dgm:pt>
    <dgm:pt modelId="{C612B7AD-045E-4B86-812D-468571B0CBCF}" type="pres">
      <dgm:prSet presAssocID="{BB08C3C2-B491-480A-830F-325A6598140C}" presName="text_3" presStyleLbl="node1" presStyleIdx="2" presStyleCnt="4">
        <dgm:presLayoutVars>
          <dgm:bulletEnabled val="1"/>
        </dgm:presLayoutVars>
      </dgm:prSet>
      <dgm:spPr/>
    </dgm:pt>
    <dgm:pt modelId="{7324D776-D998-41CB-A506-CB06755D2116}" type="pres">
      <dgm:prSet presAssocID="{BB08C3C2-B491-480A-830F-325A6598140C}" presName="accent_3" presStyleCnt="0"/>
      <dgm:spPr/>
    </dgm:pt>
    <dgm:pt modelId="{8A500D31-B958-4927-AB6B-1830F4CC3E42}" type="pres">
      <dgm:prSet presAssocID="{BB08C3C2-B491-480A-830F-325A6598140C}" presName="accentRepeatNode" presStyleLbl="solidFgAcc1" presStyleIdx="2" presStyleCnt="4"/>
      <dgm:spPr/>
    </dgm:pt>
    <dgm:pt modelId="{6A6A9F45-856C-4CD3-9453-F7FB3C66EA8E}" type="pres">
      <dgm:prSet presAssocID="{72FFD9F9-ED99-4D00-B627-42AF2A3FCDE4}" presName="text_4" presStyleLbl="node1" presStyleIdx="3" presStyleCnt="4">
        <dgm:presLayoutVars>
          <dgm:bulletEnabled val="1"/>
        </dgm:presLayoutVars>
      </dgm:prSet>
      <dgm:spPr/>
    </dgm:pt>
    <dgm:pt modelId="{7B74D33B-C700-412F-A595-3FEB0D5775F7}" type="pres">
      <dgm:prSet presAssocID="{72FFD9F9-ED99-4D00-B627-42AF2A3FCDE4}" presName="accent_4" presStyleCnt="0"/>
      <dgm:spPr/>
    </dgm:pt>
    <dgm:pt modelId="{EC576B21-8760-4774-9A27-8D29D63BAF10}" type="pres">
      <dgm:prSet presAssocID="{72FFD9F9-ED99-4D00-B627-42AF2A3FCDE4}" presName="accentRepeatNode" presStyleLbl="solidFgAcc1" presStyleIdx="3" presStyleCnt="4"/>
      <dgm:spPr/>
    </dgm:pt>
  </dgm:ptLst>
  <dgm:cxnLst>
    <dgm:cxn modelId="{092A9204-35EA-421C-9C0F-6F48A0D5AD7E}" srcId="{406E4310-5562-43D9-8FE7-2E50D5446EF7}" destId="{72FFD9F9-ED99-4D00-B627-42AF2A3FCDE4}" srcOrd="3" destOrd="0" parTransId="{76F4E179-9180-457C-B005-861A99391D0E}" sibTransId="{84C41E1B-A765-4232-B4DF-638B14EBB975}"/>
    <dgm:cxn modelId="{25251F14-A309-4401-8342-C57933054C04}" type="presOf" srcId="{72FFD9F9-ED99-4D00-B627-42AF2A3FCDE4}" destId="{6A6A9F45-856C-4CD3-9453-F7FB3C66EA8E}" srcOrd="0" destOrd="0" presId="urn:microsoft.com/office/officeart/2008/layout/VerticalCurvedList"/>
    <dgm:cxn modelId="{C7113038-7886-4FA3-A549-55C3EC34B320}" type="presOf" srcId="{4A2A5861-896E-4038-91F0-1BC3D62066B6}" destId="{2CDF464E-D879-46D1-AE43-50712A6ABD24}" srcOrd="0" destOrd="0" presId="urn:microsoft.com/office/officeart/2008/layout/VerticalCurvedList"/>
    <dgm:cxn modelId="{4369AE93-73AA-4C82-921F-A5CDE6BCF5C3}" srcId="{406E4310-5562-43D9-8FE7-2E50D5446EF7}" destId="{BB08C3C2-B491-480A-830F-325A6598140C}" srcOrd="2" destOrd="0" parTransId="{C64C7850-F1B9-4487-A1EC-5EEBBC95B2FE}" sibTransId="{79CF591E-5466-4AD8-911A-04AD04845DE9}"/>
    <dgm:cxn modelId="{9D89B298-552B-4039-92F9-B0568BCE8F17}" srcId="{406E4310-5562-43D9-8FE7-2E50D5446EF7}" destId="{4A2A5861-896E-4038-91F0-1BC3D62066B6}" srcOrd="0" destOrd="0" parTransId="{8752A6A4-FA24-4821-8669-40775605818C}" sibTransId="{88DBC7B3-A30C-4E57-AAEE-56523D50AAA8}"/>
    <dgm:cxn modelId="{296D62A3-28AE-4F35-B6F8-9CB21A64B60F}" type="presOf" srcId="{9DF98CA8-CD32-4D08-95B1-A91723F6B8ED}" destId="{DB5236B1-CA39-4EF1-AE5A-B23FFC8ECBAC}" srcOrd="0" destOrd="0" presId="urn:microsoft.com/office/officeart/2008/layout/VerticalCurvedList"/>
    <dgm:cxn modelId="{C40C12A8-DE36-46CB-9DDB-8ECAED63D6FD}" srcId="{406E4310-5562-43D9-8FE7-2E50D5446EF7}" destId="{9DF98CA8-CD32-4D08-95B1-A91723F6B8ED}" srcOrd="1" destOrd="0" parTransId="{3EB6FA95-ECAD-4098-9144-02A84DB76EEC}" sibTransId="{76FD2B76-1027-43C1-B065-F09AB33E77DF}"/>
    <dgm:cxn modelId="{60CE91BF-C9EC-44ED-A573-400C8DD25AEC}" type="presOf" srcId="{88DBC7B3-A30C-4E57-AAEE-56523D50AAA8}" destId="{1E42DD3F-30F5-473B-AD4B-B37DE49AD827}" srcOrd="0" destOrd="0" presId="urn:microsoft.com/office/officeart/2008/layout/VerticalCurvedList"/>
    <dgm:cxn modelId="{E2D6C9C6-A223-4E09-8E8E-DEB60E9AB26E}" type="presOf" srcId="{406E4310-5562-43D9-8FE7-2E50D5446EF7}" destId="{50342474-6FB7-468A-AB2C-5DCFCD640437}" srcOrd="0" destOrd="0" presId="urn:microsoft.com/office/officeart/2008/layout/VerticalCurvedList"/>
    <dgm:cxn modelId="{39A907DE-8727-4911-85B8-B46B0FFE4E63}" type="presOf" srcId="{BB08C3C2-B491-480A-830F-325A6598140C}" destId="{C612B7AD-045E-4B86-812D-468571B0CBCF}" srcOrd="0" destOrd="0" presId="urn:microsoft.com/office/officeart/2008/layout/VerticalCurvedList"/>
    <dgm:cxn modelId="{92BEA9DB-EC1E-4B45-9EBB-10CAD391F508}" type="presParOf" srcId="{50342474-6FB7-468A-AB2C-5DCFCD640437}" destId="{5C9F283E-2B00-44D9-9226-E93C9D7021B1}" srcOrd="0" destOrd="0" presId="urn:microsoft.com/office/officeart/2008/layout/VerticalCurvedList"/>
    <dgm:cxn modelId="{87BA8D17-AFD9-40E4-8480-747D777A1E5B}" type="presParOf" srcId="{5C9F283E-2B00-44D9-9226-E93C9D7021B1}" destId="{40C3B713-8B3A-43B0-ABE6-3D66379D157C}" srcOrd="0" destOrd="0" presId="urn:microsoft.com/office/officeart/2008/layout/VerticalCurvedList"/>
    <dgm:cxn modelId="{E29A56E1-730D-42B0-AD5D-CDBFEF28B308}" type="presParOf" srcId="{40C3B713-8B3A-43B0-ABE6-3D66379D157C}" destId="{9D3F0287-C203-44FF-9C08-114462409F4F}" srcOrd="0" destOrd="0" presId="urn:microsoft.com/office/officeart/2008/layout/VerticalCurvedList"/>
    <dgm:cxn modelId="{8A32FBE4-E6C2-4F3E-B76F-8BB8D17817DB}" type="presParOf" srcId="{40C3B713-8B3A-43B0-ABE6-3D66379D157C}" destId="{1E42DD3F-30F5-473B-AD4B-B37DE49AD827}" srcOrd="1" destOrd="0" presId="urn:microsoft.com/office/officeart/2008/layout/VerticalCurvedList"/>
    <dgm:cxn modelId="{C0FF25A8-EA65-4362-AFD5-8C3F41E619F6}" type="presParOf" srcId="{40C3B713-8B3A-43B0-ABE6-3D66379D157C}" destId="{7567A321-FB2C-4B1C-AF3F-36FCE82F17B8}" srcOrd="2" destOrd="0" presId="urn:microsoft.com/office/officeart/2008/layout/VerticalCurvedList"/>
    <dgm:cxn modelId="{7CB35C4D-9849-4649-BD5D-68B4FCE843C0}" type="presParOf" srcId="{40C3B713-8B3A-43B0-ABE6-3D66379D157C}" destId="{EB9F1A00-B8ED-4140-BDE0-B0223940649D}" srcOrd="3" destOrd="0" presId="urn:microsoft.com/office/officeart/2008/layout/VerticalCurvedList"/>
    <dgm:cxn modelId="{4AFD18E3-2E65-4C08-AD6A-3D04A3B276CB}" type="presParOf" srcId="{5C9F283E-2B00-44D9-9226-E93C9D7021B1}" destId="{2CDF464E-D879-46D1-AE43-50712A6ABD24}" srcOrd="1" destOrd="0" presId="urn:microsoft.com/office/officeart/2008/layout/VerticalCurvedList"/>
    <dgm:cxn modelId="{0F52A1F6-FCA7-499E-BD9A-E590F8553A63}" type="presParOf" srcId="{5C9F283E-2B00-44D9-9226-E93C9D7021B1}" destId="{2BF30242-2BCB-49EB-A94B-C6C9B5E752F3}" srcOrd="2" destOrd="0" presId="urn:microsoft.com/office/officeart/2008/layout/VerticalCurvedList"/>
    <dgm:cxn modelId="{9DC31BEF-B9FA-4EC0-AF4F-BAEAD1AA2FDF}" type="presParOf" srcId="{2BF30242-2BCB-49EB-A94B-C6C9B5E752F3}" destId="{40CC0227-1FA3-43A1-A6B6-45AB58C69428}" srcOrd="0" destOrd="0" presId="urn:microsoft.com/office/officeart/2008/layout/VerticalCurvedList"/>
    <dgm:cxn modelId="{0B27230A-F64F-4D09-80A8-4A56C5836EC7}" type="presParOf" srcId="{5C9F283E-2B00-44D9-9226-E93C9D7021B1}" destId="{DB5236B1-CA39-4EF1-AE5A-B23FFC8ECBAC}" srcOrd="3" destOrd="0" presId="urn:microsoft.com/office/officeart/2008/layout/VerticalCurvedList"/>
    <dgm:cxn modelId="{8B879364-CD37-42B1-A380-C1A78A7F975E}" type="presParOf" srcId="{5C9F283E-2B00-44D9-9226-E93C9D7021B1}" destId="{FA1A6495-0FF9-4D52-8602-580A363BF45F}" srcOrd="4" destOrd="0" presId="urn:microsoft.com/office/officeart/2008/layout/VerticalCurvedList"/>
    <dgm:cxn modelId="{E7AD227A-9324-41FA-A23C-2A6733A7B147}" type="presParOf" srcId="{FA1A6495-0FF9-4D52-8602-580A363BF45F}" destId="{31670B57-5369-46B3-B14E-D6526D9EAF25}" srcOrd="0" destOrd="0" presId="urn:microsoft.com/office/officeart/2008/layout/VerticalCurvedList"/>
    <dgm:cxn modelId="{0855B696-7671-4D93-A3A8-9BE9EB387122}" type="presParOf" srcId="{5C9F283E-2B00-44D9-9226-E93C9D7021B1}" destId="{C612B7AD-045E-4B86-812D-468571B0CBCF}" srcOrd="5" destOrd="0" presId="urn:microsoft.com/office/officeart/2008/layout/VerticalCurvedList"/>
    <dgm:cxn modelId="{1A6A3179-D473-4767-805F-E701C1499A38}" type="presParOf" srcId="{5C9F283E-2B00-44D9-9226-E93C9D7021B1}" destId="{7324D776-D998-41CB-A506-CB06755D2116}" srcOrd="6" destOrd="0" presId="urn:microsoft.com/office/officeart/2008/layout/VerticalCurvedList"/>
    <dgm:cxn modelId="{2EDE24DC-F5E8-4975-A246-117FAD52F1D7}" type="presParOf" srcId="{7324D776-D998-41CB-A506-CB06755D2116}" destId="{8A500D31-B958-4927-AB6B-1830F4CC3E42}" srcOrd="0" destOrd="0" presId="urn:microsoft.com/office/officeart/2008/layout/VerticalCurvedList"/>
    <dgm:cxn modelId="{128C47CB-E579-4092-A553-335190B0A583}" type="presParOf" srcId="{5C9F283E-2B00-44D9-9226-E93C9D7021B1}" destId="{6A6A9F45-856C-4CD3-9453-F7FB3C66EA8E}" srcOrd="7" destOrd="0" presId="urn:microsoft.com/office/officeart/2008/layout/VerticalCurvedList"/>
    <dgm:cxn modelId="{583C23FE-548F-4F5E-8B2F-2529A51FA402}" type="presParOf" srcId="{5C9F283E-2B00-44D9-9226-E93C9D7021B1}" destId="{7B74D33B-C700-412F-A595-3FEB0D5775F7}" srcOrd="8" destOrd="0" presId="urn:microsoft.com/office/officeart/2008/layout/VerticalCurvedList"/>
    <dgm:cxn modelId="{89878DC4-7E2B-48B6-BC47-D617E64D1CCB}" type="presParOf" srcId="{7B74D33B-C700-412F-A595-3FEB0D5775F7}" destId="{EC576B21-8760-4774-9A27-8D29D63BAF10}" srcOrd="0" destOrd="0" presId="urn:microsoft.com/office/officeart/2008/layout/VerticalCurvedList"/>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2DD3F-30F5-473B-AD4B-B37DE49AD827}">
      <dsp:nvSpPr>
        <dsp:cNvPr id="0" name=""/>
        <dsp:cNvSpPr/>
      </dsp:nvSpPr>
      <dsp:spPr>
        <a:xfrm>
          <a:off x="-2190140" y="-338906"/>
          <a:ext cx="2616805" cy="2616805"/>
        </a:xfrm>
        <a:prstGeom prst="blockArc">
          <a:avLst>
            <a:gd name="adj1" fmla="val 18900000"/>
            <a:gd name="adj2" fmla="val 2700000"/>
            <a:gd name="adj3" fmla="val 82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DF464E-D879-46D1-AE43-50712A6ABD24}">
      <dsp:nvSpPr>
        <dsp:cNvPr id="0" name=""/>
        <dsp:cNvSpPr/>
      </dsp:nvSpPr>
      <dsp:spPr>
        <a:xfrm>
          <a:off x="224239" y="149069"/>
          <a:ext cx="8592819" cy="298294"/>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771"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Fast growth and unpredictability (wind, solar, </a:t>
          </a:r>
          <a:r>
            <a:rPr lang="en-US" sz="1500" kern="1200" dirty="0" err="1">
              <a:solidFill>
                <a:schemeClr val="tx1"/>
              </a:solidFill>
            </a:rPr>
            <a:t>etc</a:t>
          </a:r>
          <a:r>
            <a:rPr lang="en-US" sz="1500" kern="1200" dirty="0">
              <a:solidFill>
                <a:schemeClr val="tx1"/>
              </a:solidFill>
            </a:rPr>
            <a:t>)</a:t>
          </a:r>
          <a:endParaRPr lang="en-CA" sz="1500" kern="1200" dirty="0">
            <a:solidFill>
              <a:schemeClr val="tx1"/>
            </a:solidFill>
          </a:endParaRPr>
        </a:p>
      </dsp:txBody>
      <dsp:txXfrm>
        <a:off x="224239" y="149069"/>
        <a:ext cx="8592819" cy="298294"/>
      </dsp:txXfrm>
    </dsp:sp>
    <dsp:sp modelId="{40CC0227-1FA3-43A1-A6B6-45AB58C69428}">
      <dsp:nvSpPr>
        <dsp:cNvPr id="0" name=""/>
        <dsp:cNvSpPr/>
      </dsp:nvSpPr>
      <dsp:spPr>
        <a:xfrm>
          <a:off x="37805" y="111782"/>
          <a:ext cx="372868" cy="37286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5236B1-CA39-4EF1-AE5A-B23FFC8ECBAC}">
      <dsp:nvSpPr>
        <dsp:cNvPr id="0" name=""/>
        <dsp:cNvSpPr/>
      </dsp:nvSpPr>
      <dsp:spPr>
        <a:xfrm>
          <a:off x="395258" y="596589"/>
          <a:ext cx="8421800" cy="29829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771"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a:solidFill>
                <a:schemeClr val="tx1"/>
              </a:solidFill>
            </a:rPr>
            <a:t>Cybersecurity risks</a:t>
          </a:r>
          <a:endParaRPr lang="en-CA" sz="1500" kern="1200">
            <a:solidFill>
              <a:schemeClr val="tx1"/>
            </a:solidFill>
          </a:endParaRPr>
        </a:p>
      </dsp:txBody>
      <dsp:txXfrm>
        <a:off x="395258" y="596589"/>
        <a:ext cx="8421800" cy="298294"/>
      </dsp:txXfrm>
    </dsp:sp>
    <dsp:sp modelId="{31670B57-5369-46B3-B14E-D6526D9EAF25}">
      <dsp:nvSpPr>
        <dsp:cNvPr id="0" name=""/>
        <dsp:cNvSpPr/>
      </dsp:nvSpPr>
      <dsp:spPr>
        <a:xfrm>
          <a:off x="208824" y="559302"/>
          <a:ext cx="372868" cy="37286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12B7AD-045E-4B86-812D-468571B0CBCF}">
      <dsp:nvSpPr>
        <dsp:cNvPr id="0" name=""/>
        <dsp:cNvSpPr/>
      </dsp:nvSpPr>
      <dsp:spPr>
        <a:xfrm>
          <a:off x="395258" y="1044108"/>
          <a:ext cx="8421800" cy="298294"/>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771"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a:solidFill>
                <a:schemeClr val="tx1"/>
              </a:solidFill>
            </a:rPr>
            <a:t>Aging infrastructure</a:t>
          </a:r>
          <a:endParaRPr lang="en-CA" sz="1500" kern="1200">
            <a:solidFill>
              <a:schemeClr val="tx1"/>
            </a:solidFill>
          </a:endParaRPr>
        </a:p>
      </dsp:txBody>
      <dsp:txXfrm>
        <a:off x="395258" y="1044108"/>
        <a:ext cx="8421800" cy="298294"/>
      </dsp:txXfrm>
    </dsp:sp>
    <dsp:sp modelId="{8A500D31-B958-4927-AB6B-1830F4CC3E42}">
      <dsp:nvSpPr>
        <dsp:cNvPr id="0" name=""/>
        <dsp:cNvSpPr/>
      </dsp:nvSpPr>
      <dsp:spPr>
        <a:xfrm>
          <a:off x="208824" y="1006821"/>
          <a:ext cx="372868" cy="37286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6A9F45-856C-4CD3-9453-F7FB3C66EA8E}">
      <dsp:nvSpPr>
        <dsp:cNvPr id="0" name=""/>
        <dsp:cNvSpPr/>
      </dsp:nvSpPr>
      <dsp:spPr>
        <a:xfrm>
          <a:off x="224239" y="1491627"/>
          <a:ext cx="8592819" cy="29829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771"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No common standards</a:t>
          </a:r>
          <a:endParaRPr lang="en-CA" sz="1500" kern="1200" dirty="0">
            <a:solidFill>
              <a:schemeClr val="tx1"/>
            </a:solidFill>
          </a:endParaRPr>
        </a:p>
      </dsp:txBody>
      <dsp:txXfrm>
        <a:off x="224239" y="1491627"/>
        <a:ext cx="8592819" cy="298294"/>
      </dsp:txXfrm>
    </dsp:sp>
    <dsp:sp modelId="{EC576B21-8760-4774-9A27-8D29D63BAF10}">
      <dsp:nvSpPr>
        <dsp:cNvPr id="0" name=""/>
        <dsp:cNvSpPr/>
      </dsp:nvSpPr>
      <dsp:spPr>
        <a:xfrm>
          <a:off x="37805" y="1454340"/>
          <a:ext cx="372868" cy="37286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4847F738-42EF-4CA4-855D-2BDBBE15F4EF}" type="datetimeFigureOut">
              <a:rPr lang="en-GB" smtClean="0"/>
              <a:pPr/>
              <a:t>16/02/2023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15E52F80-AF8F-4790-9FE2-2713694115E9}" type="slidenum">
              <a:rPr lang="en-GB" smtClean="0"/>
              <a:pPr/>
              <a:t>‹#›</a:t>
            </a:fld>
            <a:endParaRPr lang="en-GB" dirty="0"/>
          </a:p>
        </p:txBody>
      </p:sp>
    </p:spTree>
    <p:extLst>
      <p:ext uri="{BB962C8B-B14F-4D97-AF65-F5344CB8AC3E}">
        <p14:creationId xmlns:p14="http://schemas.microsoft.com/office/powerpoint/2010/main" val="2586354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5E52F80-AF8F-4790-9FE2-2713694115E9}" type="slidenum">
              <a:rPr lang="en-GB" smtClean="0"/>
              <a:pPr/>
              <a:t>1</a:t>
            </a:fld>
            <a:endParaRPr lang="en-GB" dirty="0"/>
          </a:p>
        </p:txBody>
      </p:sp>
    </p:spTree>
    <p:extLst>
      <p:ext uri="{BB962C8B-B14F-4D97-AF65-F5344CB8AC3E}">
        <p14:creationId xmlns:p14="http://schemas.microsoft.com/office/powerpoint/2010/main" val="1293202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5E52F80-AF8F-4790-9FE2-2713694115E9}" type="slidenum">
              <a:rPr lang="en-GB" smtClean="0"/>
              <a:pPr/>
              <a:t>10</a:t>
            </a:fld>
            <a:endParaRPr lang="en-GB" dirty="0"/>
          </a:p>
        </p:txBody>
      </p:sp>
    </p:spTree>
    <p:extLst>
      <p:ext uri="{BB962C8B-B14F-4D97-AF65-F5344CB8AC3E}">
        <p14:creationId xmlns:p14="http://schemas.microsoft.com/office/powerpoint/2010/main" val="2367000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15E52F80-AF8F-4790-9FE2-2713694115E9}" type="slidenum">
              <a:rPr lang="en-GB" smtClean="0"/>
              <a:pPr/>
              <a:t>11</a:t>
            </a:fld>
            <a:endParaRPr lang="en-GB" dirty="0"/>
          </a:p>
        </p:txBody>
      </p:sp>
    </p:spTree>
    <p:extLst>
      <p:ext uri="{BB962C8B-B14F-4D97-AF65-F5344CB8AC3E}">
        <p14:creationId xmlns:p14="http://schemas.microsoft.com/office/powerpoint/2010/main" val="8044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5E52F80-AF8F-4790-9FE2-2713694115E9}" type="slidenum">
              <a:rPr lang="en-GB" smtClean="0"/>
              <a:pPr/>
              <a:t>12</a:t>
            </a:fld>
            <a:endParaRPr lang="en-GB" dirty="0"/>
          </a:p>
        </p:txBody>
      </p:sp>
    </p:spTree>
    <p:extLst>
      <p:ext uri="{BB962C8B-B14F-4D97-AF65-F5344CB8AC3E}">
        <p14:creationId xmlns:p14="http://schemas.microsoft.com/office/powerpoint/2010/main" val="1304128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5E52F80-AF8F-4790-9FE2-2713694115E9}" type="slidenum">
              <a:rPr lang="en-GB" smtClean="0"/>
              <a:pPr/>
              <a:t>13</a:t>
            </a:fld>
            <a:endParaRPr lang="en-GB" dirty="0"/>
          </a:p>
        </p:txBody>
      </p:sp>
    </p:spTree>
    <p:extLst>
      <p:ext uri="{BB962C8B-B14F-4D97-AF65-F5344CB8AC3E}">
        <p14:creationId xmlns:p14="http://schemas.microsoft.com/office/powerpoint/2010/main" val="1192808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CA" sz="800" dirty="0"/>
          </a:p>
        </p:txBody>
      </p:sp>
      <p:sp>
        <p:nvSpPr>
          <p:cNvPr id="4" name="Slide Number Placeholder 3"/>
          <p:cNvSpPr>
            <a:spLocks noGrp="1"/>
          </p:cNvSpPr>
          <p:nvPr>
            <p:ph type="sldNum" sz="quarter" idx="5"/>
          </p:nvPr>
        </p:nvSpPr>
        <p:spPr/>
        <p:txBody>
          <a:bodyPr/>
          <a:lstStyle/>
          <a:p>
            <a:fld id="{15E52F80-AF8F-4790-9FE2-2713694115E9}" type="slidenum">
              <a:rPr lang="en-GB" smtClean="0"/>
              <a:pPr/>
              <a:t>2</a:t>
            </a:fld>
            <a:endParaRPr lang="en-GB" dirty="0"/>
          </a:p>
        </p:txBody>
      </p:sp>
    </p:spTree>
    <p:extLst>
      <p:ext uri="{BB962C8B-B14F-4D97-AF65-F5344CB8AC3E}">
        <p14:creationId xmlns:p14="http://schemas.microsoft.com/office/powerpoint/2010/main" val="3813387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11500" cy="1749425"/>
          </a:xfrm>
        </p:spPr>
      </p:sp>
      <p:sp>
        <p:nvSpPr>
          <p:cNvPr id="3" name="Notes Placeholder 2"/>
          <p:cNvSpPr>
            <a:spLocks noGrp="1"/>
          </p:cNvSpPr>
          <p:nvPr>
            <p:ph type="body" idx="1"/>
          </p:nvPr>
        </p:nvSpPr>
        <p:spPr>
          <a:xfrm>
            <a:off x="575441" y="3059112"/>
            <a:ext cx="5486400" cy="4878826"/>
          </a:xfrm>
        </p:spPr>
        <p:txBody>
          <a:bodyPr/>
          <a:lstStyle/>
          <a:p>
            <a:endParaRPr lang="en-CA" sz="1000" dirty="0"/>
          </a:p>
        </p:txBody>
      </p:sp>
      <p:sp>
        <p:nvSpPr>
          <p:cNvPr id="4" name="Slide Number Placeholder 3"/>
          <p:cNvSpPr>
            <a:spLocks noGrp="1"/>
          </p:cNvSpPr>
          <p:nvPr>
            <p:ph type="sldNum" sz="quarter" idx="5"/>
          </p:nvPr>
        </p:nvSpPr>
        <p:spPr/>
        <p:txBody>
          <a:bodyPr/>
          <a:lstStyle/>
          <a:p>
            <a:fld id="{15E52F80-AF8F-4790-9FE2-2713694115E9}" type="slidenum">
              <a:rPr lang="en-GB" smtClean="0"/>
              <a:pPr/>
              <a:t>3</a:t>
            </a:fld>
            <a:endParaRPr lang="en-GB" dirty="0"/>
          </a:p>
        </p:txBody>
      </p:sp>
    </p:spTree>
    <p:extLst>
      <p:ext uri="{BB962C8B-B14F-4D97-AF65-F5344CB8AC3E}">
        <p14:creationId xmlns:p14="http://schemas.microsoft.com/office/powerpoint/2010/main" val="3538691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8425" y="1143000"/>
            <a:ext cx="4121150" cy="2317750"/>
          </a:xfrm>
        </p:spPr>
      </p:sp>
      <p:sp>
        <p:nvSpPr>
          <p:cNvPr id="3" name="Notes Placeholder 2"/>
          <p:cNvSpPr>
            <a:spLocks noGrp="1"/>
          </p:cNvSpPr>
          <p:nvPr>
            <p:ph type="body" idx="1"/>
          </p:nvPr>
        </p:nvSpPr>
        <p:spPr>
          <a:xfrm>
            <a:off x="685800" y="3657600"/>
            <a:ext cx="5486400" cy="4958255"/>
          </a:xfrm>
        </p:spPr>
        <p:txBody>
          <a:bodyPr/>
          <a:lstStyle/>
          <a:p>
            <a:endParaRPr lang="en-CA" sz="1000" dirty="0"/>
          </a:p>
        </p:txBody>
      </p:sp>
      <p:sp>
        <p:nvSpPr>
          <p:cNvPr id="4" name="Slide Number Placeholder 3"/>
          <p:cNvSpPr>
            <a:spLocks noGrp="1"/>
          </p:cNvSpPr>
          <p:nvPr>
            <p:ph type="sldNum" sz="quarter" idx="5"/>
          </p:nvPr>
        </p:nvSpPr>
        <p:spPr/>
        <p:txBody>
          <a:bodyPr/>
          <a:lstStyle/>
          <a:p>
            <a:fld id="{15E52F80-AF8F-4790-9FE2-2713694115E9}" type="slidenum">
              <a:rPr lang="en-GB" smtClean="0"/>
              <a:pPr/>
              <a:t>4</a:t>
            </a:fld>
            <a:endParaRPr lang="en-GB" dirty="0"/>
          </a:p>
        </p:txBody>
      </p:sp>
    </p:spTree>
    <p:extLst>
      <p:ext uri="{BB962C8B-B14F-4D97-AF65-F5344CB8AC3E}">
        <p14:creationId xmlns:p14="http://schemas.microsoft.com/office/powerpoint/2010/main" val="2676351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5E52F80-AF8F-4790-9FE2-2713694115E9}" type="slidenum">
              <a:rPr lang="en-GB" smtClean="0"/>
              <a:pPr/>
              <a:t>5</a:t>
            </a:fld>
            <a:endParaRPr lang="en-GB" dirty="0"/>
          </a:p>
        </p:txBody>
      </p:sp>
    </p:spTree>
    <p:extLst>
      <p:ext uri="{BB962C8B-B14F-4D97-AF65-F5344CB8AC3E}">
        <p14:creationId xmlns:p14="http://schemas.microsoft.com/office/powerpoint/2010/main" val="206698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28CEE2-C92E-44C8-91ED-ECEF436E1C0E}" type="slidenum">
              <a:rPr lang="en-GB" smtClean="0"/>
              <a:pPr>
                <a:defRPr/>
              </a:pPr>
              <a:t>6</a:t>
            </a:fld>
            <a:endParaRPr lang="en-GB"/>
          </a:p>
        </p:txBody>
      </p:sp>
    </p:spTree>
    <p:extLst>
      <p:ext uri="{BB962C8B-B14F-4D97-AF65-F5344CB8AC3E}">
        <p14:creationId xmlns:p14="http://schemas.microsoft.com/office/powerpoint/2010/main" val="423635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28CEE2-C92E-44C8-91ED-ECEF436E1C0E}" type="slidenum">
              <a:rPr lang="en-GB" smtClean="0"/>
              <a:pPr>
                <a:defRPr/>
              </a:pPr>
              <a:t>7</a:t>
            </a:fld>
            <a:endParaRPr lang="en-GB"/>
          </a:p>
        </p:txBody>
      </p:sp>
    </p:spTree>
    <p:extLst>
      <p:ext uri="{BB962C8B-B14F-4D97-AF65-F5344CB8AC3E}">
        <p14:creationId xmlns:p14="http://schemas.microsoft.com/office/powerpoint/2010/main" val="1141034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5E52F80-AF8F-4790-9FE2-2713694115E9}" type="slidenum">
              <a:rPr lang="en-GB" smtClean="0"/>
              <a:pPr/>
              <a:t>8</a:t>
            </a:fld>
            <a:endParaRPr lang="en-GB" dirty="0"/>
          </a:p>
        </p:txBody>
      </p:sp>
    </p:spTree>
    <p:extLst>
      <p:ext uri="{BB962C8B-B14F-4D97-AF65-F5344CB8AC3E}">
        <p14:creationId xmlns:p14="http://schemas.microsoft.com/office/powerpoint/2010/main" val="3418888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5E52F80-AF8F-4790-9FE2-2713694115E9}" type="slidenum">
              <a:rPr lang="en-GB" smtClean="0"/>
              <a:pPr/>
              <a:t>9</a:t>
            </a:fld>
            <a:endParaRPr lang="en-GB" dirty="0"/>
          </a:p>
        </p:txBody>
      </p:sp>
    </p:spTree>
    <p:extLst>
      <p:ext uri="{BB962C8B-B14F-4D97-AF65-F5344CB8AC3E}">
        <p14:creationId xmlns:p14="http://schemas.microsoft.com/office/powerpoint/2010/main" val="42186249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ight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8162" y="1671891"/>
            <a:ext cx="11160000" cy="3166809"/>
          </a:xfrm>
        </p:spPr>
        <p:txBody>
          <a:bodyPr anchor="ctr">
            <a:noAutofit/>
          </a:bodyPr>
          <a:lstStyle>
            <a:lvl1pPr algn="l">
              <a:lnSpc>
                <a:spcPct val="80000"/>
              </a:lnSpc>
              <a:defRPr sz="7600" cap="all" baseline="0"/>
            </a:lvl1pPr>
          </a:lstStyle>
          <a:p>
            <a:r>
              <a:rPr lang="en-US" dirty="0"/>
              <a:t>Click to edit</a:t>
            </a:r>
            <a:br>
              <a:rPr lang="en-US" dirty="0"/>
            </a:br>
            <a:r>
              <a:rPr lang="en-US" dirty="0"/>
              <a:t>Master</a:t>
            </a:r>
            <a:br>
              <a:rPr lang="en-US" dirty="0"/>
            </a:br>
            <a:r>
              <a:rPr lang="en-US" dirty="0"/>
              <a:t>title style</a:t>
            </a:r>
            <a:endParaRPr lang="en-GB" dirty="0"/>
          </a:p>
        </p:txBody>
      </p:sp>
      <p:sp>
        <p:nvSpPr>
          <p:cNvPr id="8" name="Text Placeholder 7"/>
          <p:cNvSpPr>
            <a:spLocks noGrp="1"/>
          </p:cNvSpPr>
          <p:nvPr>
            <p:ph type="body" sz="quarter" idx="13"/>
          </p:nvPr>
        </p:nvSpPr>
        <p:spPr>
          <a:xfrm>
            <a:off x="538163" y="4838700"/>
            <a:ext cx="11160000" cy="1493838"/>
          </a:xfrm>
        </p:spPr>
        <p:txBody>
          <a:bodyPr anchor="b"/>
          <a:lstStyle>
            <a:lvl1pPr>
              <a:spcBef>
                <a:spcPts val="0"/>
              </a:spcBef>
              <a:defRPr sz="2000"/>
            </a:lvl1pPr>
            <a:lvl2pPr>
              <a:spcBef>
                <a:spcPts val="0"/>
              </a:spcBef>
              <a:defRPr sz="1200"/>
            </a:lvl2pPr>
            <a:lvl3pPr marL="0" indent="0">
              <a:spcBef>
                <a:spcPts val="0"/>
              </a:spcBef>
              <a:buNone/>
              <a:defRPr sz="1600" b="1">
                <a:solidFill>
                  <a:schemeClr val="accent6"/>
                </a:solidFill>
              </a:defRPr>
            </a:lvl3pPr>
          </a:lstStyle>
          <a:p>
            <a:pPr lvl="0"/>
            <a:r>
              <a:rPr lang="en-US"/>
              <a:t>Edit Master text styles</a:t>
            </a:r>
          </a:p>
          <a:p>
            <a:pPr lvl="1"/>
            <a:r>
              <a:rPr lang="en-US"/>
              <a:t>Second level</a:t>
            </a:r>
          </a:p>
          <a:p>
            <a:pPr lvl="2"/>
            <a:r>
              <a:rPr lang="en-US"/>
              <a:t>Third level</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811" y="242888"/>
            <a:ext cx="1920240" cy="344947"/>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34885" y="242888"/>
            <a:ext cx="1763277" cy="301296"/>
          </a:xfrm>
          <a:prstGeom prst="rect">
            <a:avLst/>
          </a:prstGeom>
        </p:spPr>
      </p:pic>
    </p:spTree>
    <p:extLst>
      <p:ext uri="{BB962C8B-B14F-4D97-AF65-F5344CB8AC3E}">
        <p14:creationId xmlns:p14="http://schemas.microsoft.com/office/powerpoint/2010/main" val="14793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9999" y="448705"/>
            <a:ext cx="11172576" cy="680400"/>
          </a:xfrm>
        </p:spPr>
        <p:txBody>
          <a:bodyPr anchor="t">
            <a:normAutofit/>
          </a:bodyPr>
          <a:lstStyle>
            <a:lvl1pPr>
              <a:defRPr sz="2400"/>
            </a:lvl1pPr>
          </a:lstStyle>
          <a:p>
            <a:r>
              <a:rPr lang="en-US"/>
              <a:t>Click to edit Master title style</a:t>
            </a:r>
            <a:endParaRPr lang="en-GB" dirty="0"/>
          </a:p>
        </p:txBody>
      </p:sp>
      <p:sp>
        <p:nvSpPr>
          <p:cNvPr id="3" name="Content Placeholder 2"/>
          <p:cNvSpPr>
            <a:spLocks noGrp="1"/>
          </p:cNvSpPr>
          <p:nvPr>
            <p:ph idx="1"/>
          </p:nvPr>
        </p:nvSpPr>
        <p:spPr>
          <a:xfrm>
            <a:off x="538163" y="1692000"/>
            <a:ext cx="11160000" cy="4225926"/>
          </a:xfrm>
        </p:spPr>
        <p:txBody>
          <a:bodyPr>
            <a:normAutofit/>
          </a:bodyPr>
          <a:lstStyle>
            <a:lvl1pPr>
              <a:defRPr sz="1600"/>
            </a:lvl1pPr>
            <a:lvl2pPr>
              <a:defRPr sz="1400"/>
            </a:lvl2pPr>
            <a:lvl3pPr>
              <a:buClr>
                <a:schemeClr val="accent1"/>
              </a:buClr>
              <a:defRPr sz="1400"/>
            </a:lvl3pPr>
            <a:lvl4pPr>
              <a:buClr>
                <a:schemeClr val="accent1"/>
              </a:buClr>
              <a:defRPr sz="1400"/>
            </a:lvl4pPr>
            <a:lvl5pPr>
              <a:buClr>
                <a:schemeClr val="accent1"/>
              </a:buCl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539999" y="841105"/>
            <a:ext cx="11172576"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B05C7B-5F97-497B-810A-E6D17FA0CDF2}" type="datetime4">
              <a:rPr lang="en-GB" smtClean="0"/>
              <a:t>16 February 2023</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240553F3-40B0-4BFA-8684-D942AF6EAA45}" type="slidenum">
              <a:rPr lang="en-GB" smtClean="0"/>
              <a:t>‹#›</a:t>
            </a:fld>
            <a:endParaRPr lang="en-GB"/>
          </a:p>
        </p:txBody>
      </p:sp>
    </p:spTree>
    <p:extLst>
      <p:ext uri="{BB962C8B-B14F-4D97-AF65-F5344CB8AC3E}">
        <p14:creationId xmlns:p14="http://schemas.microsoft.com/office/powerpoint/2010/main" val="123207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Bullet Point Layout">
    <p:spTree>
      <p:nvGrpSpPr>
        <p:cNvPr id="1" name=""/>
        <p:cNvGrpSpPr/>
        <p:nvPr/>
      </p:nvGrpSpPr>
      <p:grpSpPr>
        <a:xfrm>
          <a:off x="0" y="0"/>
          <a:ext cx="0" cy="0"/>
          <a:chOff x="0" y="0"/>
          <a:chExt cx="0" cy="0"/>
        </a:xfrm>
      </p:grpSpPr>
      <p:sp>
        <p:nvSpPr>
          <p:cNvPr id="2" name="Title 1"/>
          <p:cNvSpPr>
            <a:spLocks noGrp="1"/>
          </p:cNvSpPr>
          <p:nvPr>
            <p:ph type="title"/>
          </p:nvPr>
        </p:nvSpPr>
        <p:spPr>
          <a:xfrm>
            <a:off x="539999" y="448705"/>
            <a:ext cx="11172576" cy="680400"/>
          </a:xfrm>
        </p:spPr>
        <p:txBody>
          <a:bodyPr anchor="t">
            <a:normAutofit/>
          </a:bodyPr>
          <a:lstStyle>
            <a:lvl1pPr>
              <a:defRPr sz="2400"/>
            </a:lvl1pPr>
          </a:lstStyle>
          <a:p>
            <a:r>
              <a:rPr lang="en-US"/>
              <a:t>Click to edit Master title style</a:t>
            </a:r>
            <a:endParaRPr lang="en-GB" dirty="0"/>
          </a:p>
        </p:txBody>
      </p:sp>
      <p:sp>
        <p:nvSpPr>
          <p:cNvPr id="3" name="Content Placeholder 2"/>
          <p:cNvSpPr>
            <a:spLocks noGrp="1"/>
          </p:cNvSpPr>
          <p:nvPr>
            <p:ph idx="1"/>
          </p:nvPr>
        </p:nvSpPr>
        <p:spPr>
          <a:xfrm>
            <a:off x="538163" y="1692000"/>
            <a:ext cx="11160000" cy="4225926"/>
          </a:xfrm>
        </p:spPr>
        <p:txBody>
          <a:bodyPr>
            <a:normAutofit/>
          </a:bodyPr>
          <a:lstStyle>
            <a:lvl1pPr marL="179388" indent="-179388">
              <a:spcBef>
                <a:spcPts val="900"/>
              </a:spcBef>
              <a:buClr>
                <a:schemeClr val="accent1"/>
              </a:buClr>
              <a:buFont typeface="Wingdings 2" panose="05020102010507070707" pitchFamily="18" charset="2"/>
              <a:buChar char=""/>
              <a:defRPr lang="en-US" sz="1600" b="0" kern="1200" dirty="0">
                <a:solidFill>
                  <a:schemeClr val="tx1"/>
                </a:solidFill>
                <a:latin typeface="+mn-lt"/>
                <a:ea typeface="+mn-ea"/>
                <a:cs typeface="+mn-cs"/>
              </a:defRPr>
            </a:lvl1pPr>
            <a:lvl2pPr marL="358775" indent="-179388">
              <a:spcBef>
                <a:spcPts val="900"/>
              </a:spcBef>
              <a:buClr>
                <a:schemeClr val="accent1"/>
              </a:buClr>
              <a:buFont typeface="Arial" panose="02000503000000020004" pitchFamily="50" charset="0"/>
              <a:buChar char="–"/>
              <a:defRPr sz="1400" b="0"/>
            </a:lvl2pPr>
            <a:lvl3pPr marL="536575" indent="-177800">
              <a:spcBef>
                <a:spcPts val="900"/>
              </a:spcBef>
              <a:buClr>
                <a:schemeClr val="accent1"/>
              </a:buClr>
              <a:defRPr sz="1400" b="0"/>
            </a:lvl3pPr>
            <a:lvl4pPr marL="715963" indent="-179388">
              <a:spcBef>
                <a:spcPts val="900"/>
              </a:spcBef>
              <a:buClr>
                <a:schemeClr val="accent1"/>
              </a:buClr>
              <a:defRPr sz="1400" b="0"/>
            </a:lvl4pPr>
            <a:lvl5pPr marL="895350" indent="-179388">
              <a:spcBef>
                <a:spcPts val="900"/>
              </a:spcBef>
              <a:buClr>
                <a:schemeClr val="accent1"/>
              </a:buClr>
              <a:defRPr sz="1400" b="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539999" y="841105"/>
            <a:ext cx="11172576"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26B18D-2394-436B-853D-506AE67A0E60}" type="datetime4">
              <a:rPr lang="en-GB" smtClean="0"/>
              <a:t>16 February 2023</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240553F3-40B0-4BFA-8684-D942AF6EAA45}" type="slidenum">
              <a:rPr lang="en-GB" smtClean="0"/>
              <a:t>‹#›</a:t>
            </a:fld>
            <a:endParaRPr lang="en-GB"/>
          </a:p>
        </p:txBody>
      </p:sp>
    </p:spTree>
    <p:extLst>
      <p:ext uri="{BB962C8B-B14F-4D97-AF65-F5344CB8AC3E}">
        <p14:creationId xmlns:p14="http://schemas.microsoft.com/office/powerpoint/2010/main" val="413991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38162" y="1671891"/>
            <a:ext cx="11160000" cy="3166809"/>
          </a:xfrm>
        </p:spPr>
        <p:txBody>
          <a:bodyPr anchor="t">
            <a:noAutofit/>
          </a:bodyPr>
          <a:lstStyle>
            <a:lvl1pPr algn="l">
              <a:lnSpc>
                <a:spcPct val="80000"/>
              </a:lnSpc>
              <a:defRPr sz="13000" cap="all" baseline="0"/>
            </a:lvl1pPr>
          </a:lstStyle>
          <a:p>
            <a:r>
              <a:rPr lang="en-US"/>
              <a:t>Click to edit Master title style</a:t>
            </a:r>
            <a:endParaRPr lang="en-GB" dirty="0"/>
          </a:p>
        </p:txBody>
      </p:sp>
      <p:sp>
        <p:nvSpPr>
          <p:cNvPr id="8" name="Text Placeholder 7"/>
          <p:cNvSpPr>
            <a:spLocks noGrp="1"/>
          </p:cNvSpPr>
          <p:nvPr>
            <p:ph type="body" sz="quarter" idx="13"/>
          </p:nvPr>
        </p:nvSpPr>
        <p:spPr>
          <a:xfrm>
            <a:off x="9089679" y="4838700"/>
            <a:ext cx="2608484" cy="1493838"/>
          </a:xfrm>
        </p:spPr>
        <p:txBody>
          <a:bodyPr anchor="t"/>
          <a:lstStyle>
            <a:lvl1pPr>
              <a:spcBef>
                <a:spcPts val="0"/>
              </a:spcBef>
              <a:defRPr sz="2000"/>
            </a:lvl1pPr>
            <a:lvl2pPr>
              <a:spcBef>
                <a:spcPts val="0"/>
              </a:spcBef>
              <a:defRPr sz="1200"/>
            </a:lvl2pPr>
            <a:lvl3pPr marL="0" indent="0">
              <a:spcBef>
                <a:spcPts val="0"/>
              </a:spcBef>
              <a:buNone/>
              <a:defRPr sz="1600" b="1">
                <a:solidFill>
                  <a:schemeClr val="accent6"/>
                </a:solidFill>
              </a:defRPr>
            </a:lvl3pPr>
          </a:lstStyle>
          <a:p>
            <a:pPr lvl="0"/>
            <a:r>
              <a:rPr lang="en-US"/>
              <a:t>Edit Master text styles</a:t>
            </a:r>
          </a:p>
          <a:p>
            <a:pPr lvl="1"/>
            <a:r>
              <a:rPr lang="en-US"/>
              <a:t>Second level</a:t>
            </a:r>
          </a:p>
          <a:p>
            <a:pPr lvl="2"/>
            <a:r>
              <a:rPr lang="en-US"/>
              <a:t>Third level</a:t>
            </a:r>
          </a:p>
        </p:txBody>
      </p:sp>
      <p:grpSp>
        <p:nvGrpSpPr>
          <p:cNvPr id="16" name="Group 15">
            <a:extLst>
              <a:ext uri="{FF2B5EF4-FFF2-40B4-BE49-F238E27FC236}">
                <a16:creationId xmlns:a16="http://schemas.microsoft.com/office/drawing/2014/main" id="{8C7B2703-1718-4F10-9BAC-46870CDC71AA}"/>
              </a:ext>
            </a:extLst>
          </p:cNvPr>
          <p:cNvGrpSpPr/>
          <p:nvPr userDrawn="1"/>
        </p:nvGrpSpPr>
        <p:grpSpPr>
          <a:xfrm>
            <a:off x="10540683" y="6379528"/>
            <a:ext cx="1168401" cy="220663"/>
            <a:chOff x="10552113" y="439738"/>
            <a:chExt cx="1168401" cy="220663"/>
          </a:xfrm>
          <a:solidFill>
            <a:srgbClr val="333F48"/>
          </a:solidFill>
        </p:grpSpPr>
        <p:sp>
          <p:nvSpPr>
            <p:cNvPr id="17" name="Freeform 5">
              <a:extLst>
                <a:ext uri="{FF2B5EF4-FFF2-40B4-BE49-F238E27FC236}">
                  <a16:creationId xmlns:a16="http://schemas.microsoft.com/office/drawing/2014/main" id="{DFD7FDCA-BA76-42CC-B030-318131A0CF66}"/>
                </a:ext>
              </a:extLst>
            </p:cNvPr>
            <p:cNvSpPr>
              <a:spLocks/>
            </p:cNvSpPr>
            <p:nvPr userDrawn="1"/>
          </p:nvSpPr>
          <p:spPr bwMode="auto">
            <a:xfrm>
              <a:off x="10782301" y="446088"/>
              <a:ext cx="133350" cy="212725"/>
            </a:xfrm>
            <a:custGeom>
              <a:avLst/>
              <a:gdLst>
                <a:gd name="T0" fmla="*/ 209 w 248"/>
                <a:gd name="T1" fmla="*/ 339 h 394"/>
                <a:gd name="T2" fmla="*/ 51 w 248"/>
                <a:gd name="T3" fmla="*/ 339 h 394"/>
                <a:gd name="T4" fmla="*/ 51 w 248"/>
                <a:gd name="T5" fmla="*/ 218 h 394"/>
                <a:gd name="T6" fmla="*/ 175 w 248"/>
                <a:gd name="T7" fmla="*/ 218 h 394"/>
                <a:gd name="T8" fmla="*/ 172 w 248"/>
                <a:gd name="T9" fmla="*/ 194 h 394"/>
                <a:gd name="T10" fmla="*/ 175 w 248"/>
                <a:gd name="T11" fmla="*/ 170 h 394"/>
                <a:gd name="T12" fmla="*/ 51 w 248"/>
                <a:gd name="T13" fmla="*/ 170 h 394"/>
                <a:gd name="T14" fmla="*/ 51 w 248"/>
                <a:gd name="T15" fmla="*/ 49 h 394"/>
                <a:gd name="T16" fmla="*/ 209 w 248"/>
                <a:gd name="T17" fmla="*/ 49 h 394"/>
                <a:gd name="T18" fmla="*/ 248 w 248"/>
                <a:gd name="T19" fmla="*/ 0 h 394"/>
                <a:gd name="T20" fmla="*/ 0 w 248"/>
                <a:gd name="T21" fmla="*/ 0 h 394"/>
                <a:gd name="T22" fmla="*/ 0 w 248"/>
                <a:gd name="T23" fmla="*/ 394 h 394"/>
                <a:gd name="T24" fmla="*/ 248 w 248"/>
                <a:gd name="T25" fmla="*/ 394 h 394"/>
                <a:gd name="T26" fmla="*/ 214 w 248"/>
                <a:gd name="T27" fmla="*/ 339 h 394"/>
                <a:gd name="T28" fmla="*/ 209 w 248"/>
                <a:gd name="T29" fmla="*/ 3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394">
                  <a:moveTo>
                    <a:pt x="209" y="339"/>
                  </a:moveTo>
                  <a:cubicBezTo>
                    <a:pt x="51" y="339"/>
                    <a:pt x="51" y="339"/>
                    <a:pt x="51" y="339"/>
                  </a:cubicBezTo>
                  <a:cubicBezTo>
                    <a:pt x="51" y="218"/>
                    <a:pt x="51" y="218"/>
                    <a:pt x="51" y="218"/>
                  </a:cubicBezTo>
                  <a:cubicBezTo>
                    <a:pt x="175" y="218"/>
                    <a:pt x="175" y="218"/>
                    <a:pt x="175" y="218"/>
                  </a:cubicBezTo>
                  <a:cubicBezTo>
                    <a:pt x="175" y="218"/>
                    <a:pt x="172" y="204"/>
                    <a:pt x="172" y="194"/>
                  </a:cubicBezTo>
                  <a:cubicBezTo>
                    <a:pt x="172" y="185"/>
                    <a:pt x="175" y="170"/>
                    <a:pt x="175" y="170"/>
                  </a:cubicBezTo>
                  <a:cubicBezTo>
                    <a:pt x="51" y="170"/>
                    <a:pt x="51" y="170"/>
                    <a:pt x="51" y="170"/>
                  </a:cubicBezTo>
                  <a:cubicBezTo>
                    <a:pt x="51" y="49"/>
                    <a:pt x="51" y="49"/>
                    <a:pt x="51" y="49"/>
                  </a:cubicBezTo>
                  <a:cubicBezTo>
                    <a:pt x="209" y="49"/>
                    <a:pt x="209" y="49"/>
                    <a:pt x="209" y="49"/>
                  </a:cubicBezTo>
                  <a:cubicBezTo>
                    <a:pt x="248" y="0"/>
                    <a:pt x="248" y="0"/>
                    <a:pt x="248" y="0"/>
                  </a:cubicBezTo>
                  <a:cubicBezTo>
                    <a:pt x="0" y="0"/>
                    <a:pt x="0" y="0"/>
                    <a:pt x="0" y="0"/>
                  </a:cubicBezTo>
                  <a:cubicBezTo>
                    <a:pt x="0" y="394"/>
                    <a:pt x="0" y="394"/>
                    <a:pt x="0" y="394"/>
                  </a:cubicBezTo>
                  <a:cubicBezTo>
                    <a:pt x="248" y="394"/>
                    <a:pt x="248" y="394"/>
                    <a:pt x="248" y="394"/>
                  </a:cubicBezTo>
                  <a:cubicBezTo>
                    <a:pt x="214" y="339"/>
                    <a:pt x="214" y="339"/>
                    <a:pt x="214" y="339"/>
                  </a:cubicBezTo>
                  <a:lnTo>
                    <a:pt x="209" y="33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330B7EF6-C0E9-4A90-A024-3C3434E81A91}"/>
                </a:ext>
              </a:extLst>
            </p:cNvPr>
            <p:cNvSpPr>
              <a:spLocks/>
            </p:cNvSpPr>
            <p:nvPr userDrawn="1"/>
          </p:nvSpPr>
          <p:spPr bwMode="auto">
            <a:xfrm>
              <a:off x="11328401" y="504825"/>
              <a:ext cx="31750" cy="153988"/>
            </a:xfrm>
            <a:custGeom>
              <a:avLst/>
              <a:gdLst>
                <a:gd name="T0" fmla="*/ 0 w 20"/>
                <a:gd name="T1" fmla="*/ 21 h 97"/>
                <a:gd name="T2" fmla="*/ 0 w 20"/>
                <a:gd name="T3" fmla="*/ 97 h 97"/>
                <a:gd name="T4" fmla="*/ 20 w 20"/>
                <a:gd name="T5" fmla="*/ 97 h 97"/>
                <a:gd name="T6" fmla="*/ 20 w 20"/>
                <a:gd name="T7" fmla="*/ 0 h 97"/>
                <a:gd name="T8" fmla="*/ 0 w 20"/>
                <a:gd name="T9" fmla="*/ 21 h 97"/>
              </a:gdLst>
              <a:ahLst/>
              <a:cxnLst>
                <a:cxn ang="0">
                  <a:pos x="T0" y="T1"/>
                </a:cxn>
                <a:cxn ang="0">
                  <a:pos x="T2" y="T3"/>
                </a:cxn>
                <a:cxn ang="0">
                  <a:pos x="T4" y="T5"/>
                </a:cxn>
                <a:cxn ang="0">
                  <a:pos x="T6" y="T7"/>
                </a:cxn>
                <a:cxn ang="0">
                  <a:pos x="T8" y="T9"/>
                </a:cxn>
              </a:cxnLst>
              <a:rect l="0" t="0" r="r" b="b"/>
              <a:pathLst>
                <a:path w="20" h="97">
                  <a:moveTo>
                    <a:pt x="0" y="21"/>
                  </a:moveTo>
                  <a:lnTo>
                    <a:pt x="0" y="97"/>
                  </a:lnTo>
                  <a:lnTo>
                    <a:pt x="20" y="97"/>
                  </a:lnTo>
                  <a:lnTo>
                    <a:pt x="20" y="0"/>
                  </a:lnTo>
                  <a:lnTo>
                    <a:pt x="0" y="2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C4F9F82C-F759-4092-972B-5135B19A61BC}"/>
                </a:ext>
              </a:extLst>
            </p:cNvPr>
            <p:cNvSpPr>
              <a:spLocks/>
            </p:cNvSpPr>
            <p:nvPr userDrawn="1"/>
          </p:nvSpPr>
          <p:spPr bwMode="auto">
            <a:xfrm>
              <a:off x="11328401" y="446088"/>
              <a:ext cx="58738" cy="57150"/>
            </a:xfrm>
            <a:custGeom>
              <a:avLst/>
              <a:gdLst>
                <a:gd name="T0" fmla="*/ 0 w 37"/>
                <a:gd name="T1" fmla="*/ 0 h 36"/>
                <a:gd name="T2" fmla="*/ 0 w 37"/>
                <a:gd name="T3" fmla="*/ 36 h 36"/>
                <a:gd name="T4" fmla="*/ 37 w 37"/>
                <a:gd name="T5" fmla="*/ 0 h 36"/>
                <a:gd name="T6" fmla="*/ 0 w 37"/>
                <a:gd name="T7" fmla="*/ 0 h 36"/>
              </a:gdLst>
              <a:ahLst/>
              <a:cxnLst>
                <a:cxn ang="0">
                  <a:pos x="T0" y="T1"/>
                </a:cxn>
                <a:cxn ang="0">
                  <a:pos x="T2" y="T3"/>
                </a:cxn>
                <a:cxn ang="0">
                  <a:pos x="T4" y="T5"/>
                </a:cxn>
                <a:cxn ang="0">
                  <a:pos x="T6" y="T7"/>
                </a:cxn>
              </a:cxnLst>
              <a:rect l="0" t="0" r="r" b="b"/>
              <a:pathLst>
                <a:path w="37" h="36">
                  <a:moveTo>
                    <a:pt x="0" y="0"/>
                  </a:moveTo>
                  <a:lnTo>
                    <a:pt x="0" y="36"/>
                  </a:lnTo>
                  <a:lnTo>
                    <a:pt x="37"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D33D9408-7841-4AD7-B819-3085B64AF245}"/>
                </a:ext>
              </a:extLst>
            </p:cNvPr>
            <p:cNvSpPr>
              <a:spLocks/>
            </p:cNvSpPr>
            <p:nvPr userDrawn="1"/>
          </p:nvSpPr>
          <p:spPr bwMode="auto">
            <a:xfrm>
              <a:off x="10880726" y="441325"/>
              <a:ext cx="211138" cy="219075"/>
            </a:xfrm>
            <a:custGeom>
              <a:avLst/>
              <a:gdLst>
                <a:gd name="T0" fmla="*/ 239 w 391"/>
                <a:gd name="T1" fmla="*/ 227 h 407"/>
                <a:gd name="T2" fmla="*/ 335 w 391"/>
                <a:gd name="T3" fmla="*/ 227 h 407"/>
                <a:gd name="T4" fmla="*/ 335 w 391"/>
                <a:gd name="T5" fmla="*/ 336 h 407"/>
                <a:gd name="T6" fmla="*/ 135 w 391"/>
                <a:gd name="T7" fmla="*/ 291 h 407"/>
                <a:gd name="T8" fmla="*/ 194 w 391"/>
                <a:gd name="T9" fmla="*/ 70 h 407"/>
                <a:gd name="T10" fmla="*/ 340 w 391"/>
                <a:gd name="T11" fmla="*/ 58 h 407"/>
                <a:gd name="T12" fmla="*/ 391 w 391"/>
                <a:gd name="T13" fmla="*/ 9 h 407"/>
                <a:gd name="T14" fmla="*/ 171 w 391"/>
                <a:gd name="T15" fmla="*/ 21 h 407"/>
                <a:gd name="T16" fmla="*/ 198 w 391"/>
                <a:gd name="T17" fmla="*/ 399 h 407"/>
                <a:gd name="T18" fmla="*/ 250 w 391"/>
                <a:gd name="T19" fmla="*/ 405 h 407"/>
                <a:gd name="T20" fmla="*/ 391 w 391"/>
                <a:gd name="T21" fmla="*/ 373 h 407"/>
                <a:gd name="T22" fmla="*/ 391 w 391"/>
                <a:gd name="T23" fmla="*/ 179 h 407"/>
                <a:gd name="T24" fmla="*/ 239 w 391"/>
                <a:gd name="T25" fmla="*/ 17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407">
                  <a:moveTo>
                    <a:pt x="239" y="227"/>
                  </a:moveTo>
                  <a:cubicBezTo>
                    <a:pt x="335" y="227"/>
                    <a:pt x="335" y="227"/>
                    <a:pt x="335" y="227"/>
                  </a:cubicBezTo>
                  <a:cubicBezTo>
                    <a:pt x="335" y="336"/>
                    <a:pt x="335" y="336"/>
                    <a:pt x="335" y="336"/>
                  </a:cubicBezTo>
                  <a:cubicBezTo>
                    <a:pt x="258" y="368"/>
                    <a:pt x="178" y="352"/>
                    <a:pt x="135" y="291"/>
                  </a:cubicBezTo>
                  <a:cubicBezTo>
                    <a:pt x="87" y="222"/>
                    <a:pt x="105" y="102"/>
                    <a:pt x="194" y="70"/>
                  </a:cubicBezTo>
                  <a:cubicBezTo>
                    <a:pt x="238" y="54"/>
                    <a:pt x="294" y="57"/>
                    <a:pt x="340" y="58"/>
                  </a:cubicBezTo>
                  <a:cubicBezTo>
                    <a:pt x="391" y="9"/>
                    <a:pt x="391" y="9"/>
                    <a:pt x="391" y="9"/>
                  </a:cubicBezTo>
                  <a:cubicBezTo>
                    <a:pt x="312" y="9"/>
                    <a:pt x="229" y="0"/>
                    <a:pt x="171" y="21"/>
                  </a:cubicBezTo>
                  <a:cubicBezTo>
                    <a:pt x="0" y="85"/>
                    <a:pt x="13" y="344"/>
                    <a:pt x="198" y="399"/>
                  </a:cubicBezTo>
                  <a:cubicBezTo>
                    <a:pt x="207" y="402"/>
                    <a:pt x="229" y="405"/>
                    <a:pt x="250" y="405"/>
                  </a:cubicBezTo>
                  <a:cubicBezTo>
                    <a:pt x="306" y="407"/>
                    <a:pt x="350" y="389"/>
                    <a:pt x="391" y="373"/>
                  </a:cubicBezTo>
                  <a:cubicBezTo>
                    <a:pt x="391" y="179"/>
                    <a:pt x="391" y="179"/>
                    <a:pt x="391" y="179"/>
                  </a:cubicBezTo>
                  <a:cubicBezTo>
                    <a:pt x="239" y="179"/>
                    <a:pt x="239" y="179"/>
                    <a:pt x="239" y="179"/>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246EEA43-5A01-415C-8509-DD387EAC7424}"/>
                </a:ext>
              </a:extLst>
            </p:cNvPr>
            <p:cNvSpPr>
              <a:spLocks/>
            </p:cNvSpPr>
            <p:nvPr userDrawn="1"/>
          </p:nvSpPr>
          <p:spPr bwMode="auto">
            <a:xfrm>
              <a:off x="11083926" y="439738"/>
              <a:ext cx="211138" cy="220663"/>
            </a:xfrm>
            <a:custGeom>
              <a:avLst/>
              <a:gdLst>
                <a:gd name="T0" fmla="*/ 239 w 392"/>
                <a:gd name="T1" fmla="*/ 228 h 407"/>
                <a:gd name="T2" fmla="*/ 335 w 392"/>
                <a:gd name="T3" fmla="*/ 228 h 407"/>
                <a:gd name="T4" fmla="*/ 335 w 392"/>
                <a:gd name="T5" fmla="*/ 337 h 407"/>
                <a:gd name="T6" fmla="*/ 135 w 392"/>
                <a:gd name="T7" fmla="*/ 291 h 407"/>
                <a:gd name="T8" fmla="*/ 194 w 392"/>
                <a:gd name="T9" fmla="*/ 70 h 407"/>
                <a:gd name="T10" fmla="*/ 341 w 392"/>
                <a:gd name="T11" fmla="*/ 58 h 407"/>
                <a:gd name="T12" fmla="*/ 392 w 392"/>
                <a:gd name="T13" fmla="*/ 10 h 407"/>
                <a:gd name="T14" fmla="*/ 172 w 392"/>
                <a:gd name="T15" fmla="*/ 22 h 407"/>
                <a:gd name="T16" fmla="*/ 198 w 392"/>
                <a:gd name="T17" fmla="*/ 399 h 407"/>
                <a:gd name="T18" fmla="*/ 250 w 392"/>
                <a:gd name="T19" fmla="*/ 406 h 407"/>
                <a:gd name="T20" fmla="*/ 392 w 392"/>
                <a:gd name="T21" fmla="*/ 373 h 407"/>
                <a:gd name="T22" fmla="*/ 392 w 392"/>
                <a:gd name="T23" fmla="*/ 179 h 407"/>
                <a:gd name="T24" fmla="*/ 239 w 392"/>
                <a:gd name="T25" fmla="*/ 18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7">
                  <a:moveTo>
                    <a:pt x="239" y="228"/>
                  </a:moveTo>
                  <a:cubicBezTo>
                    <a:pt x="335" y="228"/>
                    <a:pt x="335" y="228"/>
                    <a:pt x="335" y="228"/>
                  </a:cubicBezTo>
                  <a:cubicBezTo>
                    <a:pt x="335" y="337"/>
                    <a:pt x="335" y="337"/>
                    <a:pt x="335" y="337"/>
                  </a:cubicBezTo>
                  <a:cubicBezTo>
                    <a:pt x="258" y="368"/>
                    <a:pt x="178" y="352"/>
                    <a:pt x="135" y="291"/>
                  </a:cubicBezTo>
                  <a:cubicBezTo>
                    <a:pt x="87" y="223"/>
                    <a:pt x="105" y="102"/>
                    <a:pt x="194" y="70"/>
                  </a:cubicBezTo>
                  <a:cubicBezTo>
                    <a:pt x="238" y="54"/>
                    <a:pt x="294" y="58"/>
                    <a:pt x="341" y="58"/>
                  </a:cubicBezTo>
                  <a:cubicBezTo>
                    <a:pt x="392" y="10"/>
                    <a:pt x="392" y="10"/>
                    <a:pt x="392" y="10"/>
                  </a:cubicBezTo>
                  <a:cubicBezTo>
                    <a:pt x="312" y="10"/>
                    <a:pt x="230" y="0"/>
                    <a:pt x="172" y="22"/>
                  </a:cubicBezTo>
                  <a:cubicBezTo>
                    <a:pt x="0" y="85"/>
                    <a:pt x="14" y="345"/>
                    <a:pt x="198" y="399"/>
                  </a:cubicBezTo>
                  <a:cubicBezTo>
                    <a:pt x="208" y="402"/>
                    <a:pt x="230" y="405"/>
                    <a:pt x="250" y="406"/>
                  </a:cubicBezTo>
                  <a:cubicBezTo>
                    <a:pt x="307" y="407"/>
                    <a:pt x="350" y="390"/>
                    <a:pt x="392" y="373"/>
                  </a:cubicBezTo>
                  <a:cubicBezTo>
                    <a:pt x="392" y="179"/>
                    <a:pt x="392" y="179"/>
                    <a:pt x="392" y="179"/>
                  </a:cubicBezTo>
                  <a:cubicBezTo>
                    <a:pt x="239" y="180"/>
                    <a:pt x="239" y="180"/>
                    <a:pt x="239" y="180"/>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67FDD490-FFC1-4918-8CC8-670A2E0174FB}"/>
                </a:ext>
              </a:extLst>
            </p:cNvPr>
            <p:cNvSpPr>
              <a:spLocks/>
            </p:cNvSpPr>
            <p:nvPr userDrawn="1"/>
          </p:nvSpPr>
          <p:spPr bwMode="auto">
            <a:xfrm>
              <a:off x="10552113" y="446088"/>
              <a:ext cx="185738" cy="212725"/>
            </a:xfrm>
            <a:custGeom>
              <a:avLst/>
              <a:gdLst>
                <a:gd name="T0" fmla="*/ 101 w 117"/>
                <a:gd name="T1" fmla="*/ 0 h 134"/>
                <a:gd name="T2" fmla="*/ 59 w 117"/>
                <a:gd name="T3" fmla="*/ 54 h 134"/>
                <a:gd name="T4" fmla="*/ 17 w 117"/>
                <a:gd name="T5" fmla="*/ 0 h 134"/>
                <a:gd name="T6" fmla="*/ 0 w 117"/>
                <a:gd name="T7" fmla="*/ 0 h 134"/>
                <a:gd name="T8" fmla="*/ 0 w 117"/>
                <a:gd name="T9" fmla="*/ 134 h 134"/>
                <a:gd name="T10" fmla="*/ 19 w 117"/>
                <a:gd name="T11" fmla="*/ 134 h 134"/>
                <a:gd name="T12" fmla="*/ 19 w 117"/>
                <a:gd name="T13" fmla="*/ 29 h 134"/>
                <a:gd name="T14" fmla="*/ 59 w 117"/>
                <a:gd name="T15" fmla="*/ 83 h 134"/>
                <a:gd name="T16" fmla="*/ 99 w 117"/>
                <a:gd name="T17" fmla="*/ 29 h 134"/>
                <a:gd name="T18" fmla="*/ 99 w 117"/>
                <a:gd name="T19" fmla="*/ 134 h 134"/>
                <a:gd name="T20" fmla="*/ 117 w 117"/>
                <a:gd name="T21" fmla="*/ 134 h 134"/>
                <a:gd name="T22" fmla="*/ 117 w 117"/>
                <a:gd name="T23" fmla="*/ 0 h 134"/>
                <a:gd name="T24" fmla="*/ 101 w 117"/>
                <a:gd name="T2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34">
                  <a:moveTo>
                    <a:pt x="101" y="0"/>
                  </a:moveTo>
                  <a:lnTo>
                    <a:pt x="59" y="54"/>
                  </a:lnTo>
                  <a:lnTo>
                    <a:pt x="17" y="0"/>
                  </a:lnTo>
                  <a:lnTo>
                    <a:pt x="0" y="0"/>
                  </a:lnTo>
                  <a:lnTo>
                    <a:pt x="0" y="134"/>
                  </a:lnTo>
                  <a:lnTo>
                    <a:pt x="19" y="134"/>
                  </a:lnTo>
                  <a:lnTo>
                    <a:pt x="19" y="29"/>
                  </a:lnTo>
                  <a:lnTo>
                    <a:pt x="59" y="83"/>
                  </a:lnTo>
                  <a:lnTo>
                    <a:pt x="99" y="29"/>
                  </a:lnTo>
                  <a:lnTo>
                    <a:pt x="99" y="134"/>
                  </a:lnTo>
                  <a:lnTo>
                    <a:pt x="117" y="134"/>
                  </a:lnTo>
                  <a:lnTo>
                    <a:pt x="117" y="0"/>
                  </a:lnTo>
                  <a:lnTo>
                    <a:pt x="1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11">
              <a:extLst>
                <a:ext uri="{FF2B5EF4-FFF2-40B4-BE49-F238E27FC236}">
                  <a16:creationId xmlns:a16="http://schemas.microsoft.com/office/drawing/2014/main" id="{80579594-AEB4-4D87-B503-E529AFBA6B60}"/>
                </a:ext>
              </a:extLst>
            </p:cNvPr>
            <p:cNvSpPr>
              <a:spLocks/>
            </p:cNvSpPr>
            <p:nvPr userDrawn="1"/>
          </p:nvSpPr>
          <p:spPr bwMode="auto">
            <a:xfrm>
              <a:off x="11388726" y="446088"/>
              <a:ext cx="331788" cy="212725"/>
            </a:xfrm>
            <a:custGeom>
              <a:avLst/>
              <a:gdLst>
                <a:gd name="T0" fmla="*/ 18 w 209"/>
                <a:gd name="T1" fmla="*/ 0 h 134"/>
                <a:gd name="T2" fmla="*/ 0 w 209"/>
                <a:gd name="T3" fmla="*/ 16 h 134"/>
                <a:gd name="T4" fmla="*/ 48 w 209"/>
                <a:gd name="T5" fmla="*/ 16 h 134"/>
                <a:gd name="T6" fmla="*/ 48 w 209"/>
                <a:gd name="T7" fmla="*/ 134 h 134"/>
                <a:gd name="T8" fmla="*/ 67 w 209"/>
                <a:gd name="T9" fmla="*/ 134 h 134"/>
                <a:gd name="T10" fmla="*/ 67 w 209"/>
                <a:gd name="T11" fmla="*/ 16 h 134"/>
                <a:gd name="T12" fmla="*/ 142 w 209"/>
                <a:gd name="T13" fmla="*/ 16 h 134"/>
                <a:gd name="T14" fmla="*/ 142 w 209"/>
                <a:gd name="T15" fmla="*/ 134 h 134"/>
                <a:gd name="T16" fmla="*/ 163 w 209"/>
                <a:gd name="T17" fmla="*/ 134 h 134"/>
                <a:gd name="T18" fmla="*/ 163 w 209"/>
                <a:gd name="T19" fmla="*/ 16 h 134"/>
                <a:gd name="T20" fmla="*/ 209 w 209"/>
                <a:gd name="T21" fmla="*/ 16 h 134"/>
                <a:gd name="T22" fmla="*/ 209 w 209"/>
                <a:gd name="T23" fmla="*/ 0 h 134"/>
                <a:gd name="T24" fmla="*/ 18 w 209"/>
                <a:gd name="T2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34">
                  <a:moveTo>
                    <a:pt x="18" y="0"/>
                  </a:moveTo>
                  <a:lnTo>
                    <a:pt x="0" y="16"/>
                  </a:lnTo>
                  <a:lnTo>
                    <a:pt x="48" y="16"/>
                  </a:lnTo>
                  <a:lnTo>
                    <a:pt x="48" y="134"/>
                  </a:lnTo>
                  <a:lnTo>
                    <a:pt x="67" y="134"/>
                  </a:lnTo>
                  <a:lnTo>
                    <a:pt x="67" y="16"/>
                  </a:lnTo>
                  <a:lnTo>
                    <a:pt x="142" y="16"/>
                  </a:lnTo>
                  <a:lnTo>
                    <a:pt x="142" y="134"/>
                  </a:lnTo>
                  <a:lnTo>
                    <a:pt x="163" y="134"/>
                  </a:lnTo>
                  <a:lnTo>
                    <a:pt x="163" y="16"/>
                  </a:lnTo>
                  <a:lnTo>
                    <a:pt x="209" y="16"/>
                  </a:lnTo>
                  <a:lnTo>
                    <a:pt x="209" y="0"/>
                  </a:lnTo>
                  <a:lnTo>
                    <a:pt x="18"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9760" y="6363315"/>
            <a:ext cx="1920240" cy="344947"/>
          </a:xfrm>
          <a:prstGeom prst="rect">
            <a:avLst/>
          </a:prstGeom>
        </p:spPr>
      </p:pic>
    </p:spTree>
    <p:extLst>
      <p:ext uri="{BB962C8B-B14F-4D97-AF65-F5344CB8AC3E}">
        <p14:creationId xmlns:p14="http://schemas.microsoft.com/office/powerpoint/2010/main" val="240363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999" y="1709739"/>
            <a:ext cx="11172575" cy="2071430"/>
          </a:xfrm>
        </p:spPr>
        <p:txBody>
          <a:bodyPr anchor="b">
            <a:normAutofit/>
          </a:bodyPr>
          <a:lstStyle>
            <a:lvl1pPr>
              <a:lnSpc>
                <a:spcPct val="75000"/>
              </a:lnSpc>
              <a:defRPr sz="8800" cap="all" baseline="0"/>
            </a:lvl1pPr>
          </a:lstStyle>
          <a:p>
            <a:r>
              <a:rPr lang="en-US" dirty="0"/>
              <a:t>Click to edit</a:t>
            </a:r>
            <a:br>
              <a:rPr lang="en-US" dirty="0"/>
            </a:br>
            <a:r>
              <a:rPr lang="en-US" dirty="0"/>
              <a:t>Master title style</a:t>
            </a:r>
            <a:endParaRPr lang="en-GB" dirty="0"/>
          </a:p>
        </p:txBody>
      </p:sp>
      <p:sp>
        <p:nvSpPr>
          <p:cNvPr id="3" name="Text Placeholder 2"/>
          <p:cNvSpPr>
            <a:spLocks noGrp="1"/>
          </p:cNvSpPr>
          <p:nvPr>
            <p:ph type="body" idx="1"/>
          </p:nvPr>
        </p:nvSpPr>
        <p:spPr>
          <a:xfrm>
            <a:off x="9552575" y="4102443"/>
            <a:ext cx="2160000" cy="1804645"/>
          </a:xfrm>
        </p:spPr>
        <p:txBody>
          <a:bodyPr>
            <a:normAutofit/>
          </a:bodyPr>
          <a:lstStyle>
            <a:lvl1pPr marL="0" indent="0">
              <a:buNone/>
              <a:defRPr sz="1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14" name="Group 13">
            <a:extLst>
              <a:ext uri="{FF2B5EF4-FFF2-40B4-BE49-F238E27FC236}">
                <a16:creationId xmlns:a16="http://schemas.microsoft.com/office/drawing/2014/main" id="{56085D89-E127-4623-8CAE-66476DCEABDE}"/>
              </a:ext>
            </a:extLst>
          </p:cNvPr>
          <p:cNvGrpSpPr/>
          <p:nvPr userDrawn="1"/>
        </p:nvGrpSpPr>
        <p:grpSpPr>
          <a:xfrm>
            <a:off x="10540683" y="6379528"/>
            <a:ext cx="1168401" cy="220663"/>
            <a:chOff x="10552113" y="439738"/>
            <a:chExt cx="1168401" cy="220663"/>
          </a:xfrm>
          <a:solidFill>
            <a:srgbClr val="333F48"/>
          </a:solidFill>
        </p:grpSpPr>
        <p:sp>
          <p:nvSpPr>
            <p:cNvPr id="15" name="Freeform 5">
              <a:extLst>
                <a:ext uri="{FF2B5EF4-FFF2-40B4-BE49-F238E27FC236}">
                  <a16:creationId xmlns:a16="http://schemas.microsoft.com/office/drawing/2014/main" id="{FC236BAD-1A31-4AD6-90ED-DB6B9921916E}"/>
                </a:ext>
              </a:extLst>
            </p:cNvPr>
            <p:cNvSpPr>
              <a:spLocks/>
            </p:cNvSpPr>
            <p:nvPr userDrawn="1"/>
          </p:nvSpPr>
          <p:spPr bwMode="auto">
            <a:xfrm>
              <a:off x="10782301" y="446088"/>
              <a:ext cx="133350" cy="212725"/>
            </a:xfrm>
            <a:custGeom>
              <a:avLst/>
              <a:gdLst>
                <a:gd name="T0" fmla="*/ 209 w 248"/>
                <a:gd name="T1" fmla="*/ 339 h 394"/>
                <a:gd name="T2" fmla="*/ 51 w 248"/>
                <a:gd name="T3" fmla="*/ 339 h 394"/>
                <a:gd name="T4" fmla="*/ 51 w 248"/>
                <a:gd name="T5" fmla="*/ 218 h 394"/>
                <a:gd name="T6" fmla="*/ 175 w 248"/>
                <a:gd name="T7" fmla="*/ 218 h 394"/>
                <a:gd name="T8" fmla="*/ 172 w 248"/>
                <a:gd name="T9" fmla="*/ 194 h 394"/>
                <a:gd name="T10" fmla="*/ 175 w 248"/>
                <a:gd name="T11" fmla="*/ 170 h 394"/>
                <a:gd name="T12" fmla="*/ 51 w 248"/>
                <a:gd name="T13" fmla="*/ 170 h 394"/>
                <a:gd name="T14" fmla="*/ 51 w 248"/>
                <a:gd name="T15" fmla="*/ 49 h 394"/>
                <a:gd name="T16" fmla="*/ 209 w 248"/>
                <a:gd name="T17" fmla="*/ 49 h 394"/>
                <a:gd name="T18" fmla="*/ 248 w 248"/>
                <a:gd name="T19" fmla="*/ 0 h 394"/>
                <a:gd name="T20" fmla="*/ 0 w 248"/>
                <a:gd name="T21" fmla="*/ 0 h 394"/>
                <a:gd name="T22" fmla="*/ 0 w 248"/>
                <a:gd name="T23" fmla="*/ 394 h 394"/>
                <a:gd name="T24" fmla="*/ 248 w 248"/>
                <a:gd name="T25" fmla="*/ 394 h 394"/>
                <a:gd name="T26" fmla="*/ 214 w 248"/>
                <a:gd name="T27" fmla="*/ 339 h 394"/>
                <a:gd name="T28" fmla="*/ 209 w 248"/>
                <a:gd name="T29" fmla="*/ 3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394">
                  <a:moveTo>
                    <a:pt x="209" y="339"/>
                  </a:moveTo>
                  <a:cubicBezTo>
                    <a:pt x="51" y="339"/>
                    <a:pt x="51" y="339"/>
                    <a:pt x="51" y="339"/>
                  </a:cubicBezTo>
                  <a:cubicBezTo>
                    <a:pt x="51" y="218"/>
                    <a:pt x="51" y="218"/>
                    <a:pt x="51" y="218"/>
                  </a:cubicBezTo>
                  <a:cubicBezTo>
                    <a:pt x="175" y="218"/>
                    <a:pt x="175" y="218"/>
                    <a:pt x="175" y="218"/>
                  </a:cubicBezTo>
                  <a:cubicBezTo>
                    <a:pt x="175" y="218"/>
                    <a:pt x="172" y="204"/>
                    <a:pt x="172" y="194"/>
                  </a:cubicBezTo>
                  <a:cubicBezTo>
                    <a:pt x="172" y="185"/>
                    <a:pt x="175" y="170"/>
                    <a:pt x="175" y="170"/>
                  </a:cubicBezTo>
                  <a:cubicBezTo>
                    <a:pt x="51" y="170"/>
                    <a:pt x="51" y="170"/>
                    <a:pt x="51" y="170"/>
                  </a:cubicBezTo>
                  <a:cubicBezTo>
                    <a:pt x="51" y="49"/>
                    <a:pt x="51" y="49"/>
                    <a:pt x="51" y="49"/>
                  </a:cubicBezTo>
                  <a:cubicBezTo>
                    <a:pt x="209" y="49"/>
                    <a:pt x="209" y="49"/>
                    <a:pt x="209" y="49"/>
                  </a:cubicBezTo>
                  <a:cubicBezTo>
                    <a:pt x="248" y="0"/>
                    <a:pt x="248" y="0"/>
                    <a:pt x="248" y="0"/>
                  </a:cubicBezTo>
                  <a:cubicBezTo>
                    <a:pt x="0" y="0"/>
                    <a:pt x="0" y="0"/>
                    <a:pt x="0" y="0"/>
                  </a:cubicBezTo>
                  <a:cubicBezTo>
                    <a:pt x="0" y="394"/>
                    <a:pt x="0" y="394"/>
                    <a:pt x="0" y="394"/>
                  </a:cubicBezTo>
                  <a:cubicBezTo>
                    <a:pt x="248" y="394"/>
                    <a:pt x="248" y="394"/>
                    <a:pt x="248" y="394"/>
                  </a:cubicBezTo>
                  <a:cubicBezTo>
                    <a:pt x="214" y="339"/>
                    <a:pt x="214" y="339"/>
                    <a:pt x="214" y="339"/>
                  </a:cubicBezTo>
                  <a:lnTo>
                    <a:pt x="209" y="33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6">
              <a:extLst>
                <a:ext uri="{FF2B5EF4-FFF2-40B4-BE49-F238E27FC236}">
                  <a16:creationId xmlns:a16="http://schemas.microsoft.com/office/drawing/2014/main" id="{480B0C5E-0C09-4186-8938-129F3D8A2DB8}"/>
                </a:ext>
              </a:extLst>
            </p:cNvPr>
            <p:cNvSpPr>
              <a:spLocks/>
            </p:cNvSpPr>
            <p:nvPr userDrawn="1"/>
          </p:nvSpPr>
          <p:spPr bwMode="auto">
            <a:xfrm>
              <a:off x="11328401" y="504825"/>
              <a:ext cx="31750" cy="153988"/>
            </a:xfrm>
            <a:custGeom>
              <a:avLst/>
              <a:gdLst>
                <a:gd name="T0" fmla="*/ 0 w 20"/>
                <a:gd name="T1" fmla="*/ 21 h 97"/>
                <a:gd name="T2" fmla="*/ 0 w 20"/>
                <a:gd name="T3" fmla="*/ 97 h 97"/>
                <a:gd name="T4" fmla="*/ 20 w 20"/>
                <a:gd name="T5" fmla="*/ 97 h 97"/>
                <a:gd name="T6" fmla="*/ 20 w 20"/>
                <a:gd name="T7" fmla="*/ 0 h 97"/>
                <a:gd name="T8" fmla="*/ 0 w 20"/>
                <a:gd name="T9" fmla="*/ 21 h 97"/>
              </a:gdLst>
              <a:ahLst/>
              <a:cxnLst>
                <a:cxn ang="0">
                  <a:pos x="T0" y="T1"/>
                </a:cxn>
                <a:cxn ang="0">
                  <a:pos x="T2" y="T3"/>
                </a:cxn>
                <a:cxn ang="0">
                  <a:pos x="T4" y="T5"/>
                </a:cxn>
                <a:cxn ang="0">
                  <a:pos x="T6" y="T7"/>
                </a:cxn>
                <a:cxn ang="0">
                  <a:pos x="T8" y="T9"/>
                </a:cxn>
              </a:cxnLst>
              <a:rect l="0" t="0" r="r" b="b"/>
              <a:pathLst>
                <a:path w="20" h="97">
                  <a:moveTo>
                    <a:pt x="0" y="21"/>
                  </a:moveTo>
                  <a:lnTo>
                    <a:pt x="0" y="97"/>
                  </a:lnTo>
                  <a:lnTo>
                    <a:pt x="20" y="97"/>
                  </a:lnTo>
                  <a:lnTo>
                    <a:pt x="20" y="0"/>
                  </a:lnTo>
                  <a:lnTo>
                    <a:pt x="0" y="2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7">
              <a:extLst>
                <a:ext uri="{FF2B5EF4-FFF2-40B4-BE49-F238E27FC236}">
                  <a16:creationId xmlns:a16="http://schemas.microsoft.com/office/drawing/2014/main" id="{EE791348-9BC0-42B2-AD57-F49486EFF1DC}"/>
                </a:ext>
              </a:extLst>
            </p:cNvPr>
            <p:cNvSpPr>
              <a:spLocks/>
            </p:cNvSpPr>
            <p:nvPr userDrawn="1"/>
          </p:nvSpPr>
          <p:spPr bwMode="auto">
            <a:xfrm>
              <a:off x="11328401" y="446088"/>
              <a:ext cx="58738" cy="57150"/>
            </a:xfrm>
            <a:custGeom>
              <a:avLst/>
              <a:gdLst>
                <a:gd name="T0" fmla="*/ 0 w 37"/>
                <a:gd name="T1" fmla="*/ 0 h 36"/>
                <a:gd name="T2" fmla="*/ 0 w 37"/>
                <a:gd name="T3" fmla="*/ 36 h 36"/>
                <a:gd name="T4" fmla="*/ 37 w 37"/>
                <a:gd name="T5" fmla="*/ 0 h 36"/>
                <a:gd name="T6" fmla="*/ 0 w 37"/>
                <a:gd name="T7" fmla="*/ 0 h 36"/>
              </a:gdLst>
              <a:ahLst/>
              <a:cxnLst>
                <a:cxn ang="0">
                  <a:pos x="T0" y="T1"/>
                </a:cxn>
                <a:cxn ang="0">
                  <a:pos x="T2" y="T3"/>
                </a:cxn>
                <a:cxn ang="0">
                  <a:pos x="T4" y="T5"/>
                </a:cxn>
                <a:cxn ang="0">
                  <a:pos x="T6" y="T7"/>
                </a:cxn>
              </a:cxnLst>
              <a:rect l="0" t="0" r="r" b="b"/>
              <a:pathLst>
                <a:path w="37" h="36">
                  <a:moveTo>
                    <a:pt x="0" y="0"/>
                  </a:moveTo>
                  <a:lnTo>
                    <a:pt x="0" y="36"/>
                  </a:lnTo>
                  <a:lnTo>
                    <a:pt x="37"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8">
              <a:extLst>
                <a:ext uri="{FF2B5EF4-FFF2-40B4-BE49-F238E27FC236}">
                  <a16:creationId xmlns:a16="http://schemas.microsoft.com/office/drawing/2014/main" id="{A71A0FB8-F6DC-4836-965F-EDAEA19DB6DD}"/>
                </a:ext>
              </a:extLst>
            </p:cNvPr>
            <p:cNvSpPr>
              <a:spLocks/>
            </p:cNvSpPr>
            <p:nvPr userDrawn="1"/>
          </p:nvSpPr>
          <p:spPr bwMode="auto">
            <a:xfrm>
              <a:off x="10880726" y="441325"/>
              <a:ext cx="211138" cy="219075"/>
            </a:xfrm>
            <a:custGeom>
              <a:avLst/>
              <a:gdLst>
                <a:gd name="T0" fmla="*/ 239 w 391"/>
                <a:gd name="T1" fmla="*/ 227 h 407"/>
                <a:gd name="T2" fmla="*/ 335 w 391"/>
                <a:gd name="T3" fmla="*/ 227 h 407"/>
                <a:gd name="T4" fmla="*/ 335 w 391"/>
                <a:gd name="T5" fmla="*/ 336 h 407"/>
                <a:gd name="T6" fmla="*/ 135 w 391"/>
                <a:gd name="T7" fmla="*/ 291 h 407"/>
                <a:gd name="T8" fmla="*/ 194 w 391"/>
                <a:gd name="T9" fmla="*/ 70 h 407"/>
                <a:gd name="T10" fmla="*/ 340 w 391"/>
                <a:gd name="T11" fmla="*/ 58 h 407"/>
                <a:gd name="T12" fmla="*/ 391 w 391"/>
                <a:gd name="T13" fmla="*/ 9 h 407"/>
                <a:gd name="T14" fmla="*/ 171 w 391"/>
                <a:gd name="T15" fmla="*/ 21 h 407"/>
                <a:gd name="T16" fmla="*/ 198 w 391"/>
                <a:gd name="T17" fmla="*/ 399 h 407"/>
                <a:gd name="T18" fmla="*/ 250 w 391"/>
                <a:gd name="T19" fmla="*/ 405 h 407"/>
                <a:gd name="T20" fmla="*/ 391 w 391"/>
                <a:gd name="T21" fmla="*/ 373 h 407"/>
                <a:gd name="T22" fmla="*/ 391 w 391"/>
                <a:gd name="T23" fmla="*/ 179 h 407"/>
                <a:gd name="T24" fmla="*/ 239 w 391"/>
                <a:gd name="T25" fmla="*/ 17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407">
                  <a:moveTo>
                    <a:pt x="239" y="227"/>
                  </a:moveTo>
                  <a:cubicBezTo>
                    <a:pt x="335" y="227"/>
                    <a:pt x="335" y="227"/>
                    <a:pt x="335" y="227"/>
                  </a:cubicBezTo>
                  <a:cubicBezTo>
                    <a:pt x="335" y="336"/>
                    <a:pt x="335" y="336"/>
                    <a:pt x="335" y="336"/>
                  </a:cubicBezTo>
                  <a:cubicBezTo>
                    <a:pt x="258" y="368"/>
                    <a:pt x="178" y="352"/>
                    <a:pt x="135" y="291"/>
                  </a:cubicBezTo>
                  <a:cubicBezTo>
                    <a:pt x="87" y="222"/>
                    <a:pt x="105" y="102"/>
                    <a:pt x="194" y="70"/>
                  </a:cubicBezTo>
                  <a:cubicBezTo>
                    <a:pt x="238" y="54"/>
                    <a:pt x="294" y="57"/>
                    <a:pt x="340" y="58"/>
                  </a:cubicBezTo>
                  <a:cubicBezTo>
                    <a:pt x="391" y="9"/>
                    <a:pt x="391" y="9"/>
                    <a:pt x="391" y="9"/>
                  </a:cubicBezTo>
                  <a:cubicBezTo>
                    <a:pt x="312" y="9"/>
                    <a:pt x="229" y="0"/>
                    <a:pt x="171" y="21"/>
                  </a:cubicBezTo>
                  <a:cubicBezTo>
                    <a:pt x="0" y="85"/>
                    <a:pt x="13" y="344"/>
                    <a:pt x="198" y="399"/>
                  </a:cubicBezTo>
                  <a:cubicBezTo>
                    <a:pt x="207" y="402"/>
                    <a:pt x="229" y="405"/>
                    <a:pt x="250" y="405"/>
                  </a:cubicBezTo>
                  <a:cubicBezTo>
                    <a:pt x="306" y="407"/>
                    <a:pt x="350" y="389"/>
                    <a:pt x="391" y="373"/>
                  </a:cubicBezTo>
                  <a:cubicBezTo>
                    <a:pt x="391" y="179"/>
                    <a:pt x="391" y="179"/>
                    <a:pt x="391" y="179"/>
                  </a:cubicBezTo>
                  <a:cubicBezTo>
                    <a:pt x="239" y="179"/>
                    <a:pt x="239" y="179"/>
                    <a:pt x="239" y="179"/>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9">
              <a:extLst>
                <a:ext uri="{FF2B5EF4-FFF2-40B4-BE49-F238E27FC236}">
                  <a16:creationId xmlns:a16="http://schemas.microsoft.com/office/drawing/2014/main" id="{60AF4268-B0A3-402B-A6EA-EDF0D83BF6D5}"/>
                </a:ext>
              </a:extLst>
            </p:cNvPr>
            <p:cNvSpPr>
              <a:spLocks/>
            </p:cNvSpPr>
            <p:nvPr userDrawn="1"/>
          </p:nvSpPr>
          <p:spPr bwMode="auto">
            <a:xfrm>
              <a:off x="11083926" y="439738"/>
              <a:ext cx="211138" cy="220663"/>
            </a:xfrm>
            <a:custGeom>
              <a:avLst/>
              <a:gdLst>
                <a:gd name="T0" fmla="*/ 239 w 392"/>
                <a:gd name="T1" fmla="*/ 228 h 407"/>
                <a:gd name="T2" fmla="*/ 335 w 392"/>
                <a:gd name="T3" fmla="*/ 228 h 407"/>
                <a:gd name="T4" fmla="*/ 335 w 392"/>
                <a:gd name="T5" fmla="*/ 337 h 407"/>
                <a:gd name="T6" fmla="*/ 135 w 392"/>
                <a:gd name="T7" fmla="*/ 291 h 407"/>
                <a:gd name="T8" fmla="*/ 194 w 392"/>
                <a:gd name="T9" fmla="*/ 70 h 407"/>
                <a:gd name="T10" fmla="*/ 341 w 392"/>
                <a:gd name="T11" fmla="*/ 58 h 407"/>
                <a:gd name="T12" fmla="*/ 392 w 392"/>
                <a:gd name="T13" fmla="*/ 10 h 407"/>
                <a:gd name="T14" fmla="*/ 172 w 392"/>
                <a:gd name="T15" fmla="*/ 22 h 407"/>
                <a:gd name="T16" fmla="*/ 198 w 392"/>
                <a:gd name="T17" fmla="*/ 399 h 407"/>
                <a:gd name="T18" fmla="*/ 250 w 392"/>
                <a:gd name="T19" fmla="*/ 406 h 407"/>
                <a:gd name="T20" fmla="*/ 392 w 392"/>
                <a:gd name="T21" fmla="*/ 373 h 407"/>
                <a:gd name="T22" fmla="*/ 392 w 392"/>
                <a:gd name="T23" fmla="*/ 179 h 407"/>
                <a:gd name="T24" fmla="*/ 239 w 392"/>
                <a:gd name="T25" fmla="*/ 18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7">
                  <a:moveTo>
                    <a:pt x="239" y="228"/>
                  </a:moveTo>
                  <a:cubicBezTo>
                    <a:pt x="335" y="228"/>
                    <a:pt x="335" y="228"/>
                    <a:pt x="335" y="228"/>
                  </a:cubicBezTo>
                  <a:cubicBezTo>
                    <a:pt x="335" y="337"/>
                    <a:pt x="335" y="337"/>
                    <a:pt x="335" y="337"/>
                  </a:cubicBezTo>
                  <a:cubicBezTo>
                    <a:pt x="258" y="368"/>
                    <a:pt x="178" y="352"/>
                    <a:pt x="135" y="291"/>
                  </a:cubicBezTo>
                  <a:cubicBezTo>
                    <a:pt x="87" y="223"/>
                    <a:pt x="105" y="102"/>
                    <a:pt x="194" y="70"/>
                  </a:cubicBezTo>
                  <a:cubicBezTo>
                    <a:pt x="238" y="54"/>
                    <a:pt x="294" y="58"/>
                    <a:pt x="341" y="58"/>
                  </a:cubicBezTo>
                  <a:cubicBezTo>
                    <a:pt x="392" y="10"/>
                    <a:pt x="392" y="10"/>
                    <a:pt x="392" y="10"/>
                  </a:cubicBezTo>
                  <a:cubicBezTo>
                    <a:pt x="312" y="10"/>
                    <a:pt x="230" y="0"/>
                    <a:pt x="172" y="22"/>
                  </a:cubicBezTo>
                  <a:cubicBezTo>
                    <a:pt x="0" y="85"/>
                    <a:pt x="14" y="345"/>
                    <a:pt x="198" y="399"/>
                  </a:cubicBezTo>
                  <a:cubicBezTo>
                    <a:pt x="208" y="402"/>
                    <a:pt x="230" y="405"/>
                    <a:pt x="250" y="406"/>
                  </a:cubicBezTo>
                  <a:cubicBezTo>
                    <a:pt x="307" y="407"/>
                    <a:pt x="350" y="390"/>
                    <a:pt x="392" y="373"/>
                  </a:cubicBezTo>
                  <a:cubicBezTo>
                    <a:pt x="392" y="179"/>
                    <a:pt x="392" y="179"/>
                    <a:pt x="392" y="179"/>
                  </a:cubicBezTo>
                  <a:cubicBezTo>
                    <a:pt x="239" y="180"/>
                    <a:pt x="239" y="180"/>
                    <a:pt x="239" y="180"/>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0">
              <a:extLst>
                <a:ext uri="{FF2B5EF4-FFF2-40B4-BE49-F238E27FC236}">
                  <a16:creationId xmlns:a16="http://schemas.microsoft.com/office/drawing/2014/main" id="{969CC1BA-201D-4A26-AC89-332B228A42EE}"/>
                </a:ext>
              </a:extLst>
            </p:cNvPr>
            <p:cNvSpPr>
              <a:spLocks/>
            </p:cNvSpPr>
            <p:nvPr userDrawn="1"/>
          </p:nvSpPr>
          <p:spPr bwMode="auto">
            <a:xfrm>
              <a:off x="10552113" y="446088"/>
              <a:ext cx="185738" cy="212725"/>
            </a:xfrm>
            <a:custGeom>
              <a:avLst/>
              <a:gdLst>
                <a:gd name="T0" fmla="*/ 101 w 117"/>
                <a:gd name="T1" fmla="*/ 0 h 134"/>
                <a:gd name="T2" fmla="*/ 59 w 117"/>
                <a:gd name="T3" fmla="*/ 54 h 134"/>
                <a:gd name="T4" fmla="*/ 17 w 117"/>
                <a:gd name="T5" fmla="*/ 0 h 134"/>
                <a:gd name="T6" fmla="*/ 0 w 117"/>
                <a:gd name="T7" fmla="*/ 0 h 134"/>
                <a:gd name="T8" fmla="*/ 0 w 117"/>
                <a:gd name="T9" fmla="*/ 134 h 134"/>
                <a:gd name="T10" fmla="*/ 19 w 117"/>
                <a:gd name="T11" fmla="*/ 134 h 134"/>
                <a:gd name="T12" fmla="*/ 19 w 117"/>
                <a:gd name="T13" fmla="*/ 29 h 134"/>
                <a:gd name="T14" fmla="*/ 59 w 117"/>
                <a:gd name="T15" fmla="*/ 83 h 134"/>
                <a:gd name="T16" fmla="*/ 99 w 117"/>
                <a:gd name="T17" fmla="*/ 29 h 134"/>
                <a:gd name="T18" fmla="*/ 99 w 117"/>
                <a:gd name="T19" fmla="*/ 134 h 134"/>
                <a:gd name="T20" fmla="*/ 117 w 117"/>
                <a:gd name="T21" fmla="*/ 134 h 134"/>
                <a:gd name="T22" fmla="*/ 117 w 117"/>
                <a:gd name="T23" fmla="*/ 0 h 134"/>
                <a:gd name="T24" fmla="*/ 101 w 117"/>
                <a:gd name="T2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34">
                  <a:moveTo>
                    <a:pt x="101" y="0"/>
                  </a:moveTo>
                  <a:lnTo>
                    <a:pt x="59" y="54"/>
                  </a:lnTo>
                  <a:lnTo>
                    <a:pt x="17" y="0"/>
                  </a:lnTo>
                  <a:lnTo>
                    <a:pt x="0" y="0"/>
                  </a:lnTo>
                  <a:lnTo>
                    <a:pt x="0" y="134"/>
                  </a:lnTo>
                  <a:lnTo>
                    <a:pt x="19" y="134"/>
                  </a:lnTo>
                  <a:lnTo>
                    <a:pt x="19" y="29"/>
                  </a:lnTo>
                  <a:lnTo>
                    <a:pt x="59" y="83"/>
                  </a:lnTo>
                  <a:lnTo>
                    <a:pt x="99" y="29"/>
                  </a:lnTo>
                  <a:lnTo>
                    <a:pt x="99" y="134"/>
                  </a:lnTo>
                  <a:lnTo>
                    <a:pt x="117" y="134"/>
                  </a:lnTo>
                  <a:lnTo>
                    <a:pt x="117" y="0"/>
                  </a:lnTo>
                  <a:lnTo>
                    <a:pt x="1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1">
              <a:extLst>
                <a:ext uri="{FF2B5EF4-FFF2-40B4-BE49-F238E27FC236}">
                  <a16:creationId xmlns:a16="http://schemas.microsoft.com/office/drawing/2014/main" id="{99BF2FCD-6057-4D2B-9513-FCA81483F73F}"/>
                </a:ext>
              </a:extLst>
            </p:cNvPr>
            <p:cNvSpPr>
              <a:spLocks/>
            </p:cNvSpPr>
            <p:nvPr userDrawn="1"/>
          </p:nvSpPr>
          <p:spPr bwMode="auto">
            <a:xfrm>
              <a:off x="11388726" y="446088"/>
              <a:ext cx="331788" cy="212725"/>
            </a:xfrm>
            <a:custGeom>
              <a:avLst/>
              <a:gdLst>
                <a:gd name="T0" fmla="*/ 18 w 209"/>
                <a:gd name="T1" fmla="*/ 0 h 134"/>
                <a:gd name="T2" fmla="*/ 0 w 209"/>
                <a:gd name="T3" fmla="*/ 16 h 134"/>
                <a:gd name="T4" fmla="*/ 48 w 209"/>
                <a:gd name="T5" fmla="*/ 16 h 134"/>
                <a:gd name="T6" fmla="*/ 48 w 209"/>
                <a:gd name="T7" fmla="*/ 134 h 134"/>
                <a:gd name="T8" fmla="*/ 67 w 209"/>
                <a:gd name="T9" fmla="*/ 134 h 134"/>
                <a:gd name="T10" fmla="*/ 67 w 209"/>
                <a:gd name="T11" fmla="*/ 16 h 134"/>
                <a:gd name="T12" fmla="*/ 142 w 209"/>
                <a:gd name="T13" fmla="*/ 16 h 134"/>
                <a:gd name="T14" fmla="*/ 142 w 209"/>
                <a:gd name="T15" fmla="*/ 134 h 134"/>
                <a:gd name="T16" fmla="*/ 163 w 209"/>
                <a:gd name="T17" fmla="*/ 134 h 134"/>
                <a:gd name="T18" fmla="*/ 163 w 209"/>
                <a:gd name="T19" fmla="*/ 16 h 134"/>
                <a:gd name="T20" fmla="*/ 209 w 209"/>
                <a:gd name="T21" fmla="*/ 16 h 134"/>
                <a:gd name="T22" fmla="*/ 209 w 209"/>
                <a:gd name="T23" fmla="*/ 0 h 134"/>
                <a:gd name="T24" fmla="*/ 18 w 209"/>
                <a:gd name="T2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34">
                  <a:moveTo>
                    <a:pt x="18" y="0"/>
                  </a:moveTo>
                  <a:lnTo>
                    <a:pt x="0" y="16"/>
                  </a:lnTo>
                  <a:lnTo>
                    <a:pt x="48" y="16"/>
                  </a:lnTo>
                  <a:lnTo>
                    <a:pt x="48" y="134"/>
                  </a:lnTo>
                  <a:lnTo>
                    <a:pt x="67" y="134"/>
                  </a:lnTo>
                  <a:lnTo>
                    <a:pt x="67" y="16"/>
                  </a:lnTo>
                  <a:lnTo>
                    <a:pt x="142" y="16"/>
                  </a:lnTo>
                  <a:lnTo>
                    <a:pt x="142" y="134"/>
                  </a:lnTo>
                  <a:lnTo>
                    <a:pt x="163" y="134"/>
                  </a:lnTo>
                  <a:lnTo>
                    <a:pt x="163" y="16"/>
                  </a:lnTo>
                  <a:lnTo>
                    <a:pt x="209" y="16"/>
                  </a:lnTo>
                  <a:lnTo>
                    <a:pt x="209" y="0"/>
                  </a:lnTo>
                  <a:lnTo>
                    <a:pt x="18"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9760" y="6363315"/>
            <a:ext cx="1920240" cy="344947"/>
          </a:xfrm>
          <a:prstGeom prst="rect">
            <a:avLst/>
          </a:prstGeom>
        </p:spPr>
      </p:pic>
    </p:spTree>
    <p:extLst>
      <p:ext uri="{BB962C8B-B14F-4D97-AF65-F5344CB8AC3E}">
        <p14:creationId xmlns:p14="http://schemas.microsoft.com/office/powerpoint/2010/main" val="283380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26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999" y="1709739"/>
            <a:ext cx="11172575" cy="2071430"/>
          </a:xfrm>
        </p:spPr>
        <p:txBody>
          <a:bodyPr anchor="b">
            <a:normAutofit/>
          </a:bodyPr>
          <a:lstStyle>
            <a:lvl1pPr>
              <a:lnSpc>
                <a:spcPct val="75000"/>
              </a:lnSpc>
              <a:defRPr sz="8800" cap="all" baseline="0"/>
            </a:lvl1pPr>
          </a:lstStyle>
          <a:p>
            <a:r>
              <a:rPr lang="en-US" dirty="0"/>
              <a:t>Click to edit</a:t>
            </a:r>
            <a:br>
              <a:rPr lang="en-US" dirty="0"/>
            </a:br>
            <a:r>
              <a:rPr lang="en-US" dirty="0"/>
              <a:t>Master title style</a:t>
            </a:r>
            <a:endParaRPr lang="en-GB" dirty="0"/>
          </a:p>
        </p:txBody>
      </p:sp>
      <p:sp>
        <p:nvSpPr>
          <p:cNvPr id="3" name="Text Placeholder 2"/>
          <p:cNvSpPr>
            <a:spLocks noGrp="1"/>
          </p:cNvSpPr>
          <p:nvPr>
            <p:ph type="body" idx="1"/>
          </p:nvPr>
        </p:nvSpPr>
        <p:spPr>
          <a:xfrm>
            <a:off x="9552575" y="4102443"/>
            <a:ext cx="2160000" cy="1804645"/>
          </a:xfrm>
        </p:spPr>
        <p:txBody>
          <a:bodyPr>
            <a:normAutofit/>
          </a:bodyPr>
          <a:lstStyle>
            <a:lvl1pPr marL="0" indent="0">
              <a:buNone/>
              <a:defRPr sz="1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92335" y="6358512"/>
            <a:ext cx="1920240" cy="344947"/>
          </a:xfrm>
          <a:prstGeom prst="rect">
            <a:avLst/>
          </a:prstGeom>
        </p:spPr>
      </p:pic>
    </p:spTree>
    <p:extLst>
      <p:ext uri="{BB962C8B-B14F-4D97-AF65-F5344CB8AC3E}">
        <p14:creationId xmlns:p14="http://schemas.microsoft.com/office/powerpoint/2010/main" val="22367294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26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Image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40000" y="1709739"/>
            <a:ext cx="11172575" cy="2071430"/>
          </a:xfrm>
        </p:spPr>
        <p:txBody>
          <a:bodyPr anchor="b">
            <a:normAutofit/>
          </a:bodyPr>
          <a:lstStyle>
            <a:lvl1pPr>
              <a:lnSpc>
                <a:spcPct val="75000"/>
              </a:lnSpc>
              <a:defRPr sz="8800" cap="all" baseline="0"/>
            </a:lvl1pPr>
          </a:lstStyle>
          <a:p>
            <a:r>
              <a:rPr lang="en-US" dirty="0"/>
              <a:t>Click to edit</a:t>
            </a:r>
            <a:br>
              <a:rPr lang="en-US" dirty="0"/>
            </a:br>
            <a:r>
              <a:rPr lang="en-US" dirty="0"/>
              <a:t>Master title style</a:t>
            </a:r>
            <a:endParaRPr lang="en-GB" dirty="0"/>
          </a:p>
        </p:txBody>
      </p:sp>
      <p:sp>
        <p:nvSpPr>
          <p:cNvPr id="3" name="Text Placeholder 2"/>
          <p:cNvSpPr>
            <a:spLocks noGrp="1"/>
          </p:cNvSpPr>
          <p:nvPr>
            <p:ph type="body" idx="1"/>
          </p:nvPr>
        </p:nvSpPr>
        <p:spPr>
          <a:xfrm>
            <a:off x="540000" y="4102443"/>
            <a:ext cx="2160000" cy="1804645"/>
          </a:xfrm>
        </p:spPr>
        <p:txBody>
          <a:bodyPr>
            <a:normAutofit/>
          </a:bodyPr>
          <a:lstStyle>
            <a:lvl1pPr marL="0" indent="0">
              <a:buNone/>
              <a:defRPr sz="1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15" name="Group 14">
            <a:extLst>
              <a:ext uri="{FF2B5EF4-FFF2-40B4-BE49-F238E27FC236}">
                <a16:creationId xmlns:a16="http://schemas.microsoft.com/office/drawing/2014/main" id="{8E47D09D-089E-40C9-AF5C-E79B73ED645A}"/>
              </a:ext>
            </a:extLst>
          </p:cNvPr>
          <p:cNvGrpSpPr/>
          <p:nvPr userDrawn="1"/>
        </p:nvGrpSpPr>
        <p:grpSpPr>
          <a:xfrm>
            <a:off x="10540683" y="6379528"/>
            <a:ext cx="1168401" cy="220663"/>
            <a:chOff x="10552113" y="439738"/>
            <a:chExt cx="1168401" cy="220663"/>
          </a:xfrm>
          <a:solidFill>
            <a:srgbClr val="333F48"/>
          </a:solidFill>
        </p:grpSpPr>
        <p:sp>
          <p:nvSpPr>
            <p:cNvPr id="16" name="Freeform 5">
              <a:extLst>
                <a:ext uri="{FF2B5EF4-FFF2-40B4-BE49-F238E27FC236}">
                  <a16:creationId xmlns:a16="http://schemas.microsoft.com/office/drawing/2014/main" id="{9317CE0E-76BA-4BAB-B9C3-06FBB41842AA}"/>
                </a:ext>
              </a:extLst>
            </p:cNvPr>
            <p:cNvSpPr>
              <a:spLocks/>
            </p:cNvSpPr>
            <p:nvPr userDrawn="1"/>
          </p:nvSpPr>
          <p:spPr bwMode="auto">
            <a:xfrm>
              <a:off x="10782301" y="446088"/>
              <a:ext cx="133350" cy="212725"/>
            </a:xfrm>
            <a:custGeom>
              <a:avLst/>
              <a:gdLst>
                <a:gd name="T0" fmla="*/ 209 w 248"/>
                <a:gd name="T1" fmla="*/ 339 h 394"/>
                <a:gd name="T2" fmla="*/ 51 w 248"/>
                <a:gd name="T3" fmla="*/ 339 h 394"/>
                <a:gd name="T4" fmla="*/ 51 w 248"/>
                <a:gd name="T5" fmla="*/ 218 h 394"/>
                <a:gd name="T6" fmla="*/ 175 w 248"/>
                <a:gd name="T7" fmla="*/ 218 h 394"/>
                <a:gd name="T8" fmla="*/ 172 w 248"/>
                <a:gd name="T9" fmla="*/ 194 h 394"/>
                <a:gd name="T10" fmla="*/ 175 w 248"/>
                <a:gd name="T11" fmla="*/ 170 h 394"/>
                <a:gd name="T12" fmla="*/ 51 w 248"/>
                <a:gd name="T13" fmla="*/ 170 h 394"/>
                <a:gd name="T14" fmla="*/ 51 w 248"/>
                <a:gd name="T15" fmla="*/ 49 h 394"/>
                <a:gd name="T16" fmla="*/ 209 w 248"/>
                <a:gd name="T17" fmla="*/ 49 h 394"/>
                <a:gd name="T18" fmla="*/ 248 w 248"/>
                <a:gd name="T19" fmla="*/ 0 h 394"/>
                <a:gd name="T20" fmla="*/ 0 w 248"/>
                <a:gd name="T21" fmla="*/ 0 h 394"/>
                <a:gd name="T22" fmla="*/ 0 w 248"/>
                <a:gd name="T23" fmla="*/ 394 h 394"/>
                <a:gd name="T24" fmla="*/ 248 w 248"/>
                <a:gd name="T25" fmla="*/ 394 h 394"/>
                <a:gd name="T26" fmla="*/ 214 w 248"/>
                <a:gd name="T27" fmla="*/ 339 h 394"/>
                <a:gd name="T28" fmla="*/ 209 w 248"/>
                <a:gd name="T29" fmla="*/ 3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394">
                  <a:moveTo>
                    <a:pt x="209" y="339"/>
                  </a:moveTo>
                  <a:cubicBezTo>
                    <a:pt x="51" y="339"/>
                    <a:pt x="51" y="339"/>
                    <a:pt x="51" y="339"/>
                  </a:cubicBezTo>
                  <a:cubicBezTo>
                    <a:pt x="51" y="218"/>
                    <a:pt x="51" y="218"/>
                    <a:pt x="51" y="218"/>
                  </a:cubicBezTo>
                  <a:cubicBezTo>
                    <a:pt x="175" y="218"/>
                    <a:pt x="175" y="218"/>
                    <a:pt x="175" y="218"/>
                  </a:cubicBezTo>
                  <a:cubicBezTo>
                    <a:pt x="175" y="218"/>
                    <a:pt x="172" y="204"/>
                    <a:pt x="172" y="194"/>
                  </a:cubicBezTo>
                  <a:cubicBezTo>
                    <a:pt x="172" y="185"/>
                    <a:pt x="175" y="170"/>
                    <a:pt x="175" y="170"/>
                  </a:cubicBezTo>
                  <a:cubicBezTo>
                    <a:pt x="51" y="170"/>
                    <a:pt x="51" y="170"/>
                    <a:pt x="51" y="170"/>
                  </a:cubicBezTo>
                  <a:cubicBezTo>
                    <a:pt x="51" y="49"/>
                    <a:pt x="51" y="49"/>
                    <a:pt x="51" y="49"/>
                  </a:cubicBezTo>
                  <a:cubicBezTo>
                    <a:pt x="209" y="49"/>
                    <a:pt x="209" y="49"/>
                    <a:pt x="209" y="49"/>
                  </a:cubicBezTo>
                  <a:cubicBezTo>
                    <a:pt x="248" y="0"/>
                    <a:pt x="248" y="0"/>
                    <a:pt x="248" y="0"/>
                  </a:cubicBezTo>
                  <a:cubicBezTo>
                    <a:pt x="0" y="0"/>
                    <a:pt x="0" y="0"/>
                    <a:pt x="0" y="0"/>
                  </a:cubicBezTo>
                  <a:cubicBezTo>
                    <a:pt x="0" y="394"/>
                    <a:pt x="0" y="394"/>
                    <a:pt x="0" y="394"/>
                  </a:cubicBezTo>
                  <a:cubicBezTo>
                    <a:pt x="248" y="394"/>
                    <a:pt x="248" y="394"/>
                    <a:pt x="248" y="394"/>
                  </a:cubicBezTo>
                  <a:cubicBezTo>
                    <a:pt x="214" y="339"/>
                    <a:pt x="214" y="339"/>
                    <a:pt x="214" y="339"/>
                  </a:cubicBezTo>
                  <a:lnTo>
                    <a:pt x="209" y="33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6">
              <a:extLst>
                <a:ext uri="{FF2B5EF4-FFF2-40B4-BE49-F238E27FC236}">
                  <a16:creationId xmlns:a16="http://schemas.microsoft.com/office/drawing/2014/main" id="{3DEF4932-037E-4093-8C69-5B262CC5AC7C}"/>
                </a:ext>
              </a:extLst>
            </p:cNvPr>
            <p:cNvSpPr>
              <a:spLocks/>
            </p:cNvSpPr>
            <p:nvPr userDrawn="1"/>
          </p:nvSpPr>
          <p:spPr bwMode="auto">
            <a:xfrm>
              <a:off x="11328401" y="504825"/>
              <a:ext cx="31750" cy="153988"/>
            </a:xfrm>
            <a:custGeom>
              <a:avLst/>
              <a:gdLst>
                <a:gd name="T0" fmla="*/ 0 w 20"/>
                <a:gd name="T1" fmla="*/ 21 h 97"/>
                <a:gd name="T2" fmla="*/ 0 w 20"/>
                <a:gd name="T3" fmla="*/ 97 h 97"/>
                <a:gd name="T4" fmla="*/ 20 w 20"/>
                <a:gd name="T5" fmla="*/ 97 h 97"/>
                <a:gd name="T6" fmla="*/ 20 w 20"/>
                <a:gd name="T7" fmla="*/ 0 h 97"/>
                <a:gd name="T8" fmla="*/ 0 w 20"/>
                <a:gd name="T9" fmla="*/ 21 h 97"/>
              </a:gdLst>
              <a:ahLst/>
              <a:cxnLst>
                <a:cxn ang="0">
                  <a:pos x="T0" y="T1"/>
                </a:cxn>
                <a:cxn ang="0">
                  <a:pos x="T2" y="T3"/>
                </a:cxn>
                <a:cxn ang="0">
                  <a:pos x="T4" y="T5"/>
                </a:cxn>
                <a:cxn ang="0">
                  <a:pos x="T6" y="T7"/>
                </a:cxn>
                <a:cxn ang="0">
                  <a:pos x="T8" y="T9"/>
                </a:cxn>
              </a:cxnLst>
              <a:rect l="0" t="0" r="r" b="b"/>
              <a:pathLst>
                <a:path w="20" h="97">
                  <a:moveTo>
                    <a:pt x="0" y="21"/>
                  </a:moveTo>
                  <a:lnTo>
                    <a:pt x="0" y="97"/>
                  </a:lnTo>
                  <a:lnTo>
                    <a:pt x="20" y="97"/>
                  </a:lnTo>
                  <a:lnTo>
                    <a:pt x="20" y="0"/>
                  </a:lnTo>
                  <a:lnTo>
                    <a:pt x="0" y="2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7">
              <a:extLst>
                <a:ext uri="{FF2B5EF4-FFF2-40B4-BE49-F238E27FC236}">
                  <a16:creationId xmlns:a16="http://schemas.microsoft.com/office/drawing/2014/main" id="{600557CB-F2C4-43B3-992B-5F237D256570}"/>
                </a:ext>
              </a:extLst>
            </p:cNvPr>
            <p:cNvSpPr>
              <a:spLocks/>
            </p:cNvSpPr>
            <p:nvPr userDrawn="1"/>
          </p:nvSpPr>
          <p:spPr bwMode="auto">
            <a:xfrm>
              <a:off x="11328401" y="446088"/>
              <a:ext cx="58738" cy="57150"/>
            </a:xfrm>
            <a:custGeom>
              <a:avLst/>
              <a:gdLst>
                <a:gd name="T0" fmla="*/ 0 w 37"/>
                <a:gd name="T1" fmla="*/ 0 h 36"/>
                <a:gd name="T2" fmla="*/ 0 w 37"/>
                <a:gd name="T3" fmla="*/ 36 h 36"/>
                <a:gd name="T4" fmla="*/ 37 w 37"/>
                <a:gd name="T5" fmla="*/ 0 h 36"/>
                <a:gd name="T6" fmla="*/ 0 w 37"/>
                <a:gd name="T7" fmla="*/ 0 h 36"/>
              </a:gdLst>
              <a:ahLst/>
              <a:cxnLst>
                <a:cxn ang="0">
                  <a:pos x="T0" y="T1"/>
                </a:cxn>
                <a:cxn ang="0">
                  <a:pos x="T2" y="T3"/>
                </a:cxn>
                <a:cxn ang="0">
                  <a:pos x="T4" y="T5"/>
                </a:cxn>
                <a:cxn ang="0">
                  <a:pos x="T6" y="T7"/>
                </a:cxn>
              </a:cxnLst>
              <a:rect l="0" t="0" r="r" b="b"/>
              <a:pathLst>
                <a:path w="37" h="36">
                  <a:moveTo>
                    <a:pt x="0" y="0"/>
                  </a:moveTo>
                  <a:lnTo>
                    <a:pt x="0" y="36"/>
                  </a:lnTo>
                  <a:lnTo>
                    <a:pt x="37"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8">
              <a:extLst>
                <a:ext uri="{FF2B5EF4-FFF2-40B4-BE49-F238E27FC236}">
                  <a16:creationId xmlns:a16="http://schemas.microsoft.com/office/drawing/2014/main" id="{E8B3568F-1581-4E2A-AC8D-6E44A053A36F}"/>
                </a:ext>
              </a:extLst>
            </p:cNvPr>
            <p:cNvSpPr>
              <a:spLocks/>
            </p:cNvSpPr>
            <p:nvPr userDrawn="1"/>
          </p:nvSpPr>
          <p:spPr bwMode="auto">
            <a:xfrm>
              <a:off x="10880726" y="441325"/>
              <a:ext cx="211138" cy="219075"/>
            </a:xfrm>
            <a:custGeom>
              <a:avLst/>
              <a:gdLst>
                <a:gd name="T0" fmla="*/ 239 w 391"/>
                <a:gd name="T1" fmla="*/ 227 h 407"/>
                <a:gd name="T2" fmla="*/ 335 w 391"/>
                <a:gd name="T3" fmla="*/ 227 h 407"/>
                <a:gd name="T4" fmla="*/ 335 w 391"/>
                <a:gd name="T5" fmla="*/ 336 h 407"/>
                <a:gd name="T6" fmla="*/ 135 w 391"/>
                <a:gd name="T7" fmla="*/ 291 h 407"/>
                <a:gd name="T8" fmla="*/ 194 w 391"/>
                <a:gd name="T9" fmla="*/ 70 h 407"/>
                <a:gd name="T10" fmla="*/ 340 w 391"/>
                <a:gd name="T11" fmla="*/ 58 h 407"/>
                <a:gd name="T12" fmla="*/ 391 w 391"/>
                <a:gd name="T13" fmla="*/ 9 h 407"/>
                <a:gd name="T14" fmla="*/ 171 w 391"/>
                <a:gd name="T15" fmla="*/ 21 h 407"/>
                <a:gd name="T16" fmla="*/ 198 w 391"/>
                <a:gd name="T17" fmla="*/ 399 h 407"/>
                <a:gd name="T18" fmla="*/ 250 w 391"/>
                <a:gd name="T19" fmla="*/ 405 h 407"/>
                <a:gd name="T20" fmla="*/ 391 w 391"/>
                <a:gd name="T21" fmla="*/ 373 h 407"/>
                <a:gd name="T22" fmla="*/ 391 w 391"/>
                <a:gd name="T23" fmla="*/ 179 h 407"/>
                <a:gd name="T24" fmla="*/ 239 w 391"/>
                <a:gd name="T25" fmla="*/ 17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407">
                  <a:moveTo>
                    <a:pt x="239" y="227"/>
                  </a:moveTo>
                  <a:cubicBezTo>
                    <a:pt x="335" y="227"/>
                    <a:pt x="335" y="227"/>
                    <a:pt x="335" y="227"/>
                  </a:cubicBezTo>
                  <a:cubicBezTo>
                    <a:pt x="335" y="336"/>
                    <a:pt x="335" y="336"/>
                    <a:pt x="335" y="336"/>
                  </a:cubicBezTo>
                  <a:cubicBezTo>
                    <a:pt x="258" y="368"/>
                    <a:pt x="178" y="352"/>
                    <a:pt x="135" y="291"/>
                  </a:cubicBezTo>
                  <a:cubicBezTo>
                    <a:pt x="87" y="222"/>
                    <a:pt x="105" y="102"/>
                    <a:pt x="194" y="70"/>
                  </a:cubicBezTo>
                  <a:cubicBezTo>
                    <a:pt x="238" y="54"/>
                    <a:pt x="294" y="57"/>
                    <a:pt x="340" y="58"/>
                  </a:cubicBezTo>
                  <a:cubicBezTo>
                    <a:pt x="391" y="9"/>
                    <a:pt x="391" y="9"/>
                    <a:pt x="391" y="9"/>
                  </a:cubicBezTo>
                  <a:cubicBezTo>
                    <a:pt x="312" y="9"/>
                    <a:pt x="229" y="0"/>
                    <a:pt x="171" y="21"/>
                  </a:cubicBezTo>
                  <a:cubicBezTo>
                    <a:pt x="0" y="85"/>
                    <a:pt x="13" y="344"/>
                    <a:pt x="198" y="399"/>
                  </a:cubicBezTo>
                  <a:cubicBezTo>
                    <a:pt x="207" y="402"/>
                    <a:pt x="229" y="405"/>
                    <a:pt x="250" y="405"/>
                  </a:cubicBezTo>
                  <a:cubicBezTo>
                    <a:pt x="306" y="407"/>
                    <a:pt x="350" y="389"/>
                    <a:pt x="391" y="373"/>
                  </a:cubicBezTo>
                  <a:cubicBezTo>
                    <a:pt x="391" y="179"/>
                    <a:pt x="391" y="179"/>
                    <a:pt x="391" y="179"/>
                  </a:cubicBezTo>
                  <a:cubicBezTo>
                    <a:pt x="239" y="179"/>
                    <a:pt x="239" y="179"/>
                    <a:pt x="239" y="179"/>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9">
              <a:extLst>
                <a:ext uri="{FF2B5EF4-FFF2-40B4-BE49-F238E27FC236}">
                  <a16:creationId xmlns:a16="http://schemas.microsoft.com/office/drawing/2014/main" id="{DB255996-6EB2-433F-9498-8F38751E78FC}"/>
                </a:ext>
              </a:extLst>
            </p:cNvPr>
            <p:cNvSpPr>
              <a:spLocks/>
            </p:cNvSpPr>
            <p:nvPr userDrawn="1"/>
          </p:nvSpPr>
          <p:spPr bwMode="auto">
            <a:xfrm>
              <a:off x="11083926" y="439738"/>
              <a:ext cx="211138" cy="220663"/>
            </a:xfrm>
            <a:custGeom>
              <a:avLst/>
              <a:gdLst>
                <a:gd name="T0" fmla="*/ 239 w 392"/>
                <a:gd name="T1" fmla="*/ 228 h 407"/>
                <a:gd name="T2" fmla="*/ 335 w 392"/>
                <a:gd name="T3" fmla="*/ 228 h 407"/>
                <a:gd name="T4" fmla="*/ 335 w 392"/>
                <a:gd name="T5" fmla="*/ 337 h 407"/>
                <a:gd name="T6" fmla="*/ 135 w 392"/>
                <a:gd name="T7" fmla="*/ 291 h 407"/>
                <a:gd name="T8" fmla="*/ 194 w 392"/>
                <a:gd name="T9" fmla="*/ 70 h 407"/>
                <a:gd name="T10" fmla="*/ 341 w 392"/>
                <a:gd name="T11" fmla="*/ 58 h 407"/>
                <a:gd name="T12" fmla="*/ 392 w 392"/>
                <a:gd name="T13" fmla="*/ 10 h 407"/>
                <a:gd name="T14" fmla="*/ 172 w 392"/>
                <a:gd name="T15" fmla="*/ 22 h 407"/>
                <a:gd name="T16" fmla="*/ 198 w 392"/>
                <a:gd name="T17" fmla="*/ 399 h 407"/>
                <a:gd name="T18" fmla="*/ 250 w 392"/>
                <a:gd name="T19" fmla="*/ 406 h 407"/>
                <a:gd name="T20" fmla="*/ 392 w 392"/>
                <a:gd name="T21" fmla="*/ 373 h 407"/>
                <a:gd name="T22" fmla="*/ 392 w 392"/>
                <a:gd name="T23" fmla="*/ 179 h 407"/>
                <a:gd name="T24" fmla="*/ 239 w 392"/>
                <a:gd name="T25" fmla="*/ 18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7">
                  <a:moveTo>
                    <a:pt x="239" y="228"/>
                  </a:moveTo>
                  <a:cubicBezTo>
                    <a:pt x="335" y="228"/>
                    <a:pt x="335" y="228"/>
                    <a:pt x="335" y="228"/>
                  </a:cubicBezTo>
                  <a:cubicBezTo>
                    <a:pt x="335" y="337"/>
                    <a:pt x="335" y="337"/>
                    <a:pt x="335" y="337"/>
                  </a:cubicBezTo>
                  <a:cubicBezTo>
                    <a:pt x="258" y="368"/>
                    <a:pt x="178" y="352"/>
                    <a:pt x="135" y="291"/>
                  </a:cubicBezTo>
                  <a:cubicBezTo>
                    <a:pt x="87" y="223"/>
                    <a:pt x="105" y="102"/>
                    <a:pt x="194" y="70"/>
                  </a:cubicBezTo>
                  <a:cubicBezTo>
                    <a:pt x="238" y="54"/>
                    <a:pt x="294" y="58"/>
                    <a:pt x="341" y="58"/>
                  </a:cubicBezTo>
                  <a:cubicBezTo>
                    <a:pt x="392" y="10"/>
                    <a:pt x="392" y="10"/>
                    <a:pt x="392" y="10"/>
                  </a:cubicBezTo>
                  <a:cubicBezTo>
                    <a:pt x="312" y="10"/>
                    <a:pt x="230" y="0"/>
                    <a:pt x="172" y="22"/>
                  </a:cubicBezTo>
                  <a:cubicBezTo>
                    <a:pt x="0" y="85"/>
                    <a:pt x="14" y="345"/>
                    <a:pt x="198" y="399"/>
                  </a:cubicBezTo>
                  <a:cubicBezTo>
                    <a:pt x="208" y="402"/>
                    <a:pt x="230" y="405"/>
                    <a:pt x="250" y="406"/>
                  </a:cubicBezTo>
                  <a:cubicBezTo>
                    <a:pt x="307" y="407"/>
                    <a:pt x="350" y="390"/>
                    <a:pt x="392" y="373"/>
                  </a:cubicBezTo>
                  <a:cubicBezTo>
                    <a:pt x="392" y="179"/>
                    <a:pt x="392" y="179"/>
                    <a:pt x="392" y="179"/>
                  </a:cubicBezTo>
                  <a:cubicBezTo>
                    <a:pt x="239" y="180"/>
                    <a:pt x="239" y="180"/>
                    <a:pt x="239" y="180"/>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0">
              <a:extLst>
                <a:ext uri="{FF2B5EF4-FFF2-40B4-BE49-F238E27FC236}">
                  <a16:creationId xmlns:a16="http://schemas.microsoft.com/office/drawing/2014/main" id="{5A8E5BE8-E072-42BC-8433-6AD40A397DBB}"/>
                </a:ext>
              </a:extLst>
            </p:cNvPr>
            <p:cNvSpPr>
              <a:spLocks/>
            </p:cNvSpPr>
            <p:nvPr userDrawn="1"/>
          </p:nvSpPr>
          <p:spPr bwMode="auto">
            <a:xfrm>
              <a:off x="10552113" y="446088"/>
              <a:ext cx="185738" cy="212725"/>
            </a:xfrm>
            <a:custGeom>
              <a:avLst/>
              <a:gdLst>
                <a:gd name="T0" fmla="*/ 101 w 117"/>
                <a:gd name="T1" fmla="*/ 0 h 134"/>
                <a:gd name="T2" fmla="*/ 59 w 117"/>
                <a:gd name="T3" fmla="*/ 54 h 134"/>
                <a:gd name="T4" fmla="*/ 17 w 117"/>
                <a:gd name="T5" fmla="*/ 0 h 134"/>
                <a:gd name="T6" fmla="*/ 0 w 117"/>
                <a:gd name="T7" fmla="*/ 0 h 134"/>
                <a:gd name="T8" fmla="*/ 0 w 117"/>
                <a:gd name="T9" fmla="*/ 134 h 134"/>
                <a:gd name="T10" fmla="*/ 19 w 117"/>
                <a:gd name="T11" fmla="*/ 134 h 134"/>
                <a:gd name="T12" fmla="*/ 19 w 117"/>
                <a:gd name="T13" fmla="*/ 29 h 134"/>
                <a:gd name="T14" fmla="*/ 59 w 117"/>
                <a:gd name="T15" fmla="*/ 83 h 134"/>
                <a:gd name="T16" fmla="*/ 99 w 117"/>
                <a:gd name="T17" fmla="*/ 29 h 134"/>
                <a:gd name="T18" fmla="*/ 99 w 117"/>
                <a:gd name="T19" fmla="*/ 134 h 134"/>
                <a:gd name="T20" fmla="*/ 117 w 117"/>
                <a:gd name="T21" fmla="*/ 134 h 134"/>
                <a:gd name="T22" fmla="*/ 117 w 117"/>
                <a:gd name="T23" fmla="*/ 0 h 134"/>
                <a:gd name="T24" fmla="*/ 101 w 117"/>
                <a:gd name="T2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34">
                  <a:moveTo>
                    <a:pt x="101" y="0"/>
                  </a:moveTo>
                  <a:lnTo>
                    <a:pt x="59" y="54"/>
                  </a:lnTo>
                  <a:lnTo>
                    <a:pt x="17" y="0"/>
                  </a:lnTo>
                  <a:lnTo>
                    <a:pt x="0" y="0"/>
                  </a:lnTo>
                  <a:lnTo>
                    <a:pt x="0" y="134"/>
                  </a:lnTo>
                  <a:lnTo>
                    <a:pt x="19" y="134"/>
                  </a:lnTo>
                  <a:lnTo>
                    <a:pt x="19" y="29"/>
                  </a:lnTo>
                  <a:lnTo>
                    <a:pt x="59" y="83"/>
                  </a:lnTo>
                  <a:lnTo>
                    <a:pt x="99" y="29"/>
                  </a:lnTo>
                  <a:lnTo>
                    <a:pt x="99" y="134"/>
                  </a:lnTo>
                  <a:lnTo>
                    <a:pt x="117" y="134"/>
                  </a:lnTo>
                  <a:lnTo>
                    <a:pt x="117" y="0"/>
                  </a:lnTo>
                  <a:lnTo>
                    <a:pt x="1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1">
              <a:extLst>
                <a:ext uri="{FF2B5EF4-FFF2-40B4-BE49-F238E27FC236}">
                  <a16:creationId xmlns:a16="http://schemas.microsoft.com/office/drawing/2014/main" id="{AD7407DA-881D-4123-A1E0-9F8AD430A06B}"/>
                </a:ext>
              </a:extLst>
            </p:cNvPr>
            <p:cNvSpPr>
              <a:spLocks/>
            </p:cNvSpPr>
            <p:nvPr userDrawn="1"/>
          </p:nvSpPr>
          <p:spPr bwMode="auto">
            <a:xfrm>
              <a:off x="11388726" y="446088"/>
              <a:ext cx="331788" cy="212725"/>
            </a:xfrm>
            <a:custGeom>
              <a:avLst/>
              <a:gdLst>
                <a:gd name="T0" fmla="*/ 18 w 209"/>
                <a:gd name="T1" fmla="*/ 0 h 134"/>
                <a:gd name="T2" fmla="*/ 0 w 209"/>
                <a:gd name="T3" fmla="*/ 16 h 134"/>
                <a:gd name="T4" fmla="*/ 48 w 209"/>
                <a:gd name="T5" fmla="*/ 16 h 134"/>
                <a:gd name="T6" fmla="*/ 48 w 209"/>
                <a:gd name="T7" fmla="*/ 134 h 134"/>
                <a:gd name="T8" fmla="*/ 67 w 209"/>
                <a:gd name="T9" fmla="*/ 134 h 134"/>
                <a:gd name="T10" fmla="*/ 67 w 209"/>
                <a:gd name="T11" fmla="*/ 16 h 134"/>
                <a:gd name="T12" fmla="*/ 142 w 209"/>
                <a:gd name="T13" fmla="*/ 16 h 134"/>
                <a:gd name="T14" fmla="*/ 142 w 209"/>
                <a:gd name="T15" fmla="*/ 134 h 134"/>
                <a:gd name="T16" fmla="*/ 163 w 209"/>
                <a:gd name="T17" fmla="*/ 134 h 134"/>
                <a:gd name="T18" fmla="*/ 163 w 209"/>
                <a:gd name="T19" fmla="*/ 16 h 134"/>
                <a:gd name="T20" fmla="*/ 209 w 209"/>
                <a:gd name="T21" fmla="*/ 16 h 134"/>
                <a:gd name="T22" fmla="*/ 209 w 209"/>
                <a:gd name="T23" fmla="*/ 0 h 134"/>
                <a:gd name="T24" fmla="*/ 18 w 209"/>
                <a:gd name="T2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34">
                  <a:moveTo>
                    <a:pt x="18" y="0"/>
                  </a:moveTo>
                  <a:lnTo>
                    <a:pt x="0" y="16"/>
                  </a:lnTo>
                  <a:lnTo>
                    <a:pt x="48" y="16"/>
                  </a:lnTo>
                  <a:lnTo>
                    <a:pt x="48" y="134"/>
                  </a:lnTo>
                  <a:lnTo>
                    <a:pt x="67" y="134"/>
                  </a:lnTo>
                  <a:lnTo>
                    <a:pt x="67" y="16"/>
                  </a:lnTo>
                  <a:lnTo>
                    <a:pt x="142" y="16"/>
                  </a:lnTo>
                  <a:lnTo>
                    <a:pt x="142" y="134"/>
                  </a:lnTo>
                  <a:lnTo>
                    <a:pt x="163" y="134"/>
                  </a:lnTo>
                  <a:lnTo>
                    <a:pt x="163" y="16"/>
                  </a:lnTo>
                  <a:lnTo>
                    <a:pt x="209" y="16"/>
                  </a:lnTo>
                  <a:lnTo>
                    <a:pt x="209" y="0"/>
                  </a:lnTo>
                  <a:lnTo>
                    <a:pt x="18"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9760" y="6363315"/>
            <a:ext cx="1920240" cy="344947"/>
          </a:xfrm>
          <a:prstGeom prst="rect">
            <a:avLst/>
          </a:prstGeom>
        </p:spPr>
      </p:pic>
    </p:spTree>
    <p:extLst>
      <p:ext uri="{BB962C8B-B14F-4D97-AF65-F5344CB8AC3E}">
        <p14:creationId xmlns:p14="http://schemas.microsoft.com/office/powerpoint/2010/main" val="369893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26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1692000"/>
            <a:ext cx="5292000" cy="4211312"/>
          </a:xfrm>
        </p:spPr>
        <p:txBody>
          <a:bodyPr>
            <a:normAutofit/>
          </a:bodyPr>
          <a:lstStyle>
            <a:lvl1pPr>
              <a:defRPr sz="1600"/>
            </a:lvl1pPr>
            <a:lvl2pPr>
              <a:defRPr sz="1400"/>
            </a:lvl2pPr>
            <a:lvl3pPr>
              <a:buClr>
                <a:schemeClr val="accent1"/>
              </a:buClr>
              <a:defRPr sz="1400"/>
            </a:lvl3pPr>
            <a:lvl4pPr>
              <a:buClr>
                <a:schemeClr val="accent1"/>
              </a:buClr>
              <a:defRPr sz="1400"/>
            </a:lvl4pPr>
            <a:lvl5pPr>
              <a:buClr>
                <a:schemeClr val="accent1"/>
              </a:buCl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37846F58-0C03-496C-AD6C-900DB1D39DE6}" type="datetime4">
              <a:rPr lang="en-GB" smtClean="0"/>
              <a:t>16 February 2023</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240553F3-40B0-4BFA-8684-D942AF6EAA45}" type="slidenum">
              <a:rPr lang="en-GB" smtClean="0"/>
              <a:t>‹#›</a:t>
            </a:fld>
            <a:endParaRPr lang="en-GB"/>
          </a:p>
        </p:txBody>
      </p:sp>
      <p:sp>
        <p:nvSpPr>
          <p:cNvPr id="8" name="Content Placeholder 2"/>
          <p:cNvSpPr>
            <a:spLocks noGrp="1"/>
          </p:cNvSpPr>
          <p:nvPr>
            <p:ph idx="13"/>
          </p:nvPr>
        </p:nvSpPr>
        <p:spPr>
          <a:xfrm>
            <a:off x="6404950" y="1692000"/>
            <a:ext cx="5292000" cy="4211312"/>
          </a:xfrm>
        </p:spPr>
        <p:txBody>
          <a:bodyPr>
            <a:normAutofit/>
          </a:bodyPr>
          <a:lstStyle>
            <a:lvl1pPr>
              <a:defRPr sz="1600"/>
            </a:lvl1pPr>
            <a:lvl2pPr>
              <a:defRPr sz="1400"/>
            </a:lvl2pPr>
            <a:lvl3pPr>
              <a:buClr>
                <a:schemeClr val="accent1"/>
              </a:buClr>
              <a:defRPr sz="1400"/>
            </a:lvl3pPr>
            <a:lvl4pPr>
              <a:buClr>
                <a:schemeClr val="accent1"/>
              </a:buClr>
              <a:defRPr sz="1400"/>
            </a:lvl4pPr>
            <a:lvl5pPr>
              <a:buClr>
                <a:schemeClr val="accent1"/>
              </a:buCl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itle 1"/>
          <p:cNvSpPr>
            <a:spLocks noGrp="1"/>
          </p:cNvSpPr>
          <p:nvPr>
            <p:ph type="title"/>
          </p:nvPr>
        </p:nvSpPr>
        <p:spPr>
          <a:xfrm>
            <a:off x="539999" y="450000"/>
            <a:ext cx="11172575" cy="680400"/>
          </a:xfrm>
        </p:spPr>
        <p:txBody>
          <a:bodyPr anchor="t">
            <a:normAutofit/>
          </a:bodyPr>
          <a:lstStyle>
            <a:lvl1pPr>
              <a:defRPr sz="2400"/>
            </a:lvl1pPr>
          </a:lstStyle>
          <a:p>
            <a:r>
              <a:rPr lang="en-US"/>
              <a:t>Click to edit Master title style</a:t>
            </a:r>
            <a:endParaRPr lang="en-GB" dirty="0"/>
          </a:p>
        </p:txBody>
      </p:sp>
      <p:sp>
        <p:nvSpPr>
          <p:cNvPr id="10" name="Text Placeholder 3"/>
          <p:cNvSpPr>
            <a:spLocks noGrp="1"/>
          </p:cNvSpPr>
          <p:nvPr>
            <p:ph type="body" sz="half" idx="2"/>
          </p:nvPr>
        </p:nvSpPr>
        <p:spPr>
          <a:xfrm>
            <a:off x="539999" y="842400"/>
            <a:ext cx="11172576"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3164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s L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1692000"/>
            <a:ext cx="3384000" cy="4211312"/>
          </a:xfrm>
        </p:spPr>
        <p:txBody>
          <a:bodyPr>
            <a:normAutofit/>
          </a:bodyPr>
          <a:lstStyle>
            <a:lvl1pPr>
              <a:defRPr sz="1600"/>
            </a:lvl1pPr>
            <a:lvl2pPr>
              <a:defRPr sz="1400"/>
            </a:lvl2pPr>
            <a:lvl3pPr>
              <a:buClr>
                <a:schemeClr val="accent1"/>
              </a:buClr>
              <a:defRPr sz="1400"/>
            </a:lvl3pPr>
            <a:lvl4pPr>
              <a:buClr>
                <a:schemeClr val="accent1"/>
              </a:buClr>
              <a:defRPr sz="1400"/>
            </a:lvl4pPr>
            <a:lvl5pPr>
              <a:buClr>
                <a:schemeClr val="accent1"/>
              </a:buCl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5B3B33DC-005C-4165-9BAB-1410A276EF27}" type="datetime4">
              <a:rPr lang="en-GB" smtClean="0"/>
              <a:t>16 February 2023</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240553F3-40B0-4BFA-8684-D942AF6EAA45}" type="slidenum">
              <a:rPr lang="en-GB" smtClean="0"/>
              <a:t>‹#›</a:t>
            </a:fld>
            <a:endParaRPr lang="en-GB"/>
          </a:p>
        </p:txBody>
      </p:sp>
      <p:sp>
        <p:nvSpPr>
          <p:cNvPr id="8" name="Content Placeholder 2"/>
          <p:cNvSpPr>
            <a:spLocks noGrp="1"/>
          </p:cNvSpPr>
          <p:nvPr>
            <p:ph idx="13"/>
          </p:nvPr>
        </p:nvSpPr>
        <p:spPr>
          <a:xfrm>
            <a:off x="4433677" y="1692000"/>
            <a:ext cx="3384000" cy="4211312"/>
          </a:xfrm>
        </p:spPr>
        <p:txBody>
          <a:bodyPr>
            <a:normAutofit/>
          </a:bodyPr>
          <a:lstStyle>
            <a:lvl1pPr>
              <a:defRPr sz="1600"/>
            </a:lvl1pPr>
            <a:lvl2pPr>
              <a:defRPr sz="1400"/>
            </a:lvl2pPr>
            <a:lvl3pPr>
              <a:buClr>
                <a:schemeClr val="accent1"/>
              </a:buClr>
              <a:defRPr sz="1400"/>
            </a:lvl3pPr>
            <a:lvl4pPr>
              <a:buClr>
                <a:schemeClr val="accent1"/>
              </a:buClr>
              <a:defRPr sz="1400"/>
            </a:lvl4pPr>
            <a:lvl5pPr>
              <a:buClr>
                <a:schemeClr val="accent1"/>
              </a:buCl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idx="14"/>
          </p:nvPr>
        </p:nvSpPr>
        <p:spPr>
          <a:xfrm>
            <a:off x="8329191" y="1692000"/>
            <a:ext cx="3384000" cy="4211312"/>
          </a:xfrm>
        </p:spPr>
        <p:txBody>
          <a:bodyPr>
            <a:normAutofit/>
          </a:bodyPr>
          <a:lstStyle>
            <a:lvl1pPr>
              <a:defRPr sz="1600"/>
            </a:lvl1pPr>
            <a:lvl2pPr>
              <a:defRPr sz="1400"/>
            </a:lvl2pPr>
            <a:lvl3pPr>
              <a:buClr>
                <a:schemeClr val="accent1"/>
              </a:buClr>
              <a:defRPr sz="1400"/>
            </a:lvl3pPr>
            <a:lvl4pPr>
              <a:buClr>
                <a:schemeClr val="accent1"/>
              </a:buClr>
              <a:defRPr sz="1400"/>
            </a:lvl4pPr>
            <a:lvl5pPr>
              <a:buClr>
                <a:schemeClr val="accent1"/>
              </a:buCl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tle 1"/>
          <p:cNvSpPr>
            <a:spLocks noGrp="1"/>
          </p:cNvSpPr>
          <p:nvPr>
            <p:ph type="title"/>
          </p:nvPr>
        </p:nvSpPr>
        <p:spPr>
          <a:xfrm>
            <a:off x="539999" y="450000"/>
            <a:ext cx="11173191" cy="680400"/>
          </a:xfrm>
        </p:spPr>
        <p:txBody>
          <a:bodyPr anchor="t">
            <a:normAutofit/>
          </a:bodyPr>
          <a:lstStyle>
            <a:lvl1pPr>
              <a:defRPr sz="2400"/>
            </a:lvl1pPr>
          </a:lstStyle>
          <a:p>
            <a:r>
              <a:rPr lang="en-US"/>
              <a:t>Click to edit Master title style</a:t>
            </a:r>
            <a:endParaRPr lang="en-GB" dirty="0"/>
          </a:p>
        </p:txBody>
      </p:sp>
      <p:sp>
        <p:nvSpPr>
          <p:cNvPr id="11" name="Text Placeholder 3"/>
          <p:cNvSpPr>
            <a:spLocks noGrp="1"/>
          </p:cNvSpPr>
          <p:nvPr>
            <p:ph type="body" sz="half" idx="2"/>
          </p:nvPr>
        </p:nvSpPr>
        <p:spPr>
          <a:xfrm>
            <a:off x="539998" y="842400"/>
            <a:ext cx="11173191"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7061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hree Columns Dark">
    <p:bg>
      <p:bgPr>
        <a:solidFill>
          <a:schemeClr val="tx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1692000"/>
            <a:ext cx="3384000" cy="4211312"/>
          </a:xfrm>
        </p:spPr>
        <p:txBody>
          <a:bodyPr>
            <a:normAutofit/>
          </a:bodyPr>
          <a:lstStyle>
            <a:lvl1pPr>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lvl1pPr>
              <a:defRPr>
                <a:solidFill>
                  <a:schemeClr val="bg1"/>
                </a:solidFill>
              </a:defRPr>
            </a:lvl1pPr>
          </a:lstStyle>
          <a:p>
            <a:fld id="{4D59C200-65A8-45A4-BC25-AD1A559DB0FA}" type="datetime4">
              <a:rPr lang="en-GB" smtClean="0"/>
              <a:t>16 February 2023</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553F3-40B0-4BFA-8684-D942AF6EAA45}" type="slidenum">
              <a:rPr lang="en-GB" smtClean="0"/>
              <a:pPr/>
              <a:t>‹#›</a:t>
            </a:fld>
            <a:endParaRPr lang="en-GB"/>
          </a:p>
        </p:txBody>
      </p:sp>
      <p:sp>
        <p:nvSpPr>
          <p:cNvPr id="8" name="Content Placeholder 2"/>
          <p:cNvSpPr>
            <a:spLocks noGrp="1"/>
          </p:cNvSpPr>
          <p:nvPr>
            <p:ph idx="13"/>
          </p:nvPr>
        </p:nvSpPr>
        <p:spPr>
          <a:xfrm>
            <a:off x="4433677" y="1692000"/>
            <a:ext cx="3384000" cy="4211312"/>
          </a:xfrm>
        </p:spPr>
        <p:txBody>
          <a:bodyPr>
            <a:normAutofit/>
          </a:bodyPr>
          <a:lstStyle>
            <a:lvl1pPr>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idx="14"/>
          </p:nvPr>
        </p:nvSpPr>
        <p:spPr>
          <a:xfrm>
            <a:off x="8329191" y="1692000"/>
            <a:ext cx="3384000" cy="4211312"/>
          </a:xfrm>
        </p:spPr>
        <p:txBody>
          <a:bodyPr>
            <a:normAutofit/>
          </a:bodyPr>
          <a:lstStyle>
            <a:lvl1pPr>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itle 1"/>
          <p:cNvSpPr>
            <a:spLocks noGrp="1"/>
          </p:cNvSpPr>
          <p:nvPr>
            <p:ph type="title"/>
          </p:nvPr>
        </p:nvSpPr>
        <p:spPr>
          <a:xfrm>
            <a:off x="539997" y="450000"/>
            <a:ext cx="11172577" cy="680400"/>
          </a:xfrm>
        </p:spPr>
        <p:txBody>
          <a:bodyPr anchor="t">
            <a:normAutofit/>
          </a:bodyPr>
          <a:lstStyle>
            <a:lvl1pPr>
              <a:defRPr sz="2400">
                <a:solidFill>
                  <a:schemeClr val="bg1"/>
                </a:solidFill>
              </a:defRPr>
            </a:lvl1pPr>
          </a:lstStyle>
          <a:p>
            <a:r>
              <a:rPr lang="en-US"/>
              <a:t>Click to edit Master title style</a:t>
            </a:r>
            <a:endParaRPr lang="en-GB" dirty="0"/>
          </a:p>
        </p:txBody>
      </p:sp>
      <p:sp>
        <p:nvSpPr>
          <p:cNvPr id="22" name="Text Placeholder 3"/>
          <p:cNvSpPr>
            <a:spLocks noGrp="1"/>
          </p:cNvSpPr>
          <p:nvPr>
            <p:ph type="body" sz="half" idx="2"/>
          </p:nvPr>
        </p:nvSpPr>
        <p:spPr>
          <a:xfrm>
            <a:off x="539999" y="842400"/>
            <a:ext cx="11172576" cy="288000"/>
          </a:xfrm>
        </p:spPr>
        <p:txBody>
          <a:bodyPr>
            <a:normAutofit/>
          </a:bodyPr>
          <a:lstStyle>
            <a:lvl1pPr marL="0" indent="0">
              <a:buNone/>
              <a:defRPr sz="18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cxnSp>
        <p:nvCxnSpPr>
          <p:cNvPr id="25" name="Straight Connector 24"/>
          <p:cNvCxnSpPr/>
          <p:nvPr userDrawn="1"/>
        </p:nvCxnSpPr>
        <p:spPr>
          <a:xfrm>
            <a:off x="541213" y="6203852"/>
            <a:ext cx="1115878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Footer Placeholder 4">
            <a:extLst>
              <a:ext uri="{FF2B5EF4-FFF2-40B4-BE49-F238E27FC236}">
                <a16:creationId xmlns:a16="http://schemas.microsoft.com/office/drawing/2014/main" id="{9B0A85D0-059A-4677-8936-FF7615BCD476}"/>
              </a:ext>
            </a:extLst>
          </p:cNvPr>
          <p:cNvSpPr txBox="1">
            <a:spLocks/>
          </p:cNvSpPr>
          <p:nvPr userDrawn="1"/>
        </p:nvSpPr>
        <p:spPr>
          <a:xfrm>
            <a:off x="1624300" y="6541154"/>
            <a:ext cx="4958758" cy="123111"/>
          </a:xfrm>
          <a:prstGeom prst="rect">
            <a:avLst/>
          </a:prstGeom>
        </p:spPr>
        <p:txBody>
          <a:bodyPr vert="horz" wrap="square" lIns="0" tIns="0" rIns="0" bIns="0" rtlCol="0" anchor="ctr">
            <a:spAutoFit/>
          </a:bodyPr>
          <a:lstStyle>
            <a:defPPr>
              <a:defRPr lang="en-US"/>
            </a:defPPr>
            <a:lvl1pPr marL="0" algn="l" defTabSz="914400" rtl="0" eaLnBrk="1" latinLnBrk="0" hangingPunct="1">
              <a:defRPr sz="10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b="0" dirty="0">
                <a:solidFill>
                  <a:schemeClr val="bg1"/>
                </a:solidFill>
              </a:rPr>
              <a:t>Meggitt proprietary and confidential.  No unauthorised copying or disclosure.</a:t>
            </a: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92335" y="6358512"/>
            <a:ext cx="1920240" cy="344947"/>
          </a:xfrm>
          <a:prstGeom prst="rect">
            <a:avLst/>
          </a:prstGeom>
        </p:spPr>
      </p:pic>
    </p:spTree>
    <p:extLst>
      <p:ext uri="{BB962C8B-B14F-4D97-AF65-F5344CB8AC3E}">
        <p14:creationId xmlns:p14="http://schemas.microsoft.com/office/powerpoint/2010/main" val="193647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umn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1692000"/>
            <a:ext cx="3384000" cy="4222149"/>
          </a:xfrm>
        </p:spPr>
        <p:txBody>
          <a:bodyPr>
            <a:normAutofit/>
          </a:bodyPr>
          <a:lstStyle>
            <a:lvl1pPr>
              <a:defRPr sz="1600"/>
            </a:lvl1pPr>
            <a:lvl2pPr>
              <a:spcBef>
                <a:spcPts val="1200"/>
              </a:spcBef>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A8C40B6-336F-4F1B-872F-45444428C928}" type="datetime4">
              <a:rPr lang="en-GB" smtClean="0"/>
              <a:t>16 February 2023</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240553F3-40B0-4BFA-8684-D942AF6EAA45}" type="slidenum">
              <a:rPr lang="en-GB" smtClean="0"/>
              <a:t>‹#›</a:t>
            </a:fld>
            <a:endParaRPr lang="en-GB"/>
          </a:p>
        </p:txBody>
      </p:sp>
      <p:sp>
        <p:nvSpPr>
          <p:cNvPr id="8" name="Content Placeholder 2"/>
          <p:cNvSpPr>
            <a:spLocks noGrp="1"/>
          </p:cNvSpPr>
          <p:nvPr>
            <p:ph idx="13"/>
          </p:nvPr>
        </p:nvSpPr>
        <p:spPr>
          <a:xfrm>
            <a:off x="4433677" y="1692000"/>
            <a:ext cx="7278898" cy="4222149"/>
          </a:xfrm>
        </p:spPr>
        <p:txBody>
          <a:bodyPr>
            <a:normAutofit/>
          </a:bodyPr>
          <a:lstStyle>
            <a:lvl1pPr>
              <a:defRPr sz="16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itle 1"/>
          <p:cNvSpPr>
            <a:spLocks noGrp="1"/>
          </p:cNvSpPr>
          <p:nvPr>
            <p:ph type="title"/>
          </p:nvPr>
        </p:nvSpPr>
        <p:spPr>
          <a:xfrm>
            <a:off x="539999" y="450000"/>
            <a:ext cx="11172575" cy="680400"/>
          </a:xfrm>
        </p:spPr>
        <p:txBody>
          <a:bodyPr anchor="t">
            <a:normAutofit/>
          </a:bodyPr>
          <a:lstStyle>
            <a:lvl1pPr>
              <a:defRPr sz="2400"/>
            </a:lvl1pPr>
          </a:lstStyle>
          <a:p>
            <a:r>
              <a:rPr lang="en-US"/>
              <a:t>Click to edit Master title style</a:t>
            </a:r>
            <a:endParaRPr lang="en-GB" dirty="0"/>
          </a:p>
        </p:txBody>
      </p:sp>
      <p:sp>
        <p:nvSpPr>
          <p:cNvPr id="10" name="Text Placeholder 3"/>
          <p:cNvSpPr>
            <a:spLocks noGrp="1"/>
          </p:cNvSpPr>
          <p:nvPr>
            <p:ph type="body" sz="half" idx="2"/>
          </p:nvPr>
        </p:nvSpPr>
        <p:spPr>
          <a:xfrm>
            <a:off x="539999" y="842400"/>
            <a:ext cx="11172576"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8150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 Dark 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8162" y="1671891"/>
            <a:ext cx="11160000" cy="3166809"/>
          </a:xfrm>
        </p:spPr>
        <p:txBody>
          <a:bodyPr anchor="ctr">
            <a:noAutofit/>
          </a:bodyPr>
          <a:lstStyle>
            <a:lvl1pPr algn="l">
              <a:lnSpc>
                <a:spcPct val="80000"/>
              </a:lnSpc>
              <a:defRPr sz="7600" cap="all" baseline="0">
                <a:solidFill>
                  <a:schemeClr val="bg1"/>
                </a:solidFill>
              </a:defRPr>
            </a:lvl1pPr>
          </a:lstStyle>
          <a:p>
            <a:r>
              <a:rPr lang="en-US" dirty="0"/>
              <a:t>Click to edit</a:t>
            </a:r>
            <a:br>
              <a:rPr lang="en-US" dirty="0"/>
            </a:br>
            <a:r>
              <a:rPr lang="en-US" dirty="0"/>
              <a:t>Master</a:t>
            </a:r>
            <a:br>
              <a:rPr lang="en-US" dirty="0"/>
            </a:br>
            <a:r>
              <a:rPr lang="en-US" dirty="0"/>
              <a:t>title style</a:t>
            </a:r>
            <a:endParaRPr lang="en-GB" dirty="0"/>
          </a:p>
        </p:txBody>
      </p:sp>
      <p:sp>
        <p:nvSpPr>
          <p:cNvPr id="8" name="Text Placeholder 7"/>
          <p:cNvSpPr>
            <a:spLocks noGrp="1"/>
          </p:cNvSpPr>
          <p:nvPr>
            <p:ph type="body" sz="quarter" idx="13"/>
          </p:nvPr>
        </p:nvSpPr>
        <p:spPr>
          <a:xfrm>
            <a:off x="538163" y="4838700"/>
            <a:ext cx="11160000" cy="1493838"/>
          </a:xfrm>
        </p:spPr>
        <p:txBody>
          <a:bodyPr anchor="b"/>
          <a:lstStyle>
            <a:lvl1pPr>
              <a:spcBef>
                <a:spcPts val="0"/>
              </a:spcBef>
              <a:defRPr sz="2000">
                <a:solidFill>
                  <a:schemeClr val="bg1"/>
                </a:solidFill>
              </a:defRPr>
            </a:lvl1pPr>
            <a:lvl2pPr>
              <a:spcBef>
                <a:spcPts val="0"/>
              </a:spcBef>
              <a:defRPr sz="1200">
                <a:solidFill>
                  <a:schemeClr val="bg1"/>
                </a:solidFill>
              </a:defRPr>
            </a:lvl2pPr>
            <a:lvl3pPr marL="0" indent="0">
              <a:spcBef>
                <a:spcPts val="0"/>
              </a:spcBef>
              <a:buNone/>
              <a:defRPr sz="1600" b="1">
                <a:solidFill>
                  <a:schemeClr val="accent1"/>
                </a:solidFill>
              </a:defRPr>
            </a:lvl3pPr>
          </a:lstStyle>
          <a:p>
            <a:pPr lvl="0"/>
            <a:r>
              <a:rPr lang="en-US"/>
              <a:t>Edit Master text styles</a:t>
            </a:r>
          </a:p>
          <a:p>
            <a:pPr lvl="1"/>
            <a:r>
              <a:rPr lang="en-US"/>
              <a:t>Second level</a:t>
            </a:r>
          </a:p>
          <a:p>
            <a:pPr lvl="2"/>
            <a:r>
              <a:rPr lang="en-US"/>
              <a:t>Third level</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4192" t="30483" r="14369" b="29223"/>
          <a:stretch/>
        </p:blipFill>
        <p:spPr>
          <a:xfrm>
            <a:off x="9946177" y="255630"/>
            <a:ext cx="1751985" cy="332205"/>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162" y="255630"/>
            <a:ext cx="1920240" cy="344947"/>
          </a:xfrm>
          <a:prstGeom prst="rect">
            <a:avLst/>
          </a:prstGeom>
        </p:spPr>
      </p:pic>
    </p:spTree>
    <p:extLst>
      <p:ext uri="{BB962C8B-B14F-4D97-AF65-F5344CB8AC3E}">
        <p14:creationId xmlns:p14="http://schemas.microsoft.com/office/powerpoint/2010/main" val="267439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6000" y="1692000"/>
            <a:ext cx="3384000" cy="4211312"/>
          </a:xfrm>
        </p:spPr>
        <p:txBody>
          <a:bodyPr>
            <a:normAutofit/>
          </a:bodyPr>
          <a:lstStyle>
            <a:lvl1pPr>
              <a:defRPr sz="16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F5B8A60C-5CFE-4A54-9094-032B0715885F}" type="datetime4">
              <a:rPr lang="en-GB" smtClean="0"/>
              <a:t>16 February 2023</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240553F3-40B0-4BFA-8684-D942AF6EAA45}" type="slidenum">
              <a:rPr lang="en-GB" smtClean="0"/>
              <a:t>‹#›</a:t>
            </a:fld>
            <a:endParaRPr lang="en-GB"/>
          </a:p>
        </p:txBody>
      </p:sp>
      <p:sp>
        <p:nvSpPr>
          <p:cNvPr id="8" name="Content Placeholder 2"/>
          <p:cNvSpPr>
            <a:spLocks noGrp="1"/>
          </p:cNvSpPr>
          <p:nvPr>
            <p:ph idx="13"/>
          </p:nvPr>
        </p:nvSpPr>
        <p:spPr>
          <a:xfrm>
            <a:off x="538163" y="1692000"/>
            <a:ext cx="7278898" cy="4211312"/>
          </a:xfrm>
        </p:spPr>
        <p:txBody>
          <a:bodyPr>
            <a:normAutofit/>
          </a:bodyPr>
          <a:lstStyle>
            <a:lvl1pPr>
              <a:defRPr sz="1600"/>
            </a:lvl1pPr>
            <a:lvl2pPr>
              <a:spcBef>
                <a:spcPts val="1200"/>
              </a:spcBef>
              <a:defRPr sz="1400"/>
            </a:lvl2pPr>
            <a:lvl3pPr>
              <a:spcBef>
                <a:spcPts val="1200"/>
              </a:spcBef>
              <a:defRPr sz="14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itle 1"/>
          <p:cNvSpPr>
            <a:spLocks noGrp="1"/>
          </p:cNvSpPr>
          <p:nvPr>
            <p:ph type="title"/>
          </p:nvPr>
        </p:nvSpPr>
        <p:spPr>
          <a:xfrm>
            <a:off x="539999" y="450000"/>
            <a:ext cx="11172576" cy="680400"/>
          </a:xfrm>
        </p:spPr>
        <p:txBody>
          <a:bodyPr anchor="t">
            <a:normAutofit/>
          </a:bodyPr>
          <a:lstStyle>
            <a:lvl1pPr>
              <a:defRPr sz="2400"/>
            </a:lvl1pPr>
          </a:lstStyle>
          <a:p>
            <a:r>
              <a:rPr lang="en-US"/>
              <a:t>Click to edit Master title style</a:t>
            </a:r>
            <a:endParaRPr lang="en-GB" dirty="0"/>
          </a:p>
        </p:txBody>
      </p:sp>
      <p:sp>
        <p:nvSpPr>
          <p:cNvPr id="10" name="Text Placeholder 3"/>
          <p:cNvSpPr>
            <a:spLocks noGrp="1"/>
          </p:cNvSpPr>
          <p:nvPr>
            <p:ph type="body" sz="half" idx="2"/>
          </p:nvPr>
        </p:nvSpPr>
        <p:spPr>
          <a:xfrm>
            <a:off x="539999" y="842400"/>
            <a:ext cx="11172576" cy="288000"/>
          </a:xfrm>
        </p:spPr>
        <p:txBody>
          <a:bodyPr>
            <a:normAutofit/>
          </a:bodyPr>
          <a:lstStyle>
            <a:lvl1pPr marL="0" indent="0">
              <a:buNone/>
              <a:defRPr sz="1800">
                <a:solidFill>
                  <a:srgbClr val="658D1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770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 and pictur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6388100" y="0"/>
            <a:ext cx="5803900" cy="6858000"/>
          </a:xfrm>
        </p:spPr>
        <p:txBody>
          <a:bodyPr/>
          <a:lstStyle/>
          <a:p>
            <a:r>
              <a:rPr lang="en-US"/>
              <a:t>Click icon to add picture</a:t>
            </a:r>
            <a:endParaRPr lang="en-GB" dirty="0"/>
          </a:p>
        </p:txBody>
      </p:sp>
      <p:sp>
        <p:nvSpPr>
          <p:cNvPr id="3" name="Content Placeholder 2"/>
          <p:cNvSpPr>
            <a:spLocks noGrp="1"/>
          </p:cNvSpPr>
          <p:nvPr>
            <p:ph idx="1"/>
          </p:nvPr>
        </p:nvSpPr>
        <p:spPr>
          <a:xfrm>
            <a:off x="538163" y="1692000"/>
            <a:ext cx="5292000" cy="4211312"/>
          </a:xfrm>
        </p:spPr>
        <p:txBody>
          <a:bodyPr>
            <a:normAutofit/>
          </a:bodyPr>
          <a:lstStyle>
            <a:lvl1pPr>
              <a:defRPr sz="16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4B267E30-7C3D-4A4A-93E3-B91922C1119F}" type="datetime4">
              <a:rPr lang="en-GB" smtClean="0"/>
              <a:t>16 February 2023</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240553F3-40B0-4BFA-8684-D942AF6EAA45}" type="slidenum">
              <a:rPr lang="en-GB" smtClean="0"/>
              <a:t>‹#›</a:t>
            </a:fld>
            <a:endParaRPr lang="en-GB"/>
          </a:p>
        </p:txBody>
      </p:sp>
      <p:sp>
        <p:nvSpPr>
          <p:cNvPr id="14" name="Title 1"/>
          <p:cNvSpPr>
            <a:spLocks noGrp="1"/>
          </p:cNvSpPr>
          <p:nvPr>
            <p:ph type="title"/>
          </p:nvPr>
        </p:nvSpPr>
        <p:spPr>
          <a:xfrm>
            <a:off x="540000" y="450000"/>
            <a:ext cx="5290163" cy="680400"/>
          </a:xfrm>
        </p:spPr>
        <p:txBody>
          <a:bodyPr anchor="t">
            <a:normAutofit/>
          </a:bodyPr>
          <a:lstStyle>
            <a:lvl1pPr>
              <a:defRPr sz="2400"/>
            </a:lvl1pPr>
          </a:lstStyle>
          <a:p>
            <a:r>
              <a:rPr lang="en-US"/>
              <a:t>Click to edit Master title style</a:t>
            </a:r>
            <a:endParaRPr lang="en-GB" dirty="0"/>
          </a:p>
        </p:txBody>
      </p:sp>
      <p:sp>
        <p:nvSpPr>
          <p:cNvPr id="15" name="Text Placeholder 3"/>
          <p:cNvSpPr>
            <a:spLocks noGrp="1"/>
          </p:cNvSpPr>
          <p:nvPr>
            <p:ph type="body" sz="half" idx="2"/>
          </p:nvPr>
        </p:nvSpPr>
        <p:spPr>
          <a:xfrm>
            <a:off x="539999" y="842400"/>
            <a:ext cx="5290163"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cxnSp>
        <p:nvCxnSpPr>
          <p:cNvPr id="13" name="Straight Connector 12"/>
          <p:cNvCxnSpPr/>
          <p:nvPr userDrawn="1"/>
        </p:nvCxnSpPr>
        <p:spPr>
          <a:xfrm>
            <a:off x="541213" y="6203852"/>
            <a:ext cx="1115878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510ED258-00D1-4F81-8058-D5E88D1849B9}"/>
              </a:ext>
            </a:extLst>
          </p:cNvPr>
          <p:cNvSpPr txBox="1">
            <a:spLocks/>
          </p:cNvSpPr>
          <p:nvPr userDrawn="1"/>
        </p:nvSpPr>
        <p:spPr>
          <a:xfrm>
            <a:off x="1624300" y="6541154"/>
            <a:ext cx="4958758" cy="123111"/>
          </a:xfrm>
          <a:prstGeom prst="rect">
            <a:avLst/>
          </a:prstGeom>
        </p:spPr>
        <p:txBody>
          <a:bodyPr vert="horz" wrap="square" lIns="0" tIns="0" rIns="0" bIns="0" rtlCol="0" anchor="ctr">
            <a:spAutoFit/>
          </a:bodyPr>
          <a:lstStyle>
            <a:defPPr>
              <a:defRPr lang="en-US"/>
            </a:defPPr>
            <a:lvl1pPr marL="0" algn="l" defTabSz="914400" rtl="0" eaLnBrk="1" latinLnBrk="0" hangingPunct="1">
              <a:defRPr sz="10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b="0" dirty="0">
                <a:solidFill>
                  <a:schemeClr val="tx1">
                    <a:lumMod val="50000"/>
                    <a:lumOff val="50000"/>
                  </a:schemeClr>
                </a:solidFill>
              </a:rPr>
              <a:t>Meggitt proprietary and confidential.  No unauthorised copying or disclosure.</a:t>
            </a:r>
          </a:p>
        </p:txBody>
      </p:sp>
    </p:spTree>
    <p:extLst>
      <p:ext uri="{BB962C8B-B14F-4D97-AF65-F5344CB8AC3E}">
        <p14:creationId xmlns:p14="http://schemas.microsoft.com/office/powerpoint/2010/main" val="125771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85" userDrawn="1">
          <p15:clr>
            <a:srgbClr val="FBAE40"/>
          </p15:clr>
        </p15:guide>
        <p15:guide id="2" pos="402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1692000"/>
            <a:ext cx="5292000" cy="1707702"/>
          </a:xfrm>
        </p:spPr>
        <p:txBody>
          <a:bodyPr>
            <a:normAutofit/>
          </a:bodyPr>
          <a:lstStyle>
            <a:lvl1pPr marL="174625" indent="-174625">
              <a:buClr>
                <a:schemeClr val="accent1"/>
              </a:buClr>
              <a:buFont typeface="Wingdings 2" panose="05020102010507070707" pitchFamily="18" charset="2"/>
              <a:buChar char=""/>
              <a:defRPr sz="1600">
                <a:solidFill>
                  <a:schemeClr val="accent6"/>
                </a:solidFill>
              </a:defRPr>
            </a:lvl1pPr>
            <a:lvl2pPr marL="174625" indent="0">
              <a:spcBef>
                <a:spcPts val="0"/>
              </a:spcBef>
              <a:defRPr sz="1400" b="1"/>
            </a:lvl2pPr>
            <a:lvl3pPr marL="174625" indent="0">
              <a:buNone/>
              <a:defRPr sz="14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756AE04D-E1AC-4291-B0EB-27ECFD97FFCE}" type="datetime4">
              <a:rPr lang="en-GB" smtClean="0"/>
              <a:t>16 February 2023</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240553F3-40B0-4BFA-8684-D942AF6EAA45}" type="slidenum">
              <a:rPr lang="en-GB" smtClean="0"/>
              <a:t>‹#›</a:t>
            </a:fld>
            <a:endParaRPr lang="en-GB"/>
          </a:p>
        </p:txBody>
      </p:sp>
      <p:sp>
        <p:nvSpPr>
          <p:cNvPr id="8" name="Content Placeholder 2"/>
          <p:cNvSpPr>
            <a:spLocks noGrp="1"/>
          </p:cNvSpPr>
          <p:nvPr>
            <p:ph idx="13"/>
          </p:nvPr>
        </p:nvSpPr>
        <p:spPr>
          <a:xfrm>
            <a:off x="6404950" y="1692000"/>
            <a:ext cx="5292000" cy="1707702"/>
          </a:xfrm>
        </p:spPr>
        <p:txBody>
          <a:bodyPr>
            <a:normAutofit/>
          </a:bodyPr>
          <a:lstStyle>
            <a:lvl1pPr marL="174625" indent="-174625">
              <a:buClr>
                <a:schemeClr val="accent1"/>
              </a:buClr>
              <a:buFont typeface="Wingdings 2" panose="05020102010507070707" pitchFamily="18" charset="2"/>
              <a:buChar char=""/>
              <a:defRPr lang="en-US" sz="1600" b="1" kern="1200" dirty="0" smtClean="0">
                <a:solidFill>
                  <a:schemeClr val="accent6"/>
                </a:solidFill>
                <a:latin typeface="+mn-lt"/>
                <a:ea typeface="+mn-ea"/>
                <a:cs typeface="+mn-cs"/>
              </a:defRPr>
            </a:lvl1pPr>
            <a:lvl2pPr marL="174625" indent="0">
              <a:spcBef>
                <a:spcPts val="0"/>
              </a:spcBef>
              <a:defRPr sz="1400" b="1"/>
            </a:lvl2pPr>
            <a:lvl3pPr marL="174625" indent="0">
              <a:buNone/>
              <a:defRPr sz="14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idx="14"/>
          </p:nvPr>
        </p:nvSpPr>
        <p:spPr>
          <a:xfrm>
            <a:off x="553788" y="3651199"/>
            <a:ext cx="5292000" cy="1707702"/>
          </a:xfrm>
        </p:spPr>
        <p:txBody>
          <a:bodyPr>
            <a:normAutofit/>
          </a:bodyPr>
          <a:lstStyle>
            <a:lvl1pPr marL="174625" indent="-174625">
              <a:buClr>
                <a:schemeClr val="accent1"/>
              </a:buClr>
              <a:buFont typeface="Wingdings 2" panose="05020102010507070707" pitchFamily="18" charset="2"/>
              <a:buChar char=""/>
              <a:defRPr lang="en-US" sz="1600" b="1" kern="1200" dirty="0" smtClean="0">
                <a:solidFill>
                  <a:schemeClr val="accent6"/>
                </a:solidFill>
                <a:latin typeface="+mn-lt"/>
                <a:ea typeface="+mn-ea"/>
                <a:cs typeface="+mn-cs"/>
              </a:defRPr>
            </a:lvl1pPr>
            <a:lvl2pPr marL="174625" indent="0">
              <a:spcBef>
                <a:spcPts val="0"/>
              </a:spcBef>
              <a:defRPr sz="1400" b="1"/>
            </a:lvl2pPr>
            <a:lvl3pPr marL="174625" indent="0">
              <a:buNone/>
              <a:defRPr sz="14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idx="15"/>
          </p:nvPr>
        </p:nvSpPr>
        <p:spPr>
          <a:xfrm>
            <a:off x="6420575" y="3651199"/>
            <a:ext cx="5292000" cy="1707702"/>
          </a:xfrm>
        </p:spPr>
        <p:txBody>
          <a:bodyPr>
            <a:normAutofit/>
          </a:bodyPr>
          <a:lstStyle>
            <a:lvl1pPr marL="174625" indent="-174625">
              <a:buClr>
                <a:schemeClr val="accent1"/>
              </a:buClr>
              <a:buFont typeface="Wingdings 2" panose="05020102010507070707" pitchFamily="18" charset="2"/>
              <a:buChar char=""/>
              <a:defRPr lang="en-US" sz="1600" b="1" kern="1200" dirty="0" smtClean="0">
                <a:solidFill>
                  <a:schemeClr val="accent6"/>
                </a:solidFill>
                <a:latin typeface="+mn-lt"/>
                <a:ea typeface="+mn-ea"/>
                <a:cs typeface="+mn-cs"/>
              </a:defRPr>
            </a:lvl1pPr>
            <a:lvl2pPr marL="174625" indent="0">
              <a:spcBef>
                <a:spcPts val="0"/>
              </a:spcBef>
              <a:defRPr sz="1400" b="1"/>
            </a:lvl2pPr>
            <a:lvl3pPr marL="174625" indent="0">
              <a:buNone/>
              <a:defRPr sz="14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p:cNvSpPr>
            <a:spLocks noGrp="1"/>
          </p:cNvSpPr>
          <p:nvPr>
            <p:ph type="title"/>
          </p:nvPr>
        </p:nvSpPr>
        <p:spPr>
          <a:xfrm>
            <a:off x="539999" y="450000"/>
            <a:ext cx="11172576" cy="680400"/>
          </a:xfrm>
        </p:spPr>
        <p:txBody>
          <a:bodyPr anchor="t">
            <a:normAutofit/>
          </a:bodyPr>
          <a:lstStyle>
            <a:lvl1pPr>
              <a:defRPr sz="2400"/>
            </a:lvl1pPr>
          </a:lstStyle>
          <a:p>
            <a:r>
              <a:rPr lang="en-US"/>
              <a:t>Click to edit Master title style</a:t>
            </a:r>
            <a:endParaRPr lang="en-GB" dirty="0"/>
          </a:p>
        </p:txBody>
      </p:sp>
      <p:sp>
        <p:nvSpPr>
          <p:cNvPr id="12" name="Text Placeholder 3"/>
          <p:cNvSpPr>
            <a:spLocks noGrp="1"/>
          </p:cNvSpPr>
          <p:nvPr>
            <p:ph type="body" sz="half" idx="2"/>
          </p:nvPr>
        </p:nvSpPr>
        <p:spPr>
          <a:xfrm>
            <a:off x="539999" y="842400"/>
            <a:ext cx="11172576"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3072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content w/10pt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1692000"/>
            <a:ext cx="5292000" cy="1707702"/>
          </a:xfrm>
        </p:spPr>
        <p:txBody>
          <a:bodyPr>
            <a:normAutofit/>
          </a:bodyPr>
          <a:lstStyle>
            <a:lvl1pPr marL="174625" indent="-174625">
              <a:buClr>
                <a:schemeClr val="accent1"/>
              </a:buClr>
              <a:buFont typeface="Wingdings 2" panose="05020102010507070707" pitchFamily="18" charset="2"/>
              <a:buChar char=""/>
              <a:defRPr sz="1600">
                <a:solidFill>
                  <a:schemeClr val="accent6"/>
                </a:solidFill>
              </a:defRPr>
            </a:lvl1pPr>
            <a:lvl2pPr marL="174625" indent="0">
              <a:spcBef>
                <a:spcPts val="0"/>
              </a:spcBef>
              <a:defRPr sz="1400" b="1"/>
            </a:lvl2pPr>
            <a:lvl3pPr marL="174625" indent="0">
              <a:buNone/>
              <a:defRPr sz="1000"/>
            </a:lvl3pPr>
            <a:lvl4pPr>
              <a:defRPr sz="1000"/>
            </a:lvl4pPr>
            <a:lvl5pPr>
              <a:defRPr sz="1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9712824B-8438-4955-8C1F-57C3D17FD640}" type="datetime4">
              <a:rPr lang="en-GB" smtClean="0"/>
              <a:t>16 February 2023</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240553F3-40B0-4BFA-8684-D942AF6EAA45}" type="slidenum">
              <a:rPr lang="en-GB" smtClean="0"/>
              <a:t>‹#›</a:t>
            </a:fld>
            <a:endParaRPr lang="en-GB"/>
          </a:p>
        </p:txBody>
      </p:sp>
      <p:sp>
        <p:nvSpPr>
          <p:cNvPr id="8" name="Content Placeholder 2"/>
          <p:cNvSpPr>
            <a:spLocks noGrp="1"/>
          </p:cNvSpPr>
          <p:nvPr>
            <p:ph idx="13"/>
          </p:nvPr>
        </p:nvSpPr>
        <p:spPr>
          <a:xfrm>
            <a:off x="6404949" y="1692000"/>
            <a:ext cx="5307625" cy="1707702"/>
          </a:xfrm>
        </p:spPr>
        <p:txBody>
          <a:bodyPr>
            <a:normAutofit/>
          </a:bodyPr>
          <a:lstStyle>
            <a:lvl1pPr marL="174625" indent="-174625">
              <a:buClr>
                <a:schemeClr val="accent1"/>
              </a:buClr>
              <a:buFont typeface="Wingdings 2" panose="05020102010507070707" pitchFamily="18" charset="2"/>
              <a:buChar char=""/>
              <a:defRPr lang="en-US" sz="1600" b="1" kern="1200" dirty="0" smtClean="0">
                <a:solidFill>
                  <a:schemeClr val="accent6"/>
                </a:solidFill>
                <a:latin typeface="+mn-lt"/>
                <a:ea typeface="+mn-ea"/>
                <a:cs typeface="+mn-cs"/>
              </a:defRPr>
            </a:lvl1pPr>
            <a:lvl2pPr marL="174625" indent="0">
              <a:spcBef>
                <a:spcPts val="0"/>
              </a:spcBef>
              <a:defRPr sz="1400" b="1"/>
            </a:lvl2pPr>
            <a:lvl3pPr marL="174625" indent="0">
              <a:buNone/>
              <a:defRPr sz="1000"/>
            </a:lvl3pPr>
            <a:lvl4pPr>
              <a:defRPr sz="1000"/>
            </a:lvl4pPr>
            <a:lvl5pPr>
              <a:defRPr sz="1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idx="14"/>
          </p:nvPr>
        </p:nvSpPr>
        <p:spPr>
          <a:xfrm>
            <a:off x="553788" y="3644420"/>
            <a:ext cx="5292000" cy="1707702"/>
          </a:xfrm>
        </p:spPr>
        <p:txBody>
          <a:bodyPr>
            <a:normAutofit/>
          </a:bodyPr>
          <a:lstStyle>
            <a:lvl1pPr marL="174625" indent="-174625">
              <a:buClr>
                <a:schemeClr val="accent1"/>
              </a:buClr>
              <a:buFont typeface="Wingdings 2" panose="05020102010507070707" pitchFamily="18" charset="2"/>
              <a:buChar char=""/>
              <a:defRPr lang="en-US" sz="1600" b="1" kern="1200" dirty="0" smtClean="0">
                <a:solidFill>
                  <a:schemeClr val="accent6"/>
                </a:solidFill>
                <a:latin typeface="+mn-lt"/>
                <a:ea typeface="+mn-ea"/>
                <a:cs typeface="+mn-cs"/>
              </a:defRPr>
            </a:lvl1pPr>
            <a:lvl2pPr marL="174625" indent="0">
              <a:spcBef>
                <a:spcPts val="0"/>
              </a:spcBef>
              <a:defRPr sz="1400" b="1"/>
            </a:lvl2pPr>
            <a:lvl3pPr marL="174625" indent="0">
              <a:buNone/>
              <a:defRPr sz="1000"/>
            </a:lvl3pPr>
            <a:lvl4pPr>
              <a:defRPr sz="1000"/>
            </a:lvl4pPr>
            <a:lvl5pPr>
              <a:defRPr sz="1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idx="15"/>
          </p:nvPr>
        </p:nvSpPr>
        <p:spPr>
          <a:xfrm>
            <a:off x="6420575" y="3644420"/>
            <a:ext cx="5292000" cy="1707702"/>
          </a:xfrm>
        </p:spPr>
        <p:txBody>
          <a:bodyPr>
            <a:normAutofit/>
          </a:bodyPr>
          <a:lstStyle>
            <a:lvl1pPr marL="174625" indent="-174625">
              <a:buClr>
                <a:schemeClr val="accent1"/>
              </a:buClr>
              <a:buFont typeface="Wingdings 2" panose="05020102010507070707" pitchFamily="18" charset="2"/>
              <a:buChar char=""/>
              <a:defRPr lang="en-US" sz="1600" b="1" kern="1200" dirty="0" smtClean="0">
                <a:solidFill>
                  <a:schemeClr val="accent6"/>
                </a:solidFill>
                <a:latin typeface="+mn-lt"/>
                <a:ea typeface="+mn-ea"/>
                <a:cs typeface="+mn-cs"/>
              </a:defRPr>
            </a:lvl1pPr>
            <a:lvl2pPr marL="174625" indent="0">
              <a:spcBef>
                <a:spcPts val="0"/>
              </a:spcBef>
              <a:defRPr sz="1400" b="1"/>
            </a:lvl2pPr>
            <a:lvl3pPr marL="174625" indent="0">
              <a:buNone/>
              <a:defRPr sz="1000"/>
            </a:lvl3pPr>
            <a:lvl4pPr>
              <a:defRPr sz="1000"/>
            </a:lvl4pPr>
            <a:lvl5pPr>
              <a:defRPr sz="1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p:cNvSpPr>
            <a:spLocks noGrp="1"/>
          </p:cNvSpPr>
          <p:nvPr>
            <p:ph type="title"/>
          </p:nvPr>
        </p:nvSpPr>
        <p:spPr>
          <a:xfrm>
            <a:off x="539999" y="450000"/>
            <a:ext cx="11172576" cy="680400"/>
          </a:xfrm>
        </p:spPr>
        <p:txBody>
          <a:bodyPr anchor="t">
            <a:normAutofit/>
          </a:bodyPr>
          <a:lstStyle>
            <a:lvl1pPr>
              <a:defRPr sz="2400"/>
            </a:lvl1pPr>
          </a:lstStyle>
          <a:p>
            <a:r>
              <a:rPr lang="en-US"/>
              <a:t>Click to edit Master title style</a:t>
            </a:r>
            <a:endParaRPr lang="en-GB" dirty="0"/>
          </a:p>
        </p:txBody>
      </p:sp>
      <p:sp>
        <p:nvSpPr>
          <p:cNvPr id="12" name="Text Placeholder 3"/>
          <p:cNvSpPr>
            <a:spLocks noGrp="1"/>
          </p:cNvSpPr>
          <p:nvPr>
            <p:ph type="body" sz="half" idx="2"/>
          </p:nvPr>
        </p:nvSpPr>
        <p:spPr>
          <a:xfrm>
            <a:off x="539999" y="842400"/>
            <a:ext cx="11172576"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2709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6330" b="1726"/>
          <a:stretch/>
        </p:blipFill>
        <p:spPr>
          <a:xfrm>
            <a:off x="16886" y="-1"/>
            <a:ext cx="12175114" cy="6305551"/>
          </a:xfrm>
          <a:prstGeom prst="rect">
            <a:avLst/>
          </a:prstGeom>
        </p:spPr>
      </p:pic>
      <p:sp>
        <p:nvSpPr>
          <p:cNvPr id="3" name="Date Placeholder 2"/>
          <p:cNvSpPr>
            <a:spLocks noGrp="1"/>
          </p:cNvSpPr>
          <p:nvPr>
            <p:ph type="dt" sz="half" idx="10"/>
          </p:nvPr>
        </p:nvSpPr>
        <p:spPr/>
        <p:txBody>
          <a:bodyPr/>
          <a:lstStyle/>
          <a:p>
            <a:fld id="{FCD6AA2D-5F8F-43FD-BC9B-653977953B9C}" type="datetime4">
              <a:rPr lang="en-GB" smtClean="0"/>
              <a:t>16 February 2023</a:t>
            </a:fld>
            <a:endParaRPr lang="en-GB"/>
          </a:p>
        </p:txBody>
      </p:sp>
      <p:sp>
        <p:nvSpPr>
          <p:cNvPr id="4" name="Footer Placeholder 3"/>
          <p:cNvSpPr>
            <a:spLocks noGrp="1"/>
          </p:cNvSpPr>
          <p:nvPr>
            <p:ph type="ftr" sz="quarter" idx="11"/>
          </p:nvPr>
        </p:nvSpPr>
        <p:spPr/>
        <p:txBody>
          <a:bodyPr/>
          <a:lstStyle/>
          <a:p>
            <a:r>
              <a:rPr lang="en-GB"/>
              <a:t>Presentation Title</a:t>
            </a:r>
          </a:p>
        </p:txBody>
      </p:sp>
      <p:sp>
        <p:nvSpPr>
          <p:cNvPr id="5" name="Slide Number Placeholder 4"/>
          <p:cNvSpPr>
            <a:spLocks noGrp="1"/>
          </p:cNvSpPr>
          <p:nvPr>
            <p:ph type="sldNum" sz="quarter" idx="12"/>
          </p:nvPr>
        </p:nvSpPr>
        <p:spPr/>
        <p:txBody>
          <a:bodyPr/>
          <a:lstStyle/>
          <a:p>
            <a:fld id="{240553F3-40B0-4BFA-8684-D942AF6EAA45}" type="slidenum">
              <a:rPr lang="en-GB" smtClean="0"/>
              <a:t>‹#›</a:t>
            </a:fld>
            <a:endParaRPr lang="en-GB"/>
          </a:p>
        </p:txBody>
      </p:sp>
      <p:sp>
        <p:nvSpPr>
          <p:cNvPr id="10" name="Text Placeholder 9"/>
          <p:cNvSpPr>
            <a:spLocks noGrp="1"/>
          </p:cNvSpPr>
          <p:nvPr>
            <p:ph type="body" sz="quarter" idx="13"/>
          </p:nvPr>
        </p:nvSpPr>
        <p:spPr>
          <a:xfrm>
            <a:off x="538163" y="2663190"/>
            <a:ext cx="6319837" cy="3095308"/>
          </a:xfrm>
        </p:spPr>
        <p:txBody>
          <a:bodyPr/>
          <a:lstStyle>
            <a:lvl1pPr>
              <a:defRPr sz="3200" b="0">
                <a:solidFill>
                  <a:schemeClr val="accent6"/>
                </a:solidFill>
              </a:defRPr>
            </a:lvl1pPr>
            <a:lvl2pPr marL="122238" indent="-122238">
              <a:spcBef>
                <a:spcPts val="1800"/>
              </a:spcBef>
              <a:buFont typeface="Arial" panose="020B0604020202020204" pitchFamily="34" charset="0"/>
              <a:buChar char="‒"/>
              <a:defRPr sz="1100"/>
            </a:lvl2pPr>
          </a:lstStyle>
          <a:p>
            <a:pPr lvl="0"/>
            <a:r>
              <a:rPr lang="en-US"/>
              <a:t>Edit Master text styles</a:t>
            </a:r>
          </a:p>
          <a:p>
            <a:pPr lvl="1"/>
            <a:r>
              <a:rPr lang="en-US"/>
              <a:t>Second level</a:t>
            </a:r>
          </a:p>
        </p:txBody>
      </p:sp>
      <p:grpSp>
        <p:nvGrpSpPr>
          <p:cNvPr id="18" name="Group 17"/>
          <p:cNvGrpSpPr/>
          <p:nvPr userDrawn="1"/>
        </p:nvGrpSpPr>
        <p:grpSpPr>
          <a:xfrm>
            <a:off x="538163" y="2205039"/>
            <a:ext cx="376237" cy="293560"/>
            <a:chOff x="538163" y="2205038"/>
            <a:chExt cx="498476" cy="388937"/>
          </a:xfrm>
        </p:grpSpPr>
        <p:sp>
          <p:nvSpPr>
            <p:cNvPr id="16" name="Freeform 5"/>
            <p:cNvSpPr>
              <a:spLocks/>
            </p:cNvSpPr>
            <p:nvPr userDrawn="1"/>
          </p:nvSpPr>
          <p:spPr bwMode="auto">
            <a:xfrm>
              <a:off x="809626" y="2205038"/>
              <a:ext cx="227013" cy="388937"/>
            </a:xfrm>
            <a:custGeom>
              <a:avLst/>
              <a:gdLst>
                <a:gd name="T0" fmla="*/ 416 w 416"/>
                <a:gd name="T1" fmla="*/ 525 h 709"/>
                <a:gd name="T2" fmla="*/ 237 w 416"/>
                <a:gd name="T3" fmla="*/ 351 h 709"/>
                <a:gd name="T4" fmla="*/ 184 w 416"/>
                <a:gd name="T5" fmla="*/ 363 h 709"/>
                <a:gd name="T6" fmla="*/ 391 w 416"/>
                <a:gd name="T7" fmla="*/ 154 h 709"/>
                <a:gd name="T8" fmla="*/ 391 w 416"/>
                <a:gd name="T9" fmla="*/ 0 h 709"/>
                <a:gd name="T10" fmla="*/ 0 w 416"/>
                <a:gd name="T11" fmla="*/ 467 h 709"/>
                <a:gd name="T12" fmla="*/ 219 w 416"/>
                <a:gd name="T13" fmla="*/ 709 h 709"/>
                <a:gd name="T14" fmla="*/ 416 w 416"/>
                <a:gd name="T15" fmla="*/ 525 h 7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6" h="709">
                  <a:moveTo>
                    <a:pt x="416" y="525"/>
                  </a:moveTo>
                  <a:cubicBezTo>
                    <a:pt x="416" y="419"/>
                    <a:pt x="351" y="351"/>
                    <a:pt x="237" y="351"/>
                  </a:cubicBezTo>
                  <a:cubicBezTo>
                    <a:pt x="214" y="351"/>
                    <a:pt x="197" y="356"/>
                    <a:pt x="184" y="363"/>
                  </a:cubicBezTo>
                  <a:cubicBezTo>
                    <a:pt x="189" y="247"/>
                    <a:pt x="295" y="169"/>
                    <a:pt x="391" y="154"/>
                  </a:cubicBezTo>
                  <a:cubicBezTo>
                    <a:pt x="391" y="0"/>
                    <a:pt x="391" y="0"/>
                    <a:pt x="391" y="0"/>
                  </a:cubicBezTo>
                  <a:cubicBezTo>
                    <a:pt x="232" y="15"/>
                    <a:pt x="0" y="129"/>
                    <a:pt x="0" y="467"/>
                  </a:cubicBezTo>
                  <a:cubicBezTo>
                    <a:pt x="0" y="601"/>
                    <a:pt x="86" y="709"/>
                    <a:pt x="219" y="709"/>
                  </a:cubicBezTo>
                  <a:cubicBezTo>
                    <a:pt x="338" y="709"/>
                    <a:pt x="416" y="623"/>
                    <a:pt x="416" y="525"/>
                  </a:cubicBezTo>
                </a:path>
              </a:pathLst>
            </a:custGeom>
            <a:solidFill>
              <a:srgbClr val="253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6"/>
            <p:cNvSpPr>
              <a:spLocks/>
            </p:cNvSpPr>
            <p:nvPr userDrawn="1"/>
          </p:nvSpPr>
          <p:spPr bwMode="auto">
            <a:xfrm>
              <a:off x="538163" y="2205038"/>
              <a:ext cx="227013" cy="388937"/>
            </a:xfrm>
            <a:custGeom>
              <a:avLst/>
              <a:gdLst>
                <a:gd name="T0" fmla="*/ 416 w 416"/>
                <a:gd name="T1" fmla="*/ 525 h 709"/>
                <a:gd name="T2" fmla="*/ 237 w 416"/>
                <a:gd name="T3" fmla="*/ 351 h 709"/>
                <a:gd name="T4" fmla="*/ 184 w 416"/>
                <a:gd name="T5" fmla="*/ 363 h 709"/>
                <a:gd name="T6" fmla="*/ 391 w 416"/>
                <a:gd name="T7" fmla="*/ 154 h 709"/>
                <a:gd name="T8" fmla="*/ 391 w 416"/>
                <a:gd name="T9" fmla="*/ 0 h 709"/>
                <a:gd name="T10" fmla="*/ 0 w 416"/>
                <a:gd name="T11" fmla="*/ 467 h 709"/>
                <a:gd name="T12" fmla="*/ 219 w 416"/>
                <a:gd name="T13" fmla="*/ 709 h 709"/>
                <a:gd name="T14" fmla="*/ 416 w 416"/>
                <a:gd name="T15" fmla="*/ 525 h 7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6" h="709">
                  <a:moveTo>
                    <a:pt x="416" y="525"/>
                  </a:moveTo>
                  <a:cubicBezTo>
                    <a:pt x="416" y="419"/>
                    <a:pt x="351" y="351"/>
                    <a:pt x="237" y="351"/>
                  </a:cubicBezTo>
                  <a:cubicBezTo>
                    <a:pt x="214" y="351"/>
                    <a:pt x="197" y="356"/>
                    <a:pt x="184" y="363"/>
                  </a:cubicBezTo>
                  <a:cubicBezTo>
                    <a:pt x="189" y="247"/>
                    <a:pt x="295" y="169"/>
                    <a:pt x="391" y="154"/>
                  </a:cubicBezTo>
                  <a:cubicBezTo>
                    <a:pt x="391" y="0"/>
                    <a:pt x="391" y="0"/>
                    <a:pt x="391" y="0"/>
                  </a:cubicBezTo>
                  <a:cubicBezTo>
                    <a:pt x="232" y="15"/>
                    <a:pt x="0" y="129"/>
                    <a:pt x="0" y="467"/>
                  </a:cubicBezTo>
                  <a:cubicBezTo>
                    <a:pt x="0" y="601"/>
                    <a:pt x="86" y="709"/>
                    <a:pt x="219" y="709"/>
                  </a:cubicBezTo>
                  <a:cubicBezTo>
                    <a:pt x="338" y="709"/>
                    <a:pt x="416" y="623"/>
                    <a:pt x="416" y="525"/>
                  </a:cubicBezTo>
                </a:path>
              </a:pathLst>
            </a:custGeom>
            <a:solidFill>
              <a:srgbClr val="253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cxnSp>
        <p:nvCxnSpPr>
          <p:cNvPr id="15" name="Straight Connector 14"/>
          <p:cNvCxnSpPr/>
          <p:nvPr userDrawn="1"/>
        </p:nvCxnSpPr>
        <p:spPr>
          <a:xfrm>
            <a:off x="541213" y="6203852"/>
            <a:ext cx="1115878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654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017D2BB-37EA-45C5-B6BF-E8CA614530E7}" type="datetime4">
              <a:rPr lang="en-GB" smtClean="0"/>
              <a:t>16 February 2023</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240553F3-40B0-4BFA-8684-D942AF6EAA45}" type="slidenum">
              <a:rPr lang="en-GB" smtClean="0"/>
              <a:t>‹#›</a:t>
            </a:fld>
            <a:endParaRPr lang="en-GB"/>
          </a:p>
        </p:txBody>
      </p:sp>
      <p:sp>
        <p:nvSpPr>
          <p:cNvPr id="8" name="Title 1"/>
          <p:cNvSpPr>
            <a:spLocks noGrp="1"/>
          </p:cNvSpPr>
          <p:nvPr>
            <p:ph type="title"/>
          </p:nvPr>
        </p:nvSpPr>
        <p:spPr>
          <a:xfrm>
            <a:off x="539999" y="450000"/>
            <a:ext cx="11172576" cy="680400"/>
          </a:xfrm>
        </p:spPr>
        <p:txBody>
          <a:bodyPr anchor="t">
            <a:normAutofit/>
          </a:bodyPr>
          <a:lstStyle>
            <a:lvl1pPr>
              <a:defRPr sz="2400"/>
            </a:lvl1pPr>
          </a:lstStyle>
          <a:p>
            <a:r>
              <a:rPr lang="en-US"/>
              <a:t>Click to edit Master title style</a:t>
            </a:r>
            <a:endParaRPr lang="en-GB" dirty="0"/>
          </a:p>
        </p:txBody>
      </p:sp>
      <p:sp>
        <p:nvSpPr>
          <p:cNvPr id="9" name="Text Placeholder 3"/>
          <p:cNvSpPr>
            <a:spLocks noGrp="1"/>
          </p:cNvSpPr>
          <p:nvPr>
            <p:ph type="body" sz="half" idx="2"/>
          </p:nvPr>
        </p:nvSpPr>
        <p:spPr>
          <a:xfrm>
            <a:off x="539999" y="842400"/>
            <a:ext cx="11172576"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6526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BB10E83-54B2-41DE-A15E-EB5B0DCB063A}" type="datetime4">
              <a:rPr lang="en-GB" smtClean="0"/>
              <a:t>16 February 2023</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240553F3-40B0-4BFA-8684-D942AF6EAA45}" type="slidenum">
              <a:rPr lang="en-GB" smtClean="0"/>
              <a:t>‹#›</a:t>
            </a:fld>
            <a:endParaRPr lang="en-GB"/>
          </a:p>
        </p:txBody>
      </p:sp>
      <p:sp>
        <p:nvSpPr>
          <p:cNvPr id="8" name="Media Placeholder 7">
            <a:extLst>
              <a:ext uri="{FF2B5EF4-FFF2-40B4-BE49-F238E27FC236}">
                <a16:creationId xmlns:a16="http://schemas.microsoft.com/office/drawing/2014/main" id="{C562B830-D2AA-4D51-AF7B-244BB895AB99}"/>
              </a:ext>
            </a:extLst>
          </p:cNvPr>
          <p:cNvSpPr>
            <a:spLocks noGrp="1"/>
          </p:cNvSpPr>
          <p:nvPr>
            <p:ph type="media" sz="quarter" idx="13"/>
          </p:nvPr>
        </p:nvSpPr>
        <p:spPr>
          <a:xfrm>
            <a:off x="3278717" y="1681163"/>
            <a:ext cx="5634567" cy="4225925"/>
          </a:xfrm>
        </p:spPr>
        <p:txBody>
          <a:bodyPr/>
          <a:lstStyle/>
          <a:p>
            <a:r>
              <a:rPr lang="en-US"/>
              <a:t>Click icon to add media</a:t>
            </a:r>
            <a:endParaRPr lang="en-GB"/>
          </a:p>
        </p:txBody>
      </p:sp>
      <p:sp>
        <p:nvSpPr>
          <p:cNvPr id="9" name="Title 1"/>
          <p:cNvSpPr>
            <a:spLocks noGrp="1"/>
          </p:cNvSpPr>
          <p:nvPr>
            <p:ph type="title"/>
          </p:nvPr>
        </p:nvSpPr>
        <p:spPr>
          <a:xfrm>
            <a:off x="539999" y="450000"/>
            <a:ext cx="11172575" cy="680400"/>
          </a:xfrm>
        </p:spPr>
        <p:txBody>
          <a:bodyPr anchor="t">
            <a:normAutofit/>
          </a:bodyPr>
          <a:lstStyle>
            <a:lvl1pPr>
              <a:defRPr sz="2400"/>
            </a:lvl1pPr>
          </a:lstStyle>
          <a:p>
            <a:r>
              <a:rPr lang="en-US"/>
              <a:t>Click to edit Master title style</a:t>
            </a:r>
            <a:endParaRPr lang="en-GB" dirty="0"/>
          </a:p>
        </p:txBody>
      </p:sp>
      <p:sp>
        <p:nvSpPr>
          <p:cNvPr id="10" name="Text Placeholder 3"/>
          <p:cNvSpPr>
            <a:spLocks noGrp="1"/>
          </p:cNvSpPr>
          <p:nvPr>
            <p:ph type="body" sz="half" idx="2"/>
          </p:nvPr>
        </p:nvSpPr>
        <p:spPr>
          <a:xfrm>
            <a:off x="539997" y="842400"/>
            <a:ext cx="11172577"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2678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6"/>
          <p:cNvSpPr>
            <a:spLocks noGrp="1" noChangeArrowheads="1"/>
          </p:cNvSpPr>
          <p:nvPr>
            <p:ph type="sldNum" sz="quarter" idx="10"/>
          </p:nvPr>
        </p:nvSpPr>
        <p:spPr>
          <a:ln/>
        </p:spPr>
        <p:txBody>
          <a:bodyPr/>
          <a:lstStyle>
            <a:lvl1pPr>
              <a:defRPr/>
            </a:lvl1pPr>
          </a:lstStyle>
          <a:p>
            <a:pPr>
              <a:defRPr/>
            </a:pPr>
            <a:fld id="{17C29808-A4BA-4BDF-B1B6-2FC752ABFF6C}" type="slidenum">
              <a:rPr lang="en-GB"/>
              <a:pPr>
                <a:defRPr/>
              </a:pPr>
              <a:t>‹#›</a:t>
            </a:fld>
            <a:endParaRPr lang="en-GB"/>
          </a:p>
        </p:txBody>
      </p:sp>
    </p:spTree>
    <p:extLst>
      <p:ext uri="{BB962C8B-B14F-4D97-AF65-F5344CB8AC3E}">
        <p14:creationId xmlns:p14="http://schemas.microsoft.com/office/powerpoint/2010/main" val="282534371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mage1 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886" y="0"/>
            <a:ext cx="12175114" cy="6858000"/>
          </a:xfrm>
          <a:prstGeom prst="rect">
            <a:avLst/>
          </a:prstGeom>
        </p:spPr>
      </p:pic>
      <p:sp>
        <p:nvSpPr>
          <p:cNvPr id="2" name="Title 1"/>
          <p:cNvSpPr>
            <a:spLocks noGrp="1"/>
          </p:cNvSpPr>
          <p:nvPr>
            <p:ph type="ctrTitle" hasCustomPrompt="1"/>
          </p:nvPr>
        </p:nvSpPr>
        <p:spPr>
          <a:xfrm>
            <a:off x="538162" y="1671891"/>
            <a:ext cx="11160000" cy="3166809"/>
          </a:xfrm>
        </p:spPr>
        <p:txBody>
          <a:bodyPr anchor="ctr">
            <a:noAutofit/>
          </a:bodyPr>
          <a:lstStyle>
            <a:lvl1pPr algn="l">
              <a:lnSpc>
                <a:spcPct val="80000"/>
              </a:lnSpc>
              <a:defRPr sz="7600" cap="all" baseline="0"/>
            </a:lvl1pPr>
          </a:lstStyle>
          <a:p>
            <a:r>
              <a:rPr lang="en-US" dirty="0"/>
              <a:t>Click to edit</a:t>
            </a:r>
            <a:br>
              <a:rPr lang="en-US" dirty="0"/>
            </a:br>
            <a:r>
              <a:rPr lang="en-US" dirty="0"/>
              <a:t>Master</a:t>
            </a:r>
            <a:br>
              <a:rPr lang="en-US" dirty="0"/>
            </a:br>
            <a:r>
              <a:rPr lang="en-US" dirty="0"/>
              <a:t>title style</a:t>
            </a:r>
            <a:endParaRPr lang="en-GB" dirty="0"/>
          </a:p>
        </p:txBody>
      </p:sp>
      <p:sp>
        <p:nvSpPr>
          <p:cNvPr id="8" name="Text Placeholder 7"/>
          <p:cNvSpPr>
            <a:spLocks noGrp="1"/>
          </p:cNvSpPr>
          <p:nvPr>
            <p:ph type="body" sz="quarter" idx="13"/>
          </p:nvPr>
        </p:nvSpPr>
        <p:spPr>
          <a:xfrm>
            <a:off x="538163" y="4838700"/>
            <a:ext cx="11160000" cy="1493838"/>
          </a:xfrm>
        </p:spPr>
        <p:txBody>
          <a:bodyPr anchor="b"/>
          <a:lstStyle>
            <a:lvl1pPr>
              <a:spcBef>
                <a:spcPts val="0"/>
              </a:spcBef>
              <a:defRPr sz="2000">
                <a:solidFill>
                  <a:schemeClr val="tx2"/>
                </a:solidFill>
              </a:defRPr>
            </a:lvl1pPr>
            <a:lvl2pPr>
              <a:spcBef>
                <a:spcPts val="0"/>
              </a:spcBef>
              <a:defRPr sz="1200">
                <a:solidFill>
                  <a:schemeClr val="tx2"/>
                </a:solidFill>
              </a:defRPr>
            </a:lvl2pPr>
            <a:lvl3pPr marL="0" indent="0">
              <a:spcBef>
                <a:spcPts val="0"/>
              </a:spcBef>
              <a:buNone/>
              <a:defRPr sz="1600" b="1">
                <a:solidFill>
                  <a:schemeClr val="accent6"/>
                </a:solidFill>
              </a:defRPr>
            </a:lvl3pPr>
          </a:lstStyle>
          <a:p>
            <a:pPr lvl="0"/>
            <a:r>
              <a:rPr lang="en-US"/>
              <a:t>Edit Master text styles</a:t>
            </a:r>
          </a:p>
          <a:p>
            <a:pPr lvl="1"/>
            <a:r>
              <a:rPr lang="en-US"/>
              <a:t>Second level</a:t>
            </a:r>
          </a:p>
          <a:p>
            <a:pPr lvl="2"/>
            <a:r>
              <a:rPr lang="en-US"/>
              <a:t>Third level</a:t>
            </a:r>
          </a:p>
        </p:txBody>
      </p:sp>
      <p:grpSp>
        <p:nvGrpSpPr>
          <p:cNvPr id="9" name="Group 8"/>
          <p:cNvGrpSpPr/>
          <p:nvPr userDrawn="1"/>
        </p:nvGrpSpPr>
        <p:grpSpPr>
          <a:xfrm>
            <a:off x="539750" y="242888"/>
            <a:ext cx="1633538" cy="309562"/>
            <a:chOff x="539750" y="242888"/>
            <a:chExt cx="1633538" cy="309562"/>
          </a:xfrm>
          <a:solidFill>
            <a:schemeClr val="tx2"/>
          </a:solidFill>
        </p:grpSpPr>
        <p:sp>
          <p:nvSpPr>
            <p:cNvPr id="11" name="Freeform 5"/>
            <p:cNvSpPr>
              <a:spLocks/>
            </p:cNvSpPr>
            <p:nvPr userDrawn="1"/>
          </p:nvSpPr>
          <p:spPr bwMode="auto">
            <a:xfrm>
              <a:off x="860425" y="250825"/>
              <a:ext cx="187325" cy="300037"/>
            </a:xfrm>
            <a:custGeom>
              <a:avLst/>
              <a:gdLst>
                <a:gd name="T0" fmla="*/ 209 w 248"/>
                <a:gd name="T1" fmla="*/ 339 h 394"/>
                <a:gd name="T2" fmla="*/ 51 w 248"/>
                <a:gd name="T3" fmla="*/ 339 h 394"/>
                <a:gd name="T4" fmla="*/ 51 w 248"/>
                <a:gd name="T5" fmla="*/ 218 h 394"/>
                <a:gd name="T6" fmla="*/ 175 w 248"/>
                <a:gd name="T7" fmla="*/ 218 h 394"/>
                <a:gd name="T8" fmla="*/ 172 w 248"/>
                <a:gd name="T9" fmla="*/ 194 h 394"/>
                <a:gd name="T10" fmla="*/ 175 w 248"/>
                <a:gd name="T11" fmla="*/ 170 h 394"/>
                <a:gd name="T12" fmla="*/ 51 w 248"/>
                <a:gd name="T13" fmla="*/ 170 h 394"/>
                <a:gd name="T14" fmla="*/ 51 w 248"/>
                <a:gd name="T15" fmla="*/ 49 h 394"/>
                <a:gd name="T16" fmla="*/ 209 w 248"/>
                <a:gd name="T17" fmla="*/ 49 h 394"/>
                <a:gd name="T18" fmla="*/ 248 w 248"/>
                <a:gd name="T19" fmla="*/ 0 h 394"/>
                <a:gd name="T20" fmla="*/ 0 w 248"/>
                <a:gd name="T21" fmla="*/ 0 h 394"/>
                <a:gd name="T22" fmla="*/ 0 w 248"/>
                <a:gd name="T23" fmla="*/ 394 h 394"/>
                <a:gd name="T24" fmla="*/ 248 w 248"/>
                <a:gd name="T25" fmla="*/ 394 h 394"/>
                <a:gd name="T26" fmla="*/ 214 w 248"/>
                <a:gd name="T27" fmla="*/ 339 h 394"/>
                <a:gd name="T28" fmla="*/ 209 w 248"/>
                <a:gd name="T29" fmla="*/ 3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394">
                  <a:moveTo>
                    <a:pt x="209" y="339"/>
                  </a:moveTo>
                  <a:cubicBezTo>
                    <a:pt x="51" y="339"/>
                    <a:pt x="51" y="339"/>
                    <a:pt x="51" y="339"/>
                  </a:cubicBezTo>
                  <a:cubicBezTo>
                    <a:pt x="51" y="218"/>
                    <a:pt x="51" y="218"/>
                    <a:pt x="51" y="218"/>
                  </a:cubicBezTo>
                  <a:cubicBezTo>
                    <a:pt x="175" y="218"/>
                    <a:pt x="175" y="218"/>
                    <a:pt x="175" y="218"/>
                  </a:cubicBezTo>
                  <a:cubicBezTo>
                    <a:pt x="175" y="218"/>
                    <a:pt x="172" y="204"/>
                    <a:pt x="172" y="194"/>
                  </a:cubicBezTo>
                  <a:cubicBezTo>
                    <a:pt x="172" y="185"/>
                    <a:pt x="175" y="170"/>
                    <a:pt x="175" y="170"/>
                  </a:cubicBezTo>
                  <a:cubicBezTo>
                    <a:pt x="51" y="170"/>
                    <a:pt x="51" y="170"/>
                    <a:pt x="51" y="170"/>
                  </a:cubicBezTo>
                  <a:cubicBezTo>
                    <a:pt x="51" y="49"/>
                    <a:pt x="51" y="49"/>
                    <a:pt x="51" y="49"/>
                  </a:cubicBezTo>
                  <a:cubicBezTo>
                    <a:pt x="209" y="49"/>
                    <a:pt x="209" y="49"/>
                    <a:pt x="209" y="49"/>
                  </a:cubicBezTo>
                  <a:cubicBezTo>
                    <a:pt x="248" y="0"/>
                    <a:pt x="248" y="0"/>
                    <a:pt x="248" y="0"/>
                  </a:cubicBezTo>
                  <a:cubicBezTo>
                    <a:pt x="0" y="0"/>
                    <a:pt x="0" y="0"/>
                    <a:pt x="0" y="0"/>
                  </a:cubicBezTo>
                  <a:cubicBezTo>
                    <a:pt x="0" y="394"/>
                    <a:pt x="0" y="394"/>
                    <a:pt x="0" y="394"/>
                  </a:cubicBezTo>
                  <a:cubicBezTo>
                    <a:pt x="248" y="394"/>
                    <a:pt x="248" y="394"/>
                    <a:pt x="248" y="394"/>
                  </a:cubicBezTo>
                  <a:cubicBezTo>
                    <a:pt x="214" y="339"/>
                    <a:pt x="214" y="339"/>
                    <a:pt x="214" y="339"/>
                  </a:cubicBezTo>
                  <a:lnTo>
                    <a:pt x="209" y="3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1625600" y="334963"/>
              <a:ext cx="44450" cy="215900"/>
            </a:xfrm>
            <a:custGeom>
              <a:avLst/>
              <a:gdLst>
                <a:gd name="T0" fmla="*/ 0 w 28"/>
                <a:gd name="T1" fmla="*/ 29 h 136"/>
                <a:gd name="T2" fmla="*/ 0 w 28"/>
                <a:gd name="T3" fmla="*/ 136 h 136"/>
                <a:gd name="T4" fmla="*/ 28 w 28"/>
                <a:gd name="T5" fmla="*/ 136 h 136"/>
                <a:gd name="T6" fmla="*/ 28 w 28"/>
                <a:gd name="T7" fmla="*/ 0 h 136"/>
                <a:gd name="T8" fmla="*/ 0 w 28"/>
                <a:gd name="T9" fmla="*/ 29 h 136"/>
              </a:gdLst>
              <a:ahLst/>
              <a:cxnLst>
                <a:cxn ang="0">
                  <a:pos x="T0" y="T1"/>
                </a:cxn>
                <a:cxn ang="0">
                  <a:pos x="T2" y="T3"/>
                </a:cxn>
                <a:cxn ang="0">
                  <a:pos x="T4" y="T5"/>
                </a:cxn>
                <a:cxn ang="0">
                  <a:pos x="T6" y="T7"/>
                </a:cxn>
                <a:cxn ang="0">
                  <a:pos x="T8" y="T9"/>
                </a:cxn>
              </a:cxnLst>
              <a:rect l="0" t="0" r="r" b="b"/>
              <a:pathLst>
                <a:path w="28" h="136">
                  <a:moveTo>
                    <a:pt x="0" y="29"/>
                  </a:moveTo>
                  <a:lnTo>
                    <a:pt x="0" y="136"/>
                  </a:lnTo>
                  <a:lnTo>
                    <a:pt x="28" y="136"/>
                  </a:lnTo>
                  <a:lnTo>
                    <a:pt x="28"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7"/>
            <p:cNvSpPr>
              <a:spLocks/>
            </p:cNvSpPr>
            <p:nvPr userDrawn="1"/>
          </p:nvSpPr>
          <p:spPr bwMode="auto">
            <a:xfrm>
              <a:off x="1625600" y="250825"/>
              <a:ext cx="80963" cy="80962"/>
            </a:xfrm>
            <a:custGeom>
              <a:avLst/>
              <a:gdLst>
                <a:gd name="T0" fmla="*/ 0 w 51"/>
                <a:gd name="T1" fmla="*/ 0 h 51"/>
                <a:gd name="T2" fmla="*/ 0 w 51"/>
                <a:gd name="T3" fmla="*/ 51 h 51"/>
                <a:gd name="T4" fmla="*/ 51 w 51"/>
                <a:gd name="T5" fmla="*/ 0 h 51"/>
                <a:gd name="T6" fmla="*/ 0 w 51"/>
                <a:gd name="T7" fmla="*/ 0 h 51"/>
              </a:gdLst>
              <a:ahLst/>
              <a:cxnLst>
                <a:cxn ang="0">
                  <a:pos x="T0" y="T1"/>
                </a:cxn>
                <a:cxn ang="0">
                  <a:pos x="T2" y="T3"/>
                </a:cxn>
                <a:cxn ang="0">
                  <a:pos x="T4" y="T5"/>
                </a:cxn>
                <a:cxn ang="0">
                  <a:pos x="T6" y="T7"/>
                </a:cxn>
              </a:cxnLst>
              <a:rect l="0" t="0" r="r" b="b"/>
              <a:pathLst>
                <a:path w="51" h="51">
                  <a:moveTo>
                    <a:pt x="0" y="0"/>
                  </a:moveTo>
                  <a:lnTo>
                    <a:pt x="0" y="51"/>
                  </a:lnTo>
                  <a:lnTo>
                    <a:pt x="5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998538" y="244476"/>
              <a:ext cx="295275" cy="307974"/>
            </a:xfrm>
            <a:custGeom>
              <a:avLst/>
              <a:gdLst>
                <a:gd name="T0" fmla="*/ 239 w 391"/>
                <a:gd name="T1" fmla="*/ 227 h 407"/>
                <a:gd name="T2" fmla="*/ 335 w 391"/>
                <a:gd name="T3" fmla="*/ 227 h 407"/>
                <a:gd name="T4" fmla="*/ 335 w 391"/>
                <a:gd name="T5" fmla="*/ 336 h 407"/>
                <a:gd name="T6" fmla="*/ 135 w 391"/>
                <a:gd name="T7" fmla="*/ 291 h 407"/>
                <a:gd name="T8" fmla="*/ 194 w 391"/>
                <a:gd name="T9" fmla="*/ 70 h 407"/>
                <a:gd name="T10" fmla="*/ 340 w 391"/>
                <a:gd name="T11" fmla="*/ 58 h 407"/>
                <a:gd name="T12" fmla="*/ 391 w 391"/>
                <a:gd name="T13" fmla="*/ 9 h 407"/>
                <a:gd name="T14" fmla="*/ 171 w 391"/>
                <a:gd name="T15" fmla="*/ 21 h 407"/>
                <a:gd name="T16" fmla="*/ 198 w 391"/>
                <a:gd name="T17" fmla="*/ 399 h 407"/>
                <a:gd name="T18" fmla="*/ 250 w 391"/>
                <a:gd name="T19" fmla="*/ 405 h 407"/>
                <a:gd name="T20" fmla="*/ 391 w 391"/>
                <a:gd name="T21" fmla="*/ 373 h 407"/>
                <a:gd name="T22" fmla="*/ 391 w 391"/>
                <a:gd name="T23" fmla="*/ 179 h 407"/>
                <a:gd name="T24" fmla="*/ 239 w 391"/>
                <a:gd name="T25" fmla="*/ 17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407">
                  <a:moveTo>
                    <a:pt x="239" y="227"/>
                  </a:moveTo>
                  <a:cubicBezTo>
                    <a:pt x="335" y="227"/>
                    <a:pt x="335" y="227"/>
                    <a:pt x="335" y="227"/>
                  </a:cubicBezTo>
                  <a:cubicBezTo>
                    <a:pt x="335" y="336"/>
                    <a:pt x="335" y="336"/>
                    <a:pt x="335" y="336"/>
                  </a:cubicBezTo>
                  <a:cubicBezTo>
                    <a:pt x="258" y="368"/>
                    <a:pt x="178" y="352"/>
                    <a:pt x="135" y="291"/>
                  </a:cubicBezTo>
                  <a:cubicBezTo>
                    <a:pt x="87" y="222"/>
                    <a:pt x="105" y="102"/>
                    <a:pt x="194" y="70"/>
                  </a:cubicBezTo>
                  <a:cubicBezTo>
                    <a:pt x="238" y="54"/>
                    <a:pt x="294" y="57"/>
                    <a:pt x="340" y="58"/>
                  </a:cubicBezTo>
                  <a:cubicBezTo>
                    <a:pt x="391" y="9"/>
                    <a:pt x="391" y="9"/>
                    <a:pt x="391" y="9"/>
                  </a:cubicBezTo>
                  <a:cubicBezTo>
                    <a:pt x="312" y="9"/>
                    <a:pt x="229" y="0"/>
                    <a:pt x="171" y="21"/>
                  </a:cubicBezTo>
                  <a:cubicBezTo>
                    <a:pt x="0" y="85"/>
                    <a:pt x="13" y="344"/>
                    <a:pt x="198" y="399"/>
                  </a:cubicBezTo>
                  <a:cubicBezTo>
                    <a:pt x="207" y="402"/>
                    <a:pt x="229" y="405"/>
                    <a:pt x="250" y="405"/>
                  </a:cubicBezTo>
                  <a:cubicBezTo>
                    <a:pt x="306" y="407"/>
                    <a:pt x="350" y="389"/>
                    <a:pt x="391" y="373"/>
                  </a:cubicBezTo>
                  <a:cubicBezTo>
                    <a:pt x="391" y="179"/>
                    <a:pt x="391" y="179"/>
                    <a:pt x="391" y="179"/>
                  </a:cubicBezTo>
                  <a:cubicBezTo>
                    <a:pt x="239" y="179"/>
                    <a:pt x="239" y="179"/>
                    <a:pt x="239" y="1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1284288" y="242888"/>
              <a:ext cx="295275" cy="309562"/>
            </a:xfrm>
            <a:custGeom>
              <a:avLst/>
              <a:gdLst>
                <a:gd name="T0" fmla="*/ 239 w 392"/>
                <a:gd name="T1" fmla="*/ 228 h 407"/>
                <a:gd name="T2" fmla="*/ 335 w 392"/>
                <a:gd name="T3" fmla="*/ 228 h 407"/>
                <a:gd name="T4" fmla="*/ 335 w 392"/>
                <a:gd name="T5" fmla="*/ 337 h 407"/>
                <a:gd name="T6" fmla="*/ 135 w 392"/>
                <a:gd name="T7" fmla="*/ 291 h 407"/>
                <a:gd name="T8" fmla="*/ 194 w 392"/>
                <a:gd name="T9" fmla="*/ 70 h 407"/>
                <a:gd name="T10" fmla="*/ 341 w 392"/>
                <a:gd name="T11" fmla="*/ 58 h 407"/>
                <a:gd name="T12" fmla="*/ 392 w 392"/>
                <a:gd name="T13" fmla="*/ 10 h 407"/>
                <a:gd name="T14" fmla="*/ 172 w 392"/>
                <a:gd name="T15" fmla="*/ 22 h 407"/>
                <a:gd name="T16" fmla="*/ 198 w 392"/>
                <a:gd name="T17" fmla="*/ 399 h 407"/>
                <a:gd name="T18" fmla="*/ 250 w 392"/>
                <a:gd name="T19" fmla="*/ 406 h 407"/>
                <a:gd name="T20" fmla="*/ 392 w 392"/>
                <a:gd name="T21" fmla="*/ 373 h 407"/>
                <a:gd name="T22" fmla="*/ 392 w 392"/>
                <a:gd name="T23" fmla="*/ 179 h 407"/>
                <a:gd name="T24" fmla="*/ 239 w 392"/>
                <a:gd name="T25" fmla="*/ 18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7">
                  <a:moveTo>
                    <a:pt x="239" y="228"/>
                  </a:moveTo>
                  <a:cubicBezTo>
                    <a:pt x="335" y="228"/>
                    <a:pt x="335" y="228"/>
                    <a:pt x="335" y="228"/>
                  </a:cubicBezTo>
                  <a:cubicBezTo>
                    <a:pt x="335" y="337"/>
                    <a:pt x="335" y="337"/>
                    <a:pt x="335" y="337"/>
                  </a:cubicBezTo>
                  <a:cubicBezTo>
                    <a:pt x="258" y="368"/>
                    <a:pt x="178" y="352"/>
                    <a:pt x="135" y="291"/>
                  </a:cubicBezTo>
                  <a:cubicBezTo>
                    <a:pt x="87" y="223"/>
                    <a:pt x="105" y="102"/>
                    <a:pt x="194" y="70"/>
                  </a:cubicBezTo>
                  <a:cubicBezTo>
                    <a:pt x="238" y="54"/>
                    <a:pt x="294" y="58"/>
                    <a:pt x="341" y="58"/>
                  </a:cubicBezTo>
                  <a:cubicBezTo>
                    <a:pt x="392" y="10"/>
                    <a:pt x="392" y="10"/>
                    <a:pt x="392" y="10"/>
                  </a:cubicBezTo>
                  <a:cubicBezTo>
                    <a:pt x="312" y="10"/>
                    <a:pt x="230" y="0"/>
                    <a:pt x="172" y="22"/>
                  </a:cubicBezTo>
                  <a:cubicBezTo>
                    <a:pt x="0" y="85"/>
                    <a:pt x="14" y="345"/>
                    <a:pt x="198" y="399"/>
                  </a:cubicBezTo>
                  <a:cubicBezTo>
                    <a:pt x="208" y="402"/>
                    <a:pt x="230" y="405"/>
                    <a:pt x="250" y="406"/>
                  </a:cubicBezTo>
                  <a:cubicBezTo>
                    <a:pt x="307" y="407"/>
                    <a:pt x="350" y="390"/>
                    <a:pt x="392" y="373"/>
                  </a:cubicBezTo>
                  <a:cubicBezTo>
                    <a:pt x="392" y="179"/>
                    <a:pt x="392" y="179"/>
                    <a:pt x="392" y="179"/>
                  </a:cubicBezTo>
                  <a:cubicBezTo>
                    <a:pt x="239" y="180"/>
                    <a:pt x="239" y="180"/>
                    <a:pt x="239"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539750" y="250825"/>
              <a:ext cx="260350" cy="300037"/>
            </a:xfrm>
            <a:custGeom>
              <a:avLst/>
              <a:gdLst>
                <a:gd name="T0" fmla="*/ 141 w 164"/>
                <a:gd name="T1" fmla="*/ 0 h 189"/>
                <a:gd name="T2" fmla="*/ 82 w 164"/>
                <a:gd name="T3" fmla="*/ 76 h 189"/>
                <a:gd name="T4" fmla="*/ 23 w 164"/>
                <a:gd name="T5" fmla="*/ 0 h 189"/>
                <a:gd name="T6" fmla="*/ 0 w 164"/>
                <a:gd name="T7" fmla="*/ 0 h 189"/>
                <a:gd name="T8" fmla="*/ 0 w 164"/>
                <a:gd name="T9" fmla="*/ 189 h 189"/>
                <a:gd name="T10" fmla="*/ 26 w 164"/>
                <a:gd name="T11" fmla="*/ 189 h 189"/>
                <a:gd name="T12" fmla="*/ 26 w 164"/>
                <a:gd name="T13" fmla="*/ 41 h 189"/>
                <a:gd name="T14" fmla="*/ 82 w 164"/>
                <a:gd name="T15" fmla="*/ 117 h 189"/>
                <a:gd name="T16" fmla="*/ 139 w 164"/>
                <a:gd name="T17" fmla="*/ 41 h 189"/>
                <a:gd name="T18" fmla="*/ 139 w 164"/>
                <a:gd name="T19" fmla="*/ 189 h 189"/>
                <a:gd name="T20" fmla="*/ 164 w 164"/>
                <a:gd name="T21" fmla="*/ 189 h 189"/>
                <a:gd name="T22" fmla="*/ 164 w 164"/>
                <a:gd name="T23" fmla="*/ 0 h 189"/>
                <a:gd name="T24" fmla="*/ 141 w 164"/>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89">
                  <a:moveTo>
                    <a:pt x="141" y="0"/>
                  </a:moveTo>
                  <a:lnTo>
                    <a:pt x="82" y="76"/>
                  </a:lnTo>
                  <a:lnTo>
                    <a:pt x="23" y="0"/>
                  </a:lnTo>
                  <a:lnTo>
                    <a:pt x="0" y="0"/>
                  </a:lnTo>
                  <a:lnTo>
                    <a:pt x="0" y="189"/>
                  </a:lnTo>
                  <a:lnTo>
                    <a:pt x="26" y="189"/>
                  </a:lnTo>
                  <a:lnTo>
                    <a:pt x="26" y="41"/>
                  </a:lnTo>
                  <a:lnTo>
                    <a:pt x="82" y="117"/>
                  </a:lnTo>
                  <a:lnTo>
                    <a:pt x="139" y="41"/>
                  </a:lnTo>
                  <a:lnTo>
                    <a:pt x="139" y="189"/>
                  </a:lnTo>
                  <a:lnTo>
                    <a:pt x="164" y="189"/>
                  </a:lnTo>
                  <a:lnTo>
                    <a:pt x="164" y="0"/>
                  </a:lnTo>
                  <a:lnTo>
                    <a:pt x="1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1"/>
            <p:cNvSpPr>
              <a:spLocks/>
            </p:cNvSpPr>
            <p:nvPr userDrawn="1"/>
          </p:nvSpPr>
          <p:spPr bwMode="auto">
            <a:xfrm>
              <a:off x="1709738" y="250825"/>
              <a:ext cx="463550" cy="300037"/>
            </a:xfrm>
            <a:custGeom>
              <a:avLst/>
              <a:gdLst>
                <a:gd name="T0" fmla="*/ 24 w 292"/>
                <a:gd name="T1" fmla="*/ 0 h 189"/>
                <a:gd name="T2" fmla="*/ 0 w 292"/>
                <a:gd name="T3" fmla="*/ 23 h 189"/>
                <a:gd name="T4" fmla="*/ 67 w 292"/>
                <a:gd name="T5" fmla="*/ 23 h 189"/>
                <a:gd name="T6" fmla="*/ 67 w 292"/>
                <a:gd name="T7" fmla="*/ 189 h 189"/>
                <a:gd name="T8" fmla="*/ 93 w 292"/>
                <a:gd name="T9" fmla="*/ 189 h 189"/>
                <a:gd name="T10" fmla="*/ 93 w 292"/>
                <a:gd name="T11" fmla="*/ 23 h 189"/>
                <a:gd name="T12" fmla="*/ 198 w 292"/>
                <a:gd name="T13" fmla="*/ 23 h 189"/>
                <a:gd name="T14" fmla="*/ 198 w 292"/>
                <a:gd name="T15" fmla="*/ 189 h 189"/>
                <a:gd name="T16" fmla="*/ 227 w 292"/>
                <a:gd name="T17" fmla="*/ 189 h 189"/>
                <a:gd name="T18" fmla="*/ 227 w 292"/>
                <a:gd name="T19" fmla="*/ 23 h 189"/>
                <a:gd name="T20" fmla="*/ 292 w 292"/>
                <a:gd name="T21" fmla="*/ 23 h 189"/>
                <a:gd name="T22" fmla="*/ 292 w 292"/>
                <a:gd name="T23" fmla="*/ 0 h 189"/>
                <a:gd name="T24" fmla="*/ 24 w 292"/>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2" h="189">
                  <a:moveTo>
                    <a:pt x="24" y="0"/>
                  </a:moveTo>
                  <a:lnTo>
                    <a:pt x="0" y="23"/>
                  </a:lnTo>
                  <a:lnTo>
                    <a:pt x="67" y="23"/>
                  </a:lnTo>
                  <a:lnTo>
                    <a:pt x="67" y="189"/>
                  </a:lnTo>
                  <a:lnTo>
                    <a:pt x="93" y="189"/>
                  </a:lnTo>
                  <a:lnTo>
                    <a:pt x="93" y="23"/>
                  </a:lnTo>
                  <a:lnTo>
                    <a:pt x="198" y="23"/>
                  </a:lnTo>
                  <a:lnTo>
                    <a:pt x="198" y="189"/>
                  </a:lnTo>
                  <a:lnTo>
                    <a:pt x="227" y="189"/>
                  </a:lnTo>
                  <a:lnTo>
                    <a:pt x="227" y="23"/>
                  </a:lnTo>
                  <a:lnTo>
                    <a:pt x="292" y="23"/>
                  </a:lnTo>
                  <a:lnTo>
                    <a:pt x="292"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0811" y="242888"/>
            <a:ext cx="1920240" cy="344947"/>
          </a:xfrm>
          <a:prstGeom prst="rect">
            <a:avLst/>
          </a:prstGeom>
        </p:spPr>
      </p:pic>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34885" y="242888"/>
            <a:ext cx="1763277" cy="301296"/>
          </a:xfrm>
          <a:prstGeom prst="rect">
            <a:avLst/>
          </a:prstGeom>
        </p:spPr>
      </p:pic>
    </p:spTree>
    <p:extLst>
      <p:ext uri="{BB962C8B-B14F-4D97-AF65-F5344CB8AC3E}">
        <p14:creationId xmlns:p14="http://schemas.microsoft.com/office/powerpoint/2010/main" val="301807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mage2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38162" y="1671891"/>
            <a:ext cx="11160000" cy="3166809"/>
          </a:xfrm>
        </p:spPr>
        <p:txBody>
          <a:bodyPr anchor="ctr">
            <a:noAutofit/>
          </a:bodyPr>
          <a:lstStyle>
            <a:lvl1pPr algn="l">
              <a:lnSpc>
                <a:spcPct val="80000"/>
              </a:lnSpc>
              <a:defRPr sz="7600" cap="all" baseline="0"/>
            </a:lvl1pPr>
          </a:lstStyle>
          <a:p>
            <a:r>
              <a:rPr lang="en-US" dirty="0"/>
              <a:t>Click to edit</a:t>
            </a:r>
            <a:br>
              <a:rPr lang="en-US" dirty="0"/>
            </a:br>
            <a:r>
              <a:rPr lang="en-US" dirty="0"/>
              <a:t>Master</a:t>
            </a:r>
            <a:br>
              <a:rPr lang="en-US" dirty="0"/>
            </a:br>
            <a:r>
              <a:rPr lang="en-US" dirty="0"/>
              <a:t>title style</a:t>
            </a:r>
            <a:endParaRPr lang="en-GB" dirty="0"/>
          </a:p>
        </p:txBody>
      </p:sp>
      <p:sp>
        <p:nvSpPr>
          <p:cNvPr id="8" name="Text Placeholder 7"/>
          <p:cNvSpPr>
            <a:spLocks noGrp="1"/>
          </p:cNvSpPr>
          <p:nvPr>
            <p:ph type="body" sz="quarter" idx="13"/>
          </p:nvPr>
        </p:nvSpPr>
        <p:spPr>
          <a:xfrm>
            <a:off x="538163" y="4838700"/>
            <a:ext cx="11160000" cy="1493838"/>
          </a:xfrm>
        </p:spPr>
        <p:txBody>
          <a:bodyPr anchor="b"/>
          <a:lstStyle>
            <a:lvl1pPr>
              <a:spcBef>
                <a:spcPts val="0"/>
              </a:spcBef>
              <a:defRPr sz="2000"/>
            </a:lvl1pPr>
            <a:lvl2pPr>
              <a:spcBef>
                <a:spcPts val="0"/>
              </a:spcBef>
              <a:defRPr sz="1200">
                <a:solidFill>
                  <a:schemeClr val="tx1"/>
                </a:solidFill>
              </a:defRPr>
            </a:lvl2pPr>
            <a:lvl3pPr marL="0" indent="0">
              <a:spcBef>
                <a:spcPts val="0"/>
              </a:spcBef>
              <a:buNone/>
              <a:defRPr sz="1600" b="1">
                <a:solidFill>
                  <a:schemeClr val="accent6"/>
                </a:solidFill>
              </a:defRPr>
            </a:lvl3pPr>
          </a:lstStyle>
          <a:p>
            <a:pPr lvl="0"/>
            <a:r>
              <a:rPr lang="en-US"/>
              <a:t>Edit Master text styles</a:t>
            </a:r>
          </a:p>
          <a:p>
            <a:pPr lvl="1"/>
            <a:r>
              <a:rPr lang="en-US"/>
              <a:t>Second level</a:t>
            </a:r>
          </a:p>
          <a:p>
            <a:pPr lvl="2"/>
            <a:r>
              <a:rPr lang="en-US"/>
              <a:t>Third level</a:t>
            </a:r>
          </a:p>
        </p:txBody>
      </p:sp>
      <p:grpSp>
        <p:nvGrpSpPr>
          <p:cNvPr id="7" name="Group 6"/>
          <p:cNvGrpSpPr/>
          <p:nvPr userDrawn="1"/>
        </p:nvGrpSpPr>
        <p:grpSpPr>
          <a:xfrm>
            <a:off x="539750" y="242888"/>
            <a:ext cx="1633538" cy="309562"/>
            <a:chOff x="539750" y="242888"/>
            <a:chExt cx="1633538" cy="309562"/>
          </a:xfrm>
          <a:solidFill>
            <a:schemeClr val="tx2"/>
          </a:solidFill>
        </p:grpSpPr>
        <p:sp>
          <p:nvSpPr>
            <p:cNvPr id="10" name="Freeform 5"/>
            <p:cNvSpPr>
              <a:spLocks/>
            </p:cNvSpPr>
            <p:nvPr userDrawn="1"/>
          </p:nvSpPr>
          <p:spPr bwMode="auto">
            <a:xfrm>
              <a:off x="860425" y="250825"/>
              <a:ext cx="187325" cy="300037"/>
            </a:xfrm>
            <a:custGeom>
              <a:avLst/>
              <a:gdLst>
                <a:gd name="T0" fmla="*/ 209 w 248"/>
                <a:gd name="T1" fmla="*/ 339 h 394"/>
                <a:gd name="T2" fmla="*/ 51 w 248"/>
                <a:gd name="T3" fmla="*/ 339 h 394"/>
                <a:gd name="T4" fmla="*/ 51 w 248"/>
                <a:gd name="T5" fmla="*/ 218 h 394"/>
                <a:gd name="T6" fmla="*/ 175 w 248"/>
                <a:gd name="T7" fmla="*/ 218 h 394"/>
                <a:gd name="T8" fmla="*/ 172 w 248"/>
                <a:gd name="T9" fmla="*/ 194 h 394"/>
                <a:gd name="T10" fmla="*/ 175 w 248"/>
                <a:gd name="T11" fmla="*/ 170 h 394"/>
                <a:gd name="T12" fmla="*/ 51 w 248"/>
                <a:gd name="T13" fmla="*/ 170 h 394"/>
                <a:gd name="T14" fmla="*/ 51 w 248"/>
                <a:gd name="T15" fmla="*/ 49 h 394"/>
                <a:gd name="T16" fmla="*/ 209 w 248"/>
                <a:gd name="T17" fmla="*/ 49 h 394"/>
                <a:gd name="T18" fmla="*/ 248 w 248"/>
                <a:gd name="T19" fmla="*/ 0 h 394"/>
                <a:gd name="T20" fmla="*/ 0 w 248"/>
                <a:gd name="T21" fmla="*/ 0 h 394"/>
                <a:gd name="T22" fmla="*/ 0 w 248"/>
                <a:gd name="T23" fmla="*/ 394 h 394"/>
                <a:gd name="T24" fmla="*/ 248 w 248"/>
                <a:gd name="T25" fmla="*/ 394 h 394"/>
                <a:gd name="T26" fmla="*/ 214 w 248"/>
                <a:gd name="T27" fmla="*/ 339 h 394"/>
                <a:gd name="T28" fmla="*/ 209 w 248"/>
                <a:gd name="T29" fmla="*/ 3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394">
                  <a:moveTo>
                    <a:pt x="209" y="339"/>
                  </a:moveTo>
                  <a:cubicBezTo>
                    <a:pt x="51" y="339"/>
                    <a:pt x="51" y="339"/>
                    <a:pt x="51" y="339"/>
                  </a:cubicBezTo>
                  <a:cubicBezTo>
                    <a:pt x="51" y="218"/>
                    <a:pt x="51" y="218"/>
                    <a:pt x="51" y="218"/>
                  </a:cubicBezTo>
                  <a:cubicBezTo>
                    <a:pt x="175" y="218"/>
                    <a:pt x="175" y="218"/>
                    <a:pt x="175" y="218"/>
                  </a:cubicBezTo>
                  <a:cubicBezTo>
                    <a:pt x="175" y="218"/>
                    <a:pt x="172" y="204"/>
                    <a:pt x="172" y="194"/>
                  </a:cubicBezTo>
                  <a:cubicBezTo>
                    <a:pt x="172" y="185"/>
                    <a:pt x="175" y="170"/>
                    <a:pt x="175" y="170"/>
                  </a:cubicBezTo>
                  <a:cubicBezTo>
                    <a:pt x="51" y="170"/>
                    <a:pt x="51" y="170"/>
                    <a:pt x="51" y="170"/>
                  </a:cubicBezTo>
                  <a:cubicBezTo>
                    <a:pt x="51" y="49"/>
                    <a:pt x="51" y="49"/>
                    <a:pt x="51" y="49"/>
                  </a:cubicBezTo>
                  <a:cubicBezTo>
                    <a:pt x="209" y="49"/>
                    <a:pt x="209" y="49"/>
                    <a:pt x="209" y="49"/>
                  </a:cubicBezTo>
                  <a:cubicBezTo>
                    <a:pt x="248" y="0"/>
                    <a:pt x="248" y="0"/>
                    <a:pt x="248" y="0"/>
                  </a:cubicBezTo>
                  <a:cubicBezTo>
                    <a:pt x="0" y="0"/>
                    <a:pt x="0" y="0"/>
                    <a:pt x="0" y="0"/>
                  </a:cubicBezTo>
                  <a:cubicBezTo>
                    <a:pt x="0" y="394"/>
                    <a:pt x="0" y="394"/>
                    <a:pt x="0" y="394"/>
                  </a:cubicBezTo>
                  <a:cubicBezTo>
                    <a:pt x="248" y="394"/>
                    <a:pt x="248" y="394"/>
                    <a:pt x="248" y="394"/>
                  </a:cubicBezTo>
                  <a:cubicBezTo>
                    <a:pt x="214" y="339"/>
                    <a:pt x="214" y="339"/>
                    <a:pt x="214" y="339"/>
                  </a:cubicBezTo>
                  <a:lnTo>
                    <a:pt x="209" y="3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1625600" y="334963"/>
              <a:ext cx="44450" cy="215900"/>
            </a:xfrm>
            <a:custGeom>
              <a:avLst/>
              <a:gdLst>
                <a:gd name="T0" fmla="*/ 0 w 28"/>
                <a:gd name="T1" fmla="*/ 29 h 136"/>
                <a:gd name="T2" fmla="*/ 0 w 28"/>
                <a:gd name="T3" fmla="*/ 136 h 136"/>
                <a:gd name="T4" fmla="*/ 28 w 28"/>
                <a:gd name="T5" fmla="*/ 136 h 136"/>
                <a:gd name="T6" fmla="*/ 28 w 28"/>
                <a:gd name="T7" fmla="*/ 0 h 136"/>
                <a:gd name="T8" fmla="*/ 0 w 28"/>
                <a:gd name="T9" fmla="*/ 29 h 136"/>
              </a:gdLst>
              <a:ahLst/>
              <a:cxnLst>
                <a:cxn ang="0">
                  <a:pos x="T0" y="T1"/>
                </a:cxn>
                <a:cxn ang="0">
                  <a:pos x="T2" y="T3"/>
                </a:cxn>
                <a:cxn ang="0">
                  <a:pos x="T4" y="T5"/>
                </a:cxn>
                <a:cxn ang="0">
                  <a:pos x="T6" y="T7"/>
                </a:cxn>
                <a:cxn ang="0">
                  <a:pos x="T8" y="T9"/>
                </a:cxn>
              </a:cxnLst>
              <a:rect l="0" t="0" r="r" b="b"/>
              <a:pathLst>
                <a:path w="28" h="136">
                  <a:moveTo>
                    <a:pt x="0" y="29"/>
                  </a:moveTo>
                  <a:lnTo>
                    <a:pt x="0" y="136"/>
                  </a:lnTo>
                  <a:lnTo>
                    <a:pt x="28" y="136"/>
                  </a:lnTo>
                  <a:lnTo>
                    <a:pt x="28"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7"/>
            <p:cNvSpPr>
              <a:spLocks/>
            </p:cNvSpPr>
            <p:nvPr userDrawn="1"/>
          </p:nvSpPr>
          <p:spPr bwMode="auto">
            <a:xfrm>
              <a:off x="1625600" y="250825"/>
              <a:ext cx="80963" cy="80962"/>
            </a:xfrm>
            <a:custGeom>
              <a:avLst/>
              <a:gdLst>
                <a:gd name="T0" fmla="*/ 0 w 51"/>
                <a:gd name="T1" fmla="*/ 0 h 51"/>
                <a:gd name="T2" fmla="*/ 0 w 51"/>
                <a:gd name="T3" fmla="*/ 51 h 51"/>
                <a:gd name="T4" fmla="*/ 51 w 51"/>
                <a:gd name="T5" fmla="*/ 0 h 51"/>
                <a:gd name="T6" fmla="*/ 0 w 51"/>
                <a:gd name="T7" fmla="*/ 0 h 51"/>
              </a:gdLst>
              <a:ahLst/>
              <a:cxnLst>
                <a:cxn ang="0">
                  <a:pos x="T0" y="T1"/>
                </a:cxn>
                <a:cxn ang="0">
                  <a:pos x="T2" y="T3"/>
                </a:cxn>
                <a:cxn ang="0">
                  <a:pos x="T4" y="T5"/>
                </a:cxn>
                <a:cxn ang="0">
                  <a:pos x="T6" y="T7"/>
                </a:cxn>
              </a:cxnLst>
              <a:rect l="0" t="0" r="r" b="b"/>
              <a:pathLst>
                <a:path w="51" h="51">
                  <a:moveTo>
                    <a:pt x="0" y="0"/>
                  </a:moveTo>
                  <a:lnTo>
                    <a:pt x="0" y="51"/>
                  </a:lnTo>
                  <a:lnTo>
                    <a:pt x="5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998538" y="244476"/>
              <a:ext cx="295275" cy="307974"/>
            </a:xfrm>
            <a:custGeom>
              <a:avLst/>
              <a:gdLst>
                <a:gd name="T0" fmla="*/ 239 w 391"/>
                <a:gd name="T1" fmla="*/ 227 h 407"/>
                <a:gd name="T2" fmla="*/ 335 w 391"/>
                <a:gd name="T3" fmla="*/ 227 h 407"/>
                <a:gd name="T4" fmla="*/ 335 w 391"/>
                <a:gd name="T5" fmla="*/ 336 h 407"/>
                <a:gd name="T6" fmla="*/ 135 w 391"/>
                <a:gd name="T7" fmla="*/ 291 h 407"/>
                <a:gd name="T8" fmla="*/ 194 w 391"/>
                <a:gd name="T9" fmla="*/ 70 h 407"/>
                <a:gd name="T10" fmla="*/ 340 w 391"/>
                <a:gd name="T11" fmla="*/ 58 h 407"/>
                <a:gd name="T12" fmla="*/ 391 w 391"/>
                <a:gd name="T13" fmla="*/ 9 h 407"/>
                <a:gd name="T14" fmla="*/ 171 w 391"/>
                <a:gd name="T15" fmla="*/ 21 h 407"/>
                <a:gd name="T16" fmla="*/ 198 w 391"/>
                <a:gd name="T17" fmla="*/ 399 h 407"/>
                <a:gd name="T18" fmla="*/ 250 w 391"/>
                <a:gd name="T19" fmla="*/ 405 h 407"/>
                <a:gd name="T20" fmla="*/ 391 w 391"/>
                <a:gd name="T21" fmla="*/ 373 h 407"/>
                <a:gd name="T22" fmla="*/ 391 w 391"/>
                <a:gd name="T23" fmla="*/ 179 h 407"/>
                <a:gd name="T24" fmla="*/ 239 w 391"/>
                <a:gd name="T25" fmla="*/ 17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407">
                  <a:moveTo>
                    <a:pt x="239" y="227"/>
                  </a:moveTo>
                  <a:cubicBezTo>
                    <a:pt x="335" y="227"/>
                    <a:pt x="335" y="227"/>
                    <a:pt x="335" y="227"/>
                  </a:cubicBezTo>
                  <a:cubicBezTo>
                    <a:pt x="335" y="336"/>
                    <a:pt x="335" y="336"/>
                    <a:pt x="335" y="336"/>
                  </a:cubicBezTo>
                  <a:cubicBezTo>
                    <a:pt x="258" y="368"/>
                    <a:pt x="178" y="352"/>
                    <a:pt x="135" y="291"/>
                  </a:cubicBezTo>
                  <a:cubicBezTo>
                    <a:pt x="87" y="222"/>
                    <a:pt x="105" y="102"/>
                    <a:pt x="194" y="70"/>
                  </a:cubicBezTo>
                  <a:cubicBezTo>
                    <a:pt x="238" y="54"/>
                    <a:pt x="294" y="57"/>
                    <a:pt x="340" y="58"/>
                  </a:cubicBezTo>
                  <a:cubicBezTo>
                    <a:pt x="391" y="9"/>
                    <a:pt x="391" y="9"/>
                    <a:pt x="391" y="9"/>
                  </a:cubicBezTo>
                  <a:cubicBezTo>
                    <a:pt x="312" y="9"/>
                    <a:pt x="229" y="0"/>
                    <a:pt x="171" y="21"/>
                  </a:cubicBezTo>
                  <a:cubicBezTo>
                    <a:pt x="0" y="85"/>
                    <a:pt x="13" y="344"/>
                    <a:pt x="198" y="399"/>
                  </a:cubicBezTo>
                  <a:cubicBezTo>
                    <a:pt x="207" y="402"/>
                    <a:pt x="229" y="405"/>
                    <a:pt x="250" y="405"/>
                  </a:cubicBezTo>
                  <a:cubicBezTo>
                    <a:pt x="306" y="407"/>
                    <a:pt x="350" y="389"/>
                    <a:pt x="391" y="373"/>
                  </a:cubicBezTo>
                  <a:cubicBezTo>
                    <a:pt x="391" y="179"/>
                    <a:pt x="391" y="179"/>
                    <a:pt x="391" y="179"/>
                  </a:cubicBezTo>
                  <a:cubicBezTo>
                    <a:pt x="239" y="179"/>
                    <a:pt x="239" y="179"/>
                    <a:pt x="239" y="1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1284288" y="242888"/>
              <a:ext cx="295275" cy="309562"/>
            </a:xfrm>
            <a:custGeom>
              <a:avLst/>
              <a:gdLst>
                <a:gd name="T0" fmla="*/ 239 w 392"/>
                <a:gd name="T1" fmla="*/ 228 h 407"/>
                <a:gd name="T2" fmla="*/ 335 w 392"/>
                <a:gd name="T3" fmla="*/ 228 h 407"/>
                <a:gd name="T4" fmla="*/ 335 w 392"/>
                <a:gd name="T5" fmla="*/ 337 h 407"/>
                <a:gd name="T6" fmla="*/ 135 w 392"/>
                <a:gd name="T7" fmla="*/ 291 h 407"/>
                <a:gd name="T8" fmla="*/ 194 w 392"/>
                <a:gd name="T9" fmla="*/ 70 h 407"/>
                <a:gd name="T10" fmla="*/ 341 w 392"/>
                <a:gd name="T11" fmla="*/ 58 h 407"/>
                <a:gd name="T12" fmla="*/ 392 w 392"/>
                <a:gd name="T13" fmla="*/ 10 h 407"/>
                <a:gd name="T14" fmla="*/ 172 w 392"/>
                <a:gd name="T15" fmla="*/ 22 h 407"/>
                <a:gd name="T16" fmla="*/ 198 w 392"/>
                <a:gd name="T17" fmla="*/ 399 h 407"/>
                <a:gd name="T18" fmla="*/ 250 w 392"/>
                <a:gd name="T19" fmla="*/ 406 h 407"/>
                <a:gd name="T20" fmla="*/ 392 w 392"/>
                <a:gd name="T21" fmla="*/ 373 h 407"/>
                <a:gd name="T22" fmla="*/ 392 w 392"/>
                <a:gd name="T23" fmla="*/ 179 h 407"/>
                <a:gd name="T24" fmla="*/ 239 w 392"/>
                <a:gd name="T25" fmla="*/ 18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7">
                  <a:moveTo>
                    <a:pt x="239" y="228"/>
                  </a:moveTo>
                  <a:cubicBezTo>
                    <a:pt x="335" y="228"/>
                    <a:pt x="335" y="228"/>
                    <a:pt x="335" y="228"/>
                  </a:cubicBezTo>
                  <a:cubicBezTo>
                    <a:pt x="335" y="337"/>
                    <a:pt x="335" y="337"/>
                    <a:pt x="335" y="337"/>
                  </a:cubicBezTo>
                  <a:cubicBezTo>
                    <a:pt x="258" y="368"/>
                    <a:pt x="178" y="352"/>
                    <a:pt x="135" y="291"/>
                  </a:cubicBezTo>
                  <a:cubicBezTo>
                    <a:pt x="87" y="223"/>
                    <a:pt x="105" y="102"/>
                    <a:pt x="194" y="70"/>
                  </a:cubicBezTo>
                  <a:cubicBezTo>
                    <a:pt x="238" y="54"/>
                    <a:pt x="294" y="58"/>
                    <a:pt x="341" y="58"/>
                  </a:cubicBezTo>
                  <a:cubicBezTo>
                    <a:pt x="392" y="10"/>
                    <a:pt x="392" y="10"/>
                    <a:pt x="392" y="10"/>
                  </a:cubicBezTo>
                  <a:cubicBezTo>
                    <a:pt x="312" y="10"/>
                    <a:pt x="230" y="0"/>
                    <a:pt x="172" y="22"/>
                  </a:cubicBezTo>
                  <a:cubicBezTo>
                    <a:pt x="0" y="85"/>
                    <a:pt x="14" y="345"/>
                    <a:pt x="198" y="399"/>
                  </a:cubicBezTo>
                  <a:cubicBezTo>
                    <a:pt x="208" y="402"/>
                    <a:pt x="230" y="405"/>
                    <a:pt x="250" y="406"/>
                  </a:cubicBezTo>
                  <a:cubicBezTo>
                    <a:pt x="307" y="407"/>
                    <a:pt x="350" y="390"/>
                    <a:pt x="392" y="373"/>
                  </a:cubicBezTo>
                  <a:cubicBezTo>
                    <a:pt x="392" y="179"/>
                    <a:pt x="392" y="179"/>
                    <a:pt x="392" y="179"/>
                  </a:cubicBezTo>
                  <a:cubicBezTo>
                    <a:pt x="239" y="180"/>
                    <a:pt x="239" y="180"/>
                    <a:pt x="239"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539750" y="250825"/>
              <a:ext cx="260350" cy="300037"/>
            </a:xfrm>
            <a:custGeom>
              <a:avLst/>
              <a:gdLst>
                <a:gd name="T0" fmla="*/ 141 w 164"/>
                <a:gd name="T1" fmla="*/ 0 h 189"/>
                <a:gd name="T2" fmla="*/ 82 w 164"/>
                <a:gd name="T3" fmla="*/ 76 h 189"/>
                <a:gd name="T4" fmla="*/ 23 w 164"/>
                <a:gd name="T5" fmla="*/ 0 h 189"/>
                <a:gd name="T6" fmla="*/ 0 w 164"/>
                <a:gd name="T7" fmla="*/ 0 h 189"/>
                <a:gd name="T8" fmla="*/ 0 w 164"/>
                <a:gd name="T9" fmla="*/ 189 h 189"/>
                <a:gd name="T10" fmla="*/ 26 w 164"/>
                <a:gd name="T11" fmla="*/ 189 h 189"/>
                <a:gd name="T12" fmla="*/ 26 w 164"/>
                <a:gd name="T13" fmla="*/ 41 h 189"/>
                <a:gd name="T14" fmla="*/ 82 w 164"/>
                <a:gd name="T15" fmla="*/ 117 h 189"/>
                <a:gd name="T16" fmla="*/ 139 w 164"/>
                <a:gd name="T17" fmla="*/ 41 h 189"/>
                <a:gd name="T18" fmla="*/ 139 w 164"/>
                <a:gd name="T19" fmla="*/ 189 h 189"/>
                <a:gd name="T20" fmla="*/ 164 w 164"/>
                <a:gd name="T21" fmla="*/ 189 h 189"/>
                <a:gd name="T22" fmla="*/ 164 w 164"/>
                <a:gd name="T23" fmla="*/ 0 h 189"/>
                <a:gd name="T24" fmla="*/ 141 w 164"/>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89">
                  <a:moveTo>
                    <a:pt x="141" y="0"/>
                  </a:moveTo>
                  <a:lnTo>
                    <a:pt x="82" y="76"/>
                  </a:lnTo>
                  <a:lnTo>
                    <a:pt x="23" y="0"/>
                  </a:lnTo>
                  <a:lnTo>
                    <a:pt x="0" y="0"/>
                  </a:lnTo>
                  <a:lnTo>
                    <a:pt x="0" y="189"/>
                  </a:lnTo>
                  <a:lnTo>
                    <a:pt x="26" y="189"/>
                  </a:lnTo>
                  <a:lnTo>
                    <a:pt x="26" y="41"/>
                  </a:lnTo>
                  <a:lnTo>
                    <a:pt x="82" y="117"/>
                  </a:lnTo>
                  <a:lnTo>
                    <a:pt x="139" y="41"/>
                  </a:lnTo>
                  <a:lnTo>
                    <a:pt x="139" y="189"/>
                  </a:lnTo>
                  <a:lnTo>
                    <a:pt x="164" y="189"/>
                  </a:lnTo>
                  <a:lnTo>
                    <a:pt x="164" y="0"/>
                  </a:lnTo>
                  <a:lnTo>
                    <a:pt x="1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1"/>
            <p:cNvSpPr>
              <a:spLocks/>
            </p:cNvSpPr>
            <p:nvPr userDrawn="1"/>
          </p:nvSpPr>
          <p:spPr bwMode="auto">
            <a:xfrm>
              <a:off x="1709738" y="250825"/>
              <a:ext cx="463550" cy="300037"/>
            </a:xfrm>
            <a:custGeom>
              <a:avLst/>
              <a:gdLst>
                <a:gd name="T0" fmla="*/ 24 w 292"/>
                <a:gd name="T1" fmla="*/ 0 h 189"/>
                <a:gd name="T2" fmla="*/ 0 w 292"/>
                <a:gd name="T3" fmla="*/ 23 h 189"/>
                <a:gd name="T4" fmla="*/ 67 w 292"/>
                <a:gd name="T5" fmla="*/ 23 h 189"/>
                <a:gd name="T6" fmla="*/ 67 w 292"/>
                <a:gd name="T7" fmla="*/ 189 h 189"/>
                <a:gd name="T8" fmla="*/ 93 w 292"/>
                <a:gd name="T9" fmla="*/ 189 h 189"/>
                <a:gd name="T10" fmla="*/ 93 w 292"/>
                <a:gd name="T11" fmla="*/ 23 h 189"/>
                <a:gd name="T12" fmla="*/ 198 w 292"/>
                <a:gd name="T13" fmla="*/ 23 h 189"/>
                <a:gd name="T14" fmla="*/ 198 w 292"/>
                <a:gd name="T15" fmla="*/ 189 h 189"/>
                <a:gd name="T16" fmla="*/ 227 w 292"/>
                <a:gd name="T17" fmla="*/ 189 h 189"/>
                <a:gd name="T18" fmla="*/ 227 w 292"/>
                <a:gd name="T19" fmla="*/ 23 h 189"/>
                <a:gd name="T20" fmla="*/ 292 w 292"/>
                <a:gd name="T21" fmla="*/ 23 h 189"/>
                <a:gd name="T22" fmla="*/ 292 w 292"/>
                <a:gd name="T23" fmla="*/ 0 h 189"/>
                <a:gd name="T24" fmla="*/ 24 w 292"/>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2" h="189">
                  <a:moveTo>
                    <a:pt x="24" y="0"/>
                  </a:moveTo>
                  <a:lnTo>
                    <a:pt x="0" y="23"/>
                  </a:lnTo>
                  <a:lnTo>
                    <a:pt x="67" y="23"/>
                  </a:lnTo>
                  <a:lnTo>
                    <a:pt x="67" y="189"/>
                  </a:lnTo>
                  <a:lnTo>
                    <a:pt x="93" y="189"/>
                  </a:lnTo>
                  <a:lnTo>
                    <a:pt x="93" y="23"/>
                  </a:lnTo>
                  <a:lnTo>
                    <a:pt x="198" y="23"/>
                  </a:lnTo>
                  <a:lnTo>
                    <a:pt x="198" y="189"/>
                  </a:lnTo>
                  <a:lnTo>
                    <a:pt x="227" y="189"/>
                  </a:lnTo>
                  <a:lnTo>
                    <a:pt x="227" y="23"/>
                  </a:lnTo>
                  <a:lnTo>
                    <a:pt x="292" y="23"/>
                  </a:lnTo>
                  <a:lnTo>
                    <a:pt x="292"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0811" y="242888"/>
            <a:ext cx="1920240" cy="344947"/>
          </a:xfrm>
          <a:prstGeom prst="rect">
            <a:avLst/>
          </a:prstGeom>
        </p:spPr>
      </p:pic>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34885" y="242888"/>
            <a:ext cx="1763277" cy="301296"/>
          </a:xfrm>
          <a:prstGeom prst="rect">
            <a:avLst/>
          </a:prstGeom>
        </p:spPr>
      </p:pic>
    </p:spTree>
    <p:extLst>
      <p:ext uri="{BB962C8B-B14F-4D97-AF65-F5344CB8AC3E}">
        <p14:creationId xmlns:p14="http://schemas.microsoft.com/office/powerpoint/2010/main" val="313383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mage3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38162" y="1671891"/>
            <a:ext cx="11160000" cy="3166809"/>
          </a:xfrm>
        </p:spPr>
        <p:txBody>
          <a:bodyPr anchor="ctr">
            <a:noAutofit/>
          </a:bodyPr>
          <a:lstStyle>
            <a:lvl1pPr algn="l">
              <a:lnSpc>
                <a:spcPct val="80000"/>
              </a:lnSpc>
              <a:defRPr sz="7600" cap="all" baseline="0"/>
            </a:lvl1pPr>
          </a:lstStyle>
          <a:p>
            <a:r>
              <a:rPr lang="en-US" dirty="0"/>
              <a:t>Click to edit</a:t>
            </a:r>
            <a:br>
              <a:rPr lang="en-US" dirty="0"/>
            </a:br>
            <a:r>
              <a:rPr lang="en-US" dirty="0"/>
              <a:t>Master</a:t>
            </a:r>
            <a:br>
              <a:rPr lang="en-US" dirty="0"/>
            </a:br>
            <a:r>
              <a:rPr lang="en-US" dirty="0"/>
              <a:t>title style</a:t>
            </a:r>
            <a:endParaRPr lang="en-GB" dirty="0"/>
          </a:p>
        </p:txBody>
      </p:sp>
      <p:sp>
        <p:nvSpPr>
          <p:cNvPr id="8" name="Text Placeholder 7"/>
          <p:cNvSpPr>
            <a:spLocks noGrp="1"/>
          </p:cNvSpPr>
          <p:nvPr>
            <p:ph type="body" sz="quarter" idx="13"/>
          </p:nvPr>
        </p:nvSpPr>
        <p:spPr>
          <a:xfrm>
            <a:off x="538163" y="4838700"/>
            <a:ext cx="11160000" cy="1493838"/>
          </a:xfrm>
        </p:spPr>
        <p:txBody>
          <a:bodyPr anchor="b"/>
          <a:lstStyle>
            <a:lvl1pPr>
              <a:spcBef>
                <a:spcPts val="0"/>
              </a:spcBef>
              <a:defRPr sz="2000"/>
            </a:lvl1pPr>
            <a:lvl2pPr>
              <a:spcBef>
                <a:spcPts val="0"/>
              </a:spcBef>
              <a:defRPr sz="1200">
                <a:solidFill>
                  <a:schemeClr val="tx1"/>
                </a:solidFill>
              </a:defRPr>
            </a:lvl2pPr>
            <a:lvl3pPr marL="0" indent="0">
              <a:spcBef>
                <a:spcPts val="0"/>
              </a:spcBef>
              <a:buNone/>
              <a:defRPr sz="1600" b="1">
                <a:solidFill>
                  <a:schemeClr val="accent6"/>
                </a:solidFill>
              </a:defRPr>
            </a:lvl3pPr>
          </a:lstStyle>
          <a:p>
            <a:pPr lvl="0"/>
            <a:r>
              <a:rPr lang="en-US"/>
              <a:t>Edit Master text styles</a:t>
            </a:r>
          </a:p>
          <a:p>
            <a:pPr lvl="1"/>
            <a:r>
              <a:rPr lang="en-US"/>
              <a:t>Second level</a:t>
            </a:r>
          </a:p>
          <a:p>
            <a:pPr lvl="2"/>
            <a:r>
              <a:rPr lang="en-US"/>
              <a:t>Third level</a:t>
            </a:r>
          </a:p>
        </p:txBody>
      </p:sp>
      <p:grpSp>
        <p:nvGrpSpPr>
          <p:cNvPr id="7" name="Group 6"/>
          <p:cNvGrpSpPr/>
          <p:nvPr userDrawn="1"/>
        </p:nvGrpSpPr>
        <p:grpSpPr>
          <a:xfrm>
            <a:off x="539750" y="242888"/>
            <a:ext cx="1633538" cy="309562"/>
            <a:chOff x="539750" y="242888"/>
            <a:chExt cx="1633538" cy="309562"/>
          </a:xfrm>
          <a:solidFill>
            <a:schemeClr val="tx2"/>
          </a:solidFill>
        </p:grpSpPr>
        <p:sp>
          <p:nvSpPr>
            <p:cNvPr id="10" name="Freeform 5"/>
            <p:cNvSpPr>
              <a:spLocks/>
            </p:cNvSpPr>
            <p:nvPr userDrawn="1"/>
          </p:nvSpPr>
          <p:spPr bwMode="auto">
            <a:xfrm>
              <a:off x="860425" y="250825"/>
              <a:ext cx="187325" cy="300037"/>
            </a:xfrm>
            <a:custGeom>
              <a:avLst/>
              <a:gdLst>
                <a:gd name="T0" fmla="*/ 209 w 248"/>
                <a:gd name="T1" fmla="*/ 339 h 394"/>
                <a:gd name="T2" fmla="*/ 51 w 248"/>
                <a:gd name="T3" fmla="*/ 339 h 394"/>
                <a:gd name="T4" fmla="*/ 51 w 248"/>
                <a:gd name="T5" fmla="*/ 218 h 394"/>
                <a:gd name="T6" fmla="*/ 175 w 248"/>
                <a:gd name="T7" fmla="*/ 218 h 394"/>
                <a:gd name="T8" fmla="*/ 172 w 248"/>
                <a:gd name="T9" fmla="*/ 194 h 394"/>
                <a:gd name="T10" fmla="*/ 175 w 248"/>
                <a:gd name="T11" fmla="*/ 170 h 394"/>
                <a:gd name="T12" fmla="*/ 51 w 248"/>
                <a:gd name="T13" fmla="*/ 170 h 394"/>
                <a:gd name="T14" fmla="*/ 51 w 248"/>
                <a:gd name="T15" fmla="*/ 49 h 394"/>
                <a:gd name="T16" fmla="*/ 209 w 248"/>
                <a:gd name="T17" fmla="*/ 49 h 394"/>
                <a:gd name="T18" fmla="*/ 248 w 248"/>
                <a:gd name="T19" fmla="*/ 0 h 394"/>
                <a:gd name="T20" fmla="*/ 0 w 248"/>
                <a:gd name="T21" fmla="*/ 0 h 394"/>
                <a:gd name="T22" fmla="*/ 0 w 248"/>
                <a:gd name="T23" fmla="*/ 394 h 394"/>
                <a:gd name="T24" fmla="*/ 248 w 248"/>
                <a:gd name="T25" fmla="*/ 394 h 394"/>
                <a:gd name="T26" fmla="*/ 214 w 248"/>
                <a:gd name="T27" fmla="*/ 339 h 394"/>
                <a:gd name="T28" fmla="*/ 209 w 248"/>
                <a:gd name="T29" fmla="*/ 3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394">
                  <a:moveTo>
                    <a:pt x="209" y="339"/>
                  </a:moveTo>
                  <a:cubicBezTo>
                    <a:pt x="51" y="339"/>
                    <a:pt x="51" y="339"/>
                    <a:pt x="51" y="339"/>
                  </a:cubicBezTo>
                  <a:cubicBezTo>
                    <a:pt x="51" y="218"/>
                    <a:pt x="51" y="218"/>
                    <a:pt x="51" y="218"/>
                  </a:cubicBezTo>
                  <a:cubicBezTo>
                    <a:pt x="175" y="218"/>
                    <a:pt x="175" y="218"/>
                    <a:pt x="175" y="218"/>
                  </a:cubicBezTo>
                  <a:cubicBezTo>
                    <a:pt x="175" y="218"/>
                    <a:pt x="172" y="204"/>
                    <a:pt x="172" y="194"/>
                  </a:cubicBezTo>
                  <a:cubicBezTo>
                    <a:pt x="172" y="185"/>
                    <a:pt x="175" y="170"/>
                    <a:pt x="175" y="170"/>
                  </a:cubicBezTo>
                  <a:cubicBezTo>
                    <a:pt x="51" y="170"/>
                    <a:pt x="51" y="170"/>
                    <a:pt x="51" y="170"/>
                  </a:cubicBezTo>
                  <a:cubicBezTo>
                    <a:pt x="51" y="49"/>
                    <a:pt x="51" y="49"/>
                    <a:pt x="51" y="49"/>
                  </a:cubicBezTo>
                  <a:cubicBezTo>
                    <a:pt x="209" y="49"/>
                    <a:pt x="209" y="49"/>
                    <a:pt x="209" y="49"/>
                  </a:cubicBezTo>
                  <a:cubicBezTo>
                    <a:pt x="248" y="0"/>
                    <a:pt x="248" y="0"/>
                    <a:pt x="248" y="0"/>
                  </a:cubicBezTo>
                  <a:cubicBezTo>
                    <a:pt x="0" y="0"/>
                    <a:pt x="0" y="0"/>
                    <a:pt x="0" y="0"/>
                  </a:cubicBezTo>
                  <a:cubicBezTo>
                    <a:pt x="0" y="394"/>
                    <a:pt x="0" y="394"/>
                    <a:pt x="0" y="394"/>
                  </a:cubicBezTo>
                  <a:cubicBezTo>
                    <a:pt x="248" y="394"/>
                    <a:pt x="248" y="394"/>
                    <a:pt x="248" y="394"/>
                  </a:cubicBezTo>
                  <a:cubicBezTo>
                    <a:pt x="214" y="339"/>
                    <a:pt x="214" y="339"/>
                    <a:pt x="214" y="339"/>
                  </a:cubicBezTo>
                  <a:lnTo>
                    <a:pt x="209" y="3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1625600" y="334963"/>
              <a:ext cx="44450" cy="215900"/>
            </a:xfrm>
            <a:custGeom>
              <a:avLst/>
              <a:gdLst>
                <a:gd name="T0" fmla="*/ 0 w 28"/>
                <a:gd name="T1" fmla="*/ 29 h 136"/>
                <a:gd name="T2" fmla="*/ 0 w 28"/>
                <a:gd name="T3" fmla="*/ 136 h 136"/>
                <a:gd name="T4" fmla="*/ 28 w 28"/>
                <a:gd name="T5" fmla="*/ 136 h 136"/>
                <a:gd name="T6" fmla="*/ 28 w 28"/>
                <a:gd name="T7" fmla="*/ 0 h 136"/>
                <a:gd name="T8" fmla="*/ 0 w 28"/>
                <a:gd name="T9" fmla="*/ 29 h 136"/>
              </a:gdLst>
              <a:ahLst/>
              <a:cxnLst>
                <a:cxn ang="0">
                  <a:pos x="T0" y="T1"/>
                </a:cxn>
                <a:cxn ang="0">
                  <a:pos x="T2" y="T3"/>
                </a:cxn>
                <a:cxn ang="0">
                  <a:pos x="T4" y="T5"/>
                </a:cxn>
                <a:cxn ang="0">
                  <a:pos x="T6" y="T7"/>
                </a:cxn>
                <a:cxn ang="0">
                  <a:pos x="T8" y="T9"/>
                </a:cxn>
              </a:cxnLst>
              <a:rect l="0" t="0" r="r" b="b"/>
              <a:pathLst>
                <a:path w="28" h="136">
                  <a:moveTo>
                    <a:pt x="0" y="29"/>
                  </a:moveTo>
                  <a:lnTo>
                    <a:pt x="0" y="136"/>
                  </a:lnTo>
                  <a:lnTo>
                    <a:pt x="28" y="136"/>
                  </a:lnTo>
                  <a:lnTo>
                    <a:pt x="28"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7"/>
            <p:cNvSpPr>
              <a:spLocks/>
            </p:cNvSpPr>
            <p:nvPr userDrawn="1"/>
          </p:nvSpPr>
          <p:spPr bwMode="auto">
            <a:xfrm>
              <a:off x="1625600" y="250825"/>
              <a:ext cx="80963" cy="80962"/>
            </a:xfrm>
            <a:custGeom>
              <a:avLst/>
              <a:gdLst>
                <a:gd name="T0" fmla="*/ 0 w 51"/>
                <a:gd name="T1" fmla="*/ 0 h 51"/>
                <a:gd name="T2" fmla="*/ 0 w 51"/>
                <a:gd name="T3" fmla="*/ 51 h 51"/>
                <a:gd name="T4" fmla="*/ 51 w 51"/>
                <a:gd name="T5" fmla="*/ 0 h 51"/>
                <a:gd name="T6" fmla="*/ 0 w 51"/>
                <a:gd name="T7" fmla="*/ 0 h 51"/>
              </a:gdLst>
              <a:ahLst/>
              <a:cxnLst>
                <a:cxn ang="0">
                  <a:pos x="T0" y="T1"/>
                </a:cxn>
                <a:cxn ang="0">
                  <a:pos x="T2" y="T3"/>
                </a:cxn>
                <a:cxn ang="0">
                  <a:pos x="T4" y="T5"/>
                </a:cxn>
                <a:cxn ang="0">
                  <a:pos x="T6" y="T7"/>
                </a:cxn>
              </a:cxnLst>
              <a:rect l="0" t="0" r="r" b="b"/>
              <a:pathLst>
                <a:path w="51" h="51">
                  <a:moveTo>
                    <a:pt x="0" y="0"/>
                  </a:moveTo>
                  <a:lnTo>
                    <a:pt x="0" y="51"/>
                  </a:lnTo>
                  <a:lnTo>
                    <a:pt x="5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998538" y="244476"/>
              <a:ext cx="295275" cy="307974"/>
            </a:xfrm>
            <a:custGeom>
              <a:avLst/>
              <a:gdLst>
                <a:gd name="T0" fmla="*/ 239 w 391"/>
                <a:gd name="T1" fmla="*/ 227 h 407"/>
                <a:gd name="T2" fmla="*/ 335 w 391"/>
                <a:gd name="T3" fmla="*/ 227 h 407"/>
                <a:gd name="T4" fmla="*/ 335 w 391"/>
                <a:gd name="T5" fmla="*/ 336 h 407"/>
                <a:gd name="T6" fmla="*/ 135 w 391"/>
                <a:gd name="T7" fmla="*/ 291 h 407"/>
                <a:gd name="T8" fmla="*/ 194 w 391"/>
                <a:gd name="T9" fmla="*/ 70 h 407"/>
                <a:gd name="T10" fmla="*/ 340 w 391"/>
                <a:gd name="T11" fmla="*/ 58 h 407"/>
                <a:gd name="T12" fmla="*/ 391 w 391"/>
                <a:gd name="T13" fmla="*/ 9 h 407"/>
                <a:gd name="T14" fmla="*/ 171 w 391"/>
                <a:gd name="T15" fmla="*/ 21 h 407"/>
                <a:gd name="T16" fmla="*/ 198 w 391"/>
                <a:gd name="T17" fmla="*/ 399 h 407"/>
                <a:gd name="T18" fmla="*/ 250 w 391"/>
                <a:gd name="T19" fmla="*/ 405 h 407"/>
                <a:gd name="T20" fmla="*/ 391 w 391"/>
                <a:gd name="T21" fmla="*/ 373 h 407"/>
                <a:gd name="T22" fmla="*/ 391 w 391"/>
                <a:gd name="T23" fmla="*/ 179 h 407"/>
                <a:gd name="T24" fmla="*/ 239 w 391"/>
                <a:gd name="T25" fmla="*/ 17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407">
                  <a:moveTo>
                    <a:pt x="239" y="227"/>
                  </a:moveTo>
                  <a:cubicBezTo>
                    <a:pt x="335" y="227"/>
                    <a:pt x="335" y="227"/>
                    <a:pt x="335" y="227"/>
                  </a:cubicBezTo>
                  <a:cubicBezTo>
                    <a:pt x="335" y="336"/>
                    <a:pt x="335" y="336"/>
                    <a:pt x="335" y="336"/>
                  </a:cubicBezTo>
                  <a:cubicBezTo>
                    <a:pt x="258" y="368"/>
                    <a:pt x="178" y="352"/>
                    <a:pt x="135" y="291"/>
                  </a:cubicBezTo>
                  <a:cubicBezTo>
                    <a:pt x="87" y="222"/>
                    <a:pt x="105" y="102"/>
                    <a:pt x="194" y="70"/>
                  </a:cubicBezTo>
                  <a:cubicBezTo>
                    <a:pt x="238" y="54"/>
                    <a:pt x="294" y="57"/>
                    <a:pt x="340" y="58"/>
                  </a:cubicBezTo>
                  <a:cubicBezTo>
                    <a:pt x="391" y="9"/>
                    <a:pt x="391" y="9"/>
                    <a:pt x="391" y="9"/>
                  </a:cubicBezTo>
                  <a:cubicBezTo>
                    <a:pt x="312" y="9"/>
                    <a:pt x="229" y="0"/>
                    <a:pt x="171" y="21"/>
                  </a:cubicBezTo>
                  <a:cubicBezTo>
                    <a:pt x="0" y="85"/>
                    <a:pt x="13" y="344"/>
                    <a:pt x="198" y="399"/>
                  </a:cubicBezTo>
                  <a:cubicBezTo>
                    <a:pt x="207" y="402"/>
                    <a:pt x="229" y="405"/>
                    <a:pt x="250" y="405"/>
                  </a:cubicBezTo>
                  <a:cubicBezTo>
                    <a:pt x="306" y="407"/>
                    <a:pt x="350" y="389"/>
                    <a:pt x="391" y="373"/>
                  </a:cubicBezTo>
                  <a:cubicBezTo>
                    <a:pt x="391" y="179"/>
                    <a:pt x="391" y="179"/>
                    <a:pt x="391" y="179"/>
                  </a:cubicBezTo>
                  <a:cubicBezTo>
                    <a:pt x="239" y="179"/>
                    <a:pt x="239" y="179"/>
                    <a:pt x="239" y="1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1284288" y="242888"/>
              <a:ext cx="295275" cy="309562"/>
            </a:xfrm>
            <a:custGeom>
              <a:avLst/>
              <a:gdLst>
                <a:gd name="T0" fmla="*/ 239 w 392"/>
                <a:gd name="T1" fmla="*/ 228 h 407"/>
                <a:gd name="T2" fmla="*/ 335 w 392"/>
                <a:gd name="T3" fmla="*/ 228 h 407"/>
                <a:gd name="T4" fmla="*/ 335 w 392"/>
                <a:gd name="T5" fmla="*/ 337 h 407"/>
                <a:gd name="T6" fmla="*/ 135 w 392"/>
                <a:gd name="T7" fmla="*/ 291 h 407"/>
                <a:gd name="T8" fmla="*/ 194 w 392"/>
                <a:gd name="T9" fmla="*/ 70 h 407"/>
                <a:gd name="T10" fmla="*/ 341 w 392"/>
                <a:gd name="T11" fmla="*/ 58 h 407"/>
                <a:gd name="T12" fmla="*/ 392 w 392"/>
                <a:gd name="T13" fmla="*/ 10 h 407"/>
                <a:gd name="T14" fmla="*/ 172 w 392"/>
                <a:gd name="T15" fmla="*/ 22 h 407"/>
                <a:gd name="T16" fmla="*/ 198 w 392"/>
                <a:gd name="T17" fmla="*/ 399 h 407"/>
                <a:gd name="T18" fmla="*/ 250 w 392"/>
                <a:gd name="T19" fmla="*/ 406 h 407"/>
                <a:gd name="T20" fmla="*/ 392 w 392"/>
                <a:gd name="T21" fmla="*/ 373 h 407"/>
                <a:gd name="T22" fmla="*/ 392 w 392"/>
                <a:gd name="T23" fmla="*/ 179 h 407"/>
                <a:gd name="T24" fmla="*/ 239 w 392"/>
                <a:gd name="T25" fmla="*/ 18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7">
                  <a:moveTo>
                    <a:pt x="239" y="228"/>
                  </a:moveTo>
                  <a:cubicBezTo>
                    <a:pt x="335" y="228"/>
                    <a:pt x="335" y="228"/>
                    <a:pt x="335" y="228"/>
                  </a:cubicBezTo>
                  <a:cubicBezTo>
                    <a:pt x="335" y="337"/>
                    <a:pt x="335" y="337"/>
                    <a:pt x="335" y="337"/>
                  </a:cubicBezTo>
                  <a:cubicBezTo>
                    <a:pt x="258" y="368"/>
                    <a:pt x="178" y="352"/>
                    <a:pt x="135" y="291"/>
                  </a:cubicBezTo>
                  <a:cubicBezTo>
                    <a:pt x="87" y="223"/>
                    <a:pt x="105" y="102"/>
                    <a:pt x="194" y="70"/>
                  </a:cubicBezTo>
                  <a:cubicBezTo>
                    <a:pt x="238" y="54"/>
                    <a:pt x="294" y="58"/>
                    <a:pt x="341" y="58"/>
                  </a:cubicBezTo>
                  <a:cubicBezTo>
                    <a:pt x="392" y="10"/>
                    <a:pt x="392" y="10"/>
                    <a:pt x="392" y="10"/>
                  </a:cubicBezTo>
                  <a:cubicBezTo>
                    <a:pt x="312" y="10"/>
                    <a:pt x="230" y="0"/>
                    <a:pt x="172" y="22"/>
                  </a:cubicBezTo>
                  <a:cubicBezTo>
                    <a:pt x="0" y="85"/>
                    <a:pt x="14" y="345"/>
                    <a:pt x="198" y="399"/>
                  </a:cubicBezTo>
                  <a:cubicBezTo>
                    <a:pt x="208" y="402"/>
                    <a:pt x="230" y="405"/>
                    <a:pt x="250" y="406"/>
                  </a:cubicBezTo>
                  <a:cubicBezTo>
                    <a:pt x="307" y="407"/>
                    <a:pt x="350" y="390"/>
                    <a:pt x="392" y="373"/>
                  </a:cubicBezTo>
                  <a:cubicBezTo>
                    <a:pt x="392" y="179"/>
                    <a:pt x="392" y="179"/>
                    <a:pt x="392" y="179"/>
                  </a:cubicBezTo>
                  <a:cubicBezTo>
                    <a:pt x="239" y="180"/>
                    <a:pt x="239" y="180"/>
                    <a:pt x="239"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539750" y="250825"/>
              <a:ext cx="260350" cy="300037"/>
            </a:xfrm>
            <a:custGeom>
              <a:avLst/>
              <a:gdLst>
                <a:gd name="T0" fmla="*/ 141 w 164"/>
                <a:gd name="T1" fmla="*/ 0 h 189"/>
                <a:gd name="T2" fmla="*/ 82 w 164"/>
                <a:gd name="T3" fmla="*/ 76 h 189"/>
                <a:gd name="T4" fmla="*/ 23 w 164"/>
                <a:gd name="T5" fmla="*/ 0 h 189"/>
                <a:gd name="T6" fmla="*/ 0 w 164"/>
                <a:gd name="T7" fmla="*/ 0 h 189"/>
                <a:gd name="T8" fmla="*/ 0 w 164"/>
                <a:gd name="T9" fmla="*/ 189 h 189"/>
                <a:gd name="T10" fmla="*/ 26 w 164"/>
                <a:gd name="T11" fmla="*/ 189 h 189"/>
                <a:gd name="T12" fmla="*/ 26 w 164"/>
                <a:gd name="T13" fmla="*/ 41 h 189"/>
                <a:gd name="T14" fmla="*/ 82 w 164"/>
                <a:gd name="T15" fmla="*/ 117 h 189"/>
                <a:gd name="T16" fmla="*/ 139 w 164"/>
                <a:gd name="T17" fmla="*/ 41 h 189"/>
                <a:gd name="T18" fmla="*/ 139 w 164"/>
                <a:gd name="T19" fmla="*/ 189 h 189"/>
                <a:gd name="T20" fmla="*/ 164 w 164"/>
                <a:gd name="T21" fmla="*/ 189 h 189"/>
                <a:gd name="T22" fmla="*/ 164 w 164"/>
                <a:gd name="T23" fmla="*/ 0 h 189"/>
                <a:gd name="T24" fmla="*/ 141 w 164"/>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89">
                  <a:moveTo>
                    <a:pt x="141" y="0"/>
                  </a:moveTo>
                  <a:lnTo>
                    <a:pt x="82" y="76"/>
                  </a:lnTo>
                  <a:lnTo>
                    <a:pt x="23" y="0"/>
                  </a:lnTo>
                  <a:lnTo>
                    <a:pt x="0" y="0"/>
                  </a:lnTo>
                  <a:lnTo>
                    <a:pt x="0" y="189"/>
                  </a:lnTo>
                  <a:lnTo>
                    <a:pt x="26" y="189"/>
                  </a:lnTo>
                  <a:lnTo>
                    <a:pt x="26" y="41"/>
                  </a:lnTo>
                  <a:lnTo>
                    <a:pt x="82" y="117"/>
                  </a:lnTo>
                  <a:lnTo>
                    <a:pt x="139" y="41"/>
                  </a:lnTo>
                  <a:lnTo>
                    <a:pt x="139" y="189"/>
                  </a:lnTo>
                  <a:lnTo>
                    <a:pt x="164" y="189"/>
                  </a:lnTo>
                  <a:lnTo>
                    <a:pt x="164" y="0"/>
                  </a:lnTo>
                  <a:lnTo>
                    <a:pt x="1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1"/>
            <p:cNvSpPr>
              <a:spLocks/>
            </p:cNvSpPr>
            <p:nvPr userDrawn="1"/>
          </p:nvSpPr>
          <p:spPr bwMode="auto">
            <a:xfrm>
              <a:off x="1709738" y="250825"/>
              <a:ext cx="463550" cy="300037"/>
            </a:xfrm>
            <a:custGeom>
              <a:avLst/>
              <a:gdLst>
                <a:gd name="T0" fmla="*/ 24 w 292"/>
                <a:gd name="T1" fmla="*/ 0 h 189"/>
                <a:gd name="T2" fmla="*/ 0 w 292"/>
                <a:gd name="T3" fmla="*/ 23 h 189"/>
                <a:gd name="T4" fmla="*/ 67 w 292"/>
                <a:gd name="T5" fmla="*/ 23 h 189"/>
                <a:gd name="T6" fmla="*/ 67 w 292"/>
                <a:gd name="T7" fmla="*/ 189 h 189"/>
                <a:gd name="T8" fmla="*/ 93 w 292"/>
                <a:gd name="T9" fmla="*/ 189 h 189"/>
                <a:gd name="T10" fmla="*/ 93 w 292"/>
                <a:gd name="T11" fmla="*/ 23 h 189"/>
                <a:gd name="T12" fmla="*/ 198 w 292"/>
                <a:gd name="T13" fmla="*/ 23 h 189"/>
                <a:gd name="T14" fmla="*/ 198 w 292"/>
                <a:gd name="T15" fmla="*/ 189 h 189"/>
                <a:gd name="T16" fmla="*/ 227 w 292"/>
                <a:gd name="T17" fmla="*/ 189 h 189"/>
                <a:gd name="T18" fmla="*/ 227 w 292"/>
                <a:gd name="T19" fmla="*/ 23 h 189"/>
                <a:gd name="T20" fmla="*/ 292 w 292"/>
                <a:gd name="T21" fmla="*/ 23 h 189"/>
                <a:gd name="T22" fmla="*/ 292 w 292"/>
                <a:gd name="T23" fmla="*/ 0 h 189"/>
                <a:gd name="T24" fmla="*/ 24 w 292"/>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2" h="189">
                  <a:moveTo>
                    <a:pt x="24" y="0"/>
                  </a:moveTo>
                  <a:lnTo>
                    <a:pt x="0" y="23"/>
                  </a:lnTo>
                  <a:lnTo>
                    <a:pt x="67" y="23"/>
                  </a:lnTo>
                  <a:lnTo>
                    <a:pt x="67" y="189"/>
                  </a:lnTo>
                  <a:lnTo>
                    <a:pt x="93" y="189"/>
                  </a:lnTo>
                  <a:lnTo>
                    <a:pt x="93" y="23"/>
                  </a:lnTo>
                  <a:lnTo>
                    <a:pt x="198" y="23"/>
                  </a:lnTo>
                  <a:lnTo>
                    <a:pt x="198" y="189"/>
                  </a:lnTo>
                  <a:lnTo>
                    <a:pt x="227" y="189"/>
                  </a:lnTo>
                  <a:lnTo>
                    <a:pt x="227" y="23"/>
                  </a:lnTo>
                  <a:lnTo>
                    <a:pt x="292" y="23"/>
                  </a:lnTo>
                  <a:lnTo>
                    <a:pt x="292"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0811" y="242888"/>
            <a:ext cx="1920240" cy="344947"/>
          </a:xfrm>
          <a:prstGeom prst="rect">
            <a:avLst/>
          </a:prstGeom>
        </p:spPr>
      </p:pic>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34885" y="242888"/>
            <a:ext cx="1763277" cy="301296"/>
          </a:xfrm>
          <a:prstGeom prst="rect">
            <a:avLst/>
          </a:prstGeom>
        </p:spPr>
      </p:pic>
    </p:spTree>
    <p:extLst>
      <p:ext uri="{BB962C8B-B14F-4D97-AF65-F5344CB8AC3E}">
        <p14:creationId xmlns:p14="http://schemas.microsoft.com/office/powerpoint/2010/main" val="259832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mage4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38162" y="1671891"/>
            <a:ext cx="11160000" cy="3166809"/>
          </a:xfrm>
        </p:spPr>
        <p:txBody>
          <a:bodyPr anchor="ctr">
            <a:noAutofit/>
          </a:bodyPr>
          <a:lstStyle>
            <a:lvl1pPr algn="l">
              <a:lnSpc>
                <a:spcPct val="80000"/>
              </a:lnSpc>
              <a:defRPr sz="7600" cap="all" baseline="0"/>
            </a:lvl1pPr>
          </a:lstStyle>
          <a:p>
            <a:r>
              <a:rPr lang="en-US" dirty="0"/>
              <a:t>Click to edit</a:t>
            </a:r>
            <a:br>
              <a:rPr lang="en-US" dirty="0"/>
            </a:br>
            <a:r>
              <a:rPr lang="en-US" dirty="0"/>
              <a:t>Master</a:t>
            </a:r>
            <a:br>
              <a:rPr lang="en-US" dirty="0"/>
            </a:br>
            <a:r>
              <a:rPr lang="en-US" dirty="0"/>
              <a:t>title style</a:t>
            </a:r>
            <a:endParaRPr lang="en-GB" dirty="0"/>
          </a:p>
        </p:txBody>
      </p:sp>
      <p:sp>
        <p:nvSpPr>
          <p:cNvPr id="8" name="Text Placeholder 7"/>
          <p:cNvSpPr>
            <a:spLocks noGrp="1"/>
          </p:cNvSpPr>
          <p:nvPr>
            <p:ph type="body" sz="quarter" idx="13"/>
          </p:nvPr>
        </p:nvSpPr>
        <p:spPr>
          <a:xfrm>
            <a:off x="538163" y="4838700"/>
            <a:ext cx="11160000" cy="1493838"/>
          </a:xfrm>
        </p:spPr>
        <p:txBody>
          <a:bodyPr anchor="b"/>
          <a:lstStyle>
            <a:lvl1pPr>
              <a:spcBef>
                <a:spcPts val="0"/>
              </a:spcBef>
              <a:defRPr sz="2000"/>
            </a:lvl1pPr>
            <a:lvl2pPr>
              <a:spcBef>
                <a:spcPts val="0"/>
              </a:spcBef>
              <a:defRPr sz="1200">
                <a:solidFill>
                  <a:schemeClr val="tx1"/>
                </a:solidFill>
              </a:defRPr>
            </a:lvl2pPr>
            <a:lvl3pPr marL="0" indent="0">
              <a:spcBef>
                <a:spcPts val="0"/>
              </a:spcBef>
              <a:buNone/>
              <a:defRPr sz="1600" b="1">
                <a:solidFill>
                  <a:schemeClr val="accent6"/>
                </a:solidFill>
              </a:defRPr>
            </a:lvl3pPr>
          </a:lstStyle>
          <a:p>
            <a:pPr lvl="0"/>
            <a:r>
              <a:rPr lang="en-US"/>
              <a:t>Edit Master text styles</a:t>
            </a:r>
          </a:p>
          <a:p>
            <a:pPr lvl="1"/>
            <a:r>
              <a:rPr lang="en-US"/>
              <a:t>Second level</a:t>
            </a:r>
          </a:p>
          <a:p>
            <a:pPr lvl="2"/>
            <a:r>
              <a:rPr lang="en-US"/>
              <a:t>Third level</a:t>
            </a:r>
          </a:p>
        </p:txBody>
      </p:sp>
      <p:grpSp>
        <p:nvGrpSpPr>
          <p:cNvPr id="7" name="Group 6"/>
          <p:cNvGrpSpPr/>
          <p:nvPr userDrawn="1"/>
        </p:nvGrpSpPr>
        <p:grpSpPr>
          <a:xfrm>
            <a:off x="539750" y="242888"/>
            <a:ext cx="1633538" cy="309562"/>
            <a:chOff x="539750" y="242888"/>
            <a:chExt cx="1633538" cy="309562"/>
          </a:xfrm>
          <a:solidFill>
            <a:schemeClr val="tx2"/>
          </a:solidFill>
        </p:grpSpPr>
        <p:sp>
          <p:nvSpPr>
            <p:cNvPr id="10" name="Freeform 5"/>
            <p:cNvSpPr>
              <a:spLocks/>
            </p:cNvSpPr>
            <p:nvPr userDrawn="1"/>
          </p:nvSpPr>
          <p:spPr bwMode="auto">
            <a:xfrm>
              <a:off x="860425" y="250825"/>
              <a:ext cx="187325" cy="300037"/>
            </a:xfrm>
            <a:custGeom>
              <a:avLst/>
              <a:gdLst>
                <a:gd name="T0" fmla="*/ 209 w 248"/>
                <a:gd name="T1" fmla="*/ 339 h 394"/>
                <a:gd name="T2" fmla="*/ 51 w 248"/>
                <a:gd name="T3" fmla="*/ 339 h 394"/>
                <a:gd name="T4" fmla="*/ 51 w 248"/>
                <a:gd name="T5" fmla="*/ 218 h 394"/>
                <a:gd name="T6" fmla="*/ 175 w 248"/>
                <a:gd name="T7" fmla="*/ 218 h 394"/>
                <a:gd name="T8" fmla="*/ 172 w 248"/>
                <a:gd name="T9" fmla="*/ 194 h 394"/>
                <a:gd name="T10" fmla="*/ 175 w 248"/>
                <a:gd name="T11" fmla="*/ 170 h 394"/>
                <a:gd name="T12" fmla="*/ 51 w 248"/>
                <a:gd name="T13" fmla="*/ 170 h 394"/>
                <a:gd name="T14" fmla="*/ 51 w 248"/>
                <a:gd name="T15" fmla="*/ 49 h 394"/>
                <a:gd name="T16" fmla="*/ 209 w 248"/>
                <a:gd name="T17" fmla="*/ 49 h 394"/>
                <a:gd name="T18" fmla="*/ 248 w 248"/>
                <a:gd name="T19" fmla="*/ 0 h 394"/>
                <a:gd name="T20" fmla="*/ 0 w 248"/>
                <a:gd name="T21" fmla="*/ 0 h 394"/>
                <a:gd name="T22" fmla="*/ 0 w 248"/>
                <a:gd name="T23" fmla="*/ 394 h 394"/>
                <a:gd name="T24" fmla="*/ 248 w 248"/>
                <a:gd name="T25" fmla="*/ 394 h 394"/>
                <a:gd name="T26" fmla="*/ 214 w 248"/>
                <a:gd name="T27" fmla="*/ 339 h 394"/>
                <a:gd name="T28" fmla="*/ 209 w 248"/>
                <a:gd name="T29" fmla="*/ 3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394">
                  <a:moveTo>
                    <a:pt x="209" y="339"/>
                  </a:moveTo>
                  <a:cubicBezTo>
                    <a:pt x="51" y="339"/>
                    <a:pt x="51" y="339"/>
                    <a:pt x="51" y="339"/>
                  </a:cubicBezTo>
                  <a:cubicBezTo>
                    <a:pt x="51" y="218"/>
                    <a:pt x="51" y="218"/>
                    <a:pt x="51" y="218"/>
                  </a:cubicBezTo>
                  <a:cubicBezTo>
                    <a:pt x="175" y="218"/>
                    <a:pt x="175" y="218"/>
                    <a:pt x="175" y="218"/>
                  </a:cubicBezTo>
                  <a:cubicBezTo>
                    <a:pt x="175" y="218"/>
                    <a:pt x="172" y="204"/>
                    <a:pt x="172" y="194"/>
                  </a:cubicBezTo>
                  <a:cubicBezTo>
                    <a:pt x="172" y="185"/>
                    <a:pt x="175" y="170"/>
                    <a:pt x="175" y="170"/>
                  </a:cubicBezTo>
                  <a:cubicBezTo>
                    <a:pt x="51" y="170"/>
                    <a:pt x="51" y="170"/>
                    <a:pt x="51" y="170"/>
                  </a:cubicBezTo>
                  <a:cubicBezTo>
                    <a:pt x="51" y="49"/>
                    <a:pt x="51" y="49"/>
                    <a:pt x="51" y="49"/>
                  </a:cubicBezTo>
                  <a:cubicBezTo>
                    <a:pt x="209" y="49"/>
                    <a:pt x="209" y="49"/>
                    <a:pt x="209" y="49"/>
                  </a:cubicBezTo>
                  <a:cubicBezTo>
                    <a:pt x="248" y="0"/>
                    <a:pt x="248" y="0"/>
                    <a:pt x="248" y="0"/>
                  </a:cubicBezTo>
                  <a:cubicBezTo>
                    <a:pt x="0" y="0"/>
                    <a:pt x="0" y="0"/>
                    <a:pt x="0" y="0"/>
                  </a:cubicBezTo>
                  <a:cubicBezTo>
                    <a:pt x="0" y="394"/>
                    <a:pt x="0" y="394"/>
                    <a:pt x="0" y="394"/>
                  </a:cubicBezTo>
                  <a:cubicBezTo>
                    <a:pt x="248" y="394"/>
                    <a:pt x="248" y="394"/>
                    <a:pt x="248" y="394"/>
                  </a:cubicBezTo>
                  <a:cubicBezTo>
                    <a:pt x="214" y="339"/>
                    <a:pt x="214" y="339"/>
                    <a:pt x="214" y="339"/>
                  </a:cubicBezTo>
                  <a:lnTo>
                    <a:pt x="209" y="3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1625600" y="334963"/>
              <a:ext cx="44450" cy="215900"/>
            </a:xfrm>
            <a:custGeom>
              <a:avLst/>
              <a:gdLst>
                <a:gd name="T0" fmla="*/ 0 w 28"/>
                <a:gd name="T1" fmla="*/ 29 h 136"/>
                <a:gd name="T2" fmla="*/ 0 w 28"/>
                <a:gd name="T3" fmla="*/ 136 h 136"/>
                <a:gd name="T4" fmla="*/ 28 w 28"/>
                <a:gd name="T5" fmla="*/ 136 h 136"/>
                <a:gd name="T6" fmla="*/ 28 w 28"/>
                <a:gd name="T7" fmla="*/ 0 h 136"/>
                <a:gd name="T8" fmla="*/ 0 w 28"/>
                <a:gd name="T9" fmla="*/ 29 h 136"/>
              </a:gdLst>
              <a:ahLst/>
              <a:cxnLst>
                <a:cxn ang="0">
                  <a:pos x="T0" y="T1"/>
                </a:cxn>
                <a:cxn ang="0">
                  <a:pos x="T2" y="T3"/>
                </a:cxn>
                <a:cxn ang="0">
                  <a:pos x="T4" y="T5"/>
                </a:cxn>
                <a:cxn ang="0">
                  <a:pos x="T6" y="T7"/>
                </a:cxn>
                <a:cxn ang="0">
                  <a:pos x="T8" y="T9"/>
                </a:cxn>
              </a:cxnLst>
              <a:rect l="0" t="0" r="r" b="b"/>
              <a:pathLst>
                <a:path w="28" h="136">
                  <a:moveTo>
                    <a:pt x="0" y="29"/>
                  </a:moveTo>
                  <a:lnTo>
                    <a:pt x="0" y="136"/>
                  </a:lnTo>
                  <a:lnTo>
                    <a:pt x="28" y="136"/>
                  </a:lnTo>
                  <a:lnTo>
                    <a:pt x="28"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7"/>
            <p:cNvSpPr>
              <a:spLocks/>
            </p:cNvSpPr>
            <p:nvPr userDrawn="1"/>
          </p:nvSpPr>
          <p:spPr bwMode="auto">
            <a:xfrm>
              <a:off x="1625600" y="250825"/>
              <a:ext cx="80963" cy="80962"/>
            </a:xfrm>
            <a:custGeom>
              <a:avLst/>
              <a:gdLst>
                <a:gd name="T0" fmla="*/ 0 w 51"/>
                <a:gd name="T1" fmla="*/ 0 h 51"/>
                <a:gd name="T2" fmla="*/ 0 w 51"/>
                <a:gd name="T3" fmla="*/ 51 h 51"/>
                <a:gd name="T4" fmla="*/ 51 w 51"/>
                <a:gd name="T5" fmla="*/ 0 h 51"/>
                <a:gd name="T6" fmla="*/ 0 w 51"/>
                <a:gd name="T7" fmla="*/ 0 h 51"/>
              </a:gdLst>
              <a:ahLst/>
              <a:cxnLst>
                <a:cxn ang="0">
                  <a:pos x="T0" y="T1"/>
                </a:cxn>
                <a:cxn ang="0">
                  <a:pos x="T2" y="T3"/>
                </a:cxn>
                <a:cxn ang="0">
                  <a:pos x="T4" y="T5"/>
                </a:cxn>
                <a:cxn ang="0">
                  <a:pos x="T6" y="T7"/>
                </a:cxn>
              </a:cxnLst>
              <a:rect l="0" t="0" r="r" b="b"/>
              <a:pathLst>
                <a:path w="51" h="51">
                  <a:moveTo>
                    <a:pt x="0" y="0"/>
                  </a:moveTo>
                  <a:lnTo>
                    <a:pt x="0" y="51"/>
                  </a:lnTo>
                  <a:lnTo>
                    <a:pt x="5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998538" y="244476"/>
              <a:ext cx="295275" cy="307974"/>
            </a:xfrm>
            <a:custGeom>
              <a:avLst/>
              <a:gdLst>
                <a:gd name="T0" fmla="*/ 239 w 391"/>
                <a:gd name="T1" fmla="*/ 227 h 407"/>
                <a:gd name="T2" fmla="*/ 335 w 391"/>
                <a:gd name="T3" fmla="*/ 227 h 407"/>
                <a:gd name="T4" fmla="*/ 335 w 391"/>
                <a:gd name="T5" fmla="*/ 336 h 407"/>
                <a:gd name="T6" fmla="*/ 135 w 391"/>
                <a:gd name="T7" fmla="*/ 291 h 407"/>
                <a:gd name="T8" fmla="*/ 194 w 391"/>
                <a:gd name="T9" fmla="*/ 70 h 407"/>
                <a:gd name="T10" fmla="*/ 340 w 391"/>
                <a:gd name="T11" fmla="*/ 58 h 407"/>
                <a:gd name="T12" fmla="*/ 391 w 391"/>
                <a:gd name="T13" fmla="*/ 9 h 407"/>
                <a:gd name="T14" fmla="*/ 171 w 391"/>
                <a:gd name="T15" fmla="*/ 21 h 407"/>
                <a:gd name="T16" fmla="*/ 198 w 391"/>
                <a:gd name="T17" fmla="*/ 399 h 407"/>
                <a:gd name="T18" fmla="*/ 250 w 391"/>
                <a:gd name="T19" fmla="*/ 405 h 407"/>
                <a:gd name="T20" fmla="*/ 391 w 391"/>
                <a:gd name="T21" fmla="*/ 373 h 407"/>
                <a:gd name="T22" fmla="*/ 391 w 391"/>
                <a:gd name="T23" fmla="*/ 179 h 407"/>
                <a:gd name="T24" fmla="*/ 239 w 391"/>
                <a:gd name="T25" fmla="*/ 17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407">
                  <a:moveTo>
                    <a:pt x="239" y="227"/>
                  </a:moveTo>
                  <a:cubicBezTo>
                    <a:pt x="335" y="227"/>
                    <a:pt x="335" y="227"/>
                    <a:pt x="335" y="227"/>
                  </a:cubicBezTo>
                  <a:cubicBezTo>
                    <a:pt x="335" y="336"/>
                    <a:pt x="335" y="336"/>
                    <a:pt x="335" y="336"/>
                  </a:cubicBezTo>
                  <a:cubicBezTo>
                    <a:pt x="258" y="368"/>
                    <a:pt x="178" y="352"/>
                    <a:pt x="135" y="291"/>
                  </a:cubicBezTo>
                  <a:cubicBezTo>
                    <a:pt x="87" y="222"/>
                    <a:pt x="105" y="102"/>
                    <a:pt x="194" y="70"/>
                  </a:cubicBezTo>
                  <a:cubicBezTo>
                    <a:pt x="238" y="54"/>
                    <a:pt x="294" y="57"/>
                    <a:pt x="340" y="58"/>
                  </a:cubicBezTo>
                  <a:cubicBezTo>
                    <a:pt x="391" y="9"/>
                    <a:pt x="391" y="9"/>
                    <a:pt x="391" y="9"/>
                  </a:cubicBezTo>
                  <a:cubicBezTo>
                    <a:pt x="312" y="9"/>
                    <a:pt x="229" y="0"/>
                    <a:pt x="171" y="21"/>
                  </a:cubicBezTo>
                  <a:cubicBezTo>
                    <a:pt x="0" y="85"/>
                    <a:pt x="13" y="344"/>
                    <a:pt x="198" y="399"/>
                  </a:cubicBezTo>
                  <a:cubicBezTo>
                    <a:pt x="207" y="402"/>
                    <a:pt x="229" y="405"/>
                    <a:pt x="250" y="405"/>
                  </a:cubicBezTo>
                  <a:cubicBezTo>
                    <a:pt x="306" y="407"/>
                    <a:pt x="350" y="389"/>
                    <a:pt x="391" y="373"/>
                  </a:cubicBezTo>
                  <a:cubicBezTo>
                    <a:pt x="391" y="179"/>
                    <a:pt x="391" y="179"/>
                    <a:pt x="391" y="179"/>
                  </a:cubicBezTo>
                  <a:cubicBezTo>
                    <a:pt x="239" y="179"/>
                    <a:pt x="239" y="179"/>
                    <a:pt x="239" y="1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1284288" y="242888"/>
              <a:ext cx="295275" cy="309562"/>
            </a:xfrm>
            <a:custGeom>
              <a:avLst/>
              <a:gdLst>
                <a:gd name="T0" fmla="*/ 239 w 392"/>
                <a:gd name="T1" fmla="*/ 228 h 407"/>
                <a:gd name="T2" fmla="*/ 335 w 392"/>
                <a:gd name="T3" fmla="*/ 228 h 407"/>
                <a:gd name="T4" fmla="*/ 335 w 392"/>
                <a:gd name="T5" fmla="*/ 337 h 407"/>
                <a:gd name="T6" fmla="*/ 135 w 392"/>
                <a:gd name="T7" fmla="*/ 291 h 407"/>
                <a:gd name="T8" fmla="*/ 194 w 392"/>
                <a:gd name="T9" fmla="*/ 70 h 407"/>
                <a:gd name="T10" fmla="*/ 341 w 392"/>
                <a:gd name="T11" fmla="*/ 58 h 407"/>
                <a:gd name="T12" fmla="*/ 392 w 392"/>
                <a:gd name="T13" fmla="*/ 10 h 407"/>
                <a:gd name="T14" fmla="*/ 172 w 392"/>
                <a:gd name="T15" fmla="*/ 22 h 407"/>
                <a:gd name="T16" fmla="*/ 198 w 392"/>
                <a:gd name="T17" fmla="*/ 399 h 407"/>
                <a:gd name="T18" fmla="*/ 250 w 392"/>
                <a:gd name="T19" fmla="*/ 406 h 407"/>
                <a:gd name="T20" fmla="*/ 392 w 392"/>
                <a:gd name="T21" fmla="*/ 373 h 407"/>
                <a:gd name="T22" fmla="*/ 392 w 392"/>
                <a:gd name="T23" fmla="*/ 179 h 407"/>
                <a:gd name="T24" fmla="*/ 239 w 392"/>
                <a:gd name="T25" fmla="*/ 18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7">
                  <a:moveTo>
                    <a:pt x="239" y="228"/>
                  </a:moveTo>
                  <a:cubicBezTo>
                    <a:pt x="335" y="228"/>
                    <a:pt x="335" y="228"/>
                    <a:pt x="335" y="228"/>
                  </a:cubicBezTo>
                  <a:cubicBezTo>
                    <a:pt x="335" y="337"/>
                    <a:pt x="335" y="337"/>
                    <a:pt x="335" y="337"/>
                  </a:cubicBezTo>
                  <a:cubicBezTo>
                    <a:pt x="258" y="368"/>
                    <a:pt x="178" y="352"/>
                    <a:pt x="135" y="291"/>
                  </a:cubicBezTo>
                  <a:cubicBezTo>
                    <a:pt x="87" y="223"/>
                    <a:pt x="105" y="102"/>
                    <a:pt x="194" y="70"/>
                  </a:cubicBezTo>
                  <a:cubicBezTo>
                    <a:pt x="238" y="54"/>
                    <a:pt x="294" y="58"/>
                    <a:pt x="341" y="58"/>
                  </a:cubicBezTo>
                  <a:cubicBezTo>
                    <a:pt x="392" y="10"/>
                    <a:pt x="392" y="10"/>
                    <a:pt x="392" y="10"/>
                  </a:cubicBezTo>
                  <a:cubicBezTo>
                    <a:pt x="312" y="10"/>
                    <a:pt x="230" y="0"/>
                    <a:pt x="172" y="22"/>
                  </a:cubicBezTo>
                  <a:cubicBezTo>
                    <a:pt x="0" y="85"/>
                    <a:pt x="14" y="345"/>
                    <a:pt x="198" y="399"/>
                  </a:cubicBezTo>
                  <a:cubicBezTo>
                    <a:pt x="208" y="402"/>
                    <a:pt x="230" y="405"/>
                    <a:pt x="250" y="406"/>
                  </a:cubicBezTo>
                  <a:cubicBezTo>
                    <a:pt x="307" y="407"/>
                    <a:pt x="350" y="390"/>
                    <a:pt x="392" y="373"/>
                  </a:cubicBezTo>
                  <a:cubicBezTo>
                    <a:pt x="392" y="179"/>
                    <a:pt x="392" y="179"/>
                    <a:pt x="392" y="179"/>
                  </a:cubicBezTo>
                  <a:cubicBezTo>
                    <a:pt x="239" y="180"/>
                    <a:pt x="239" y="180"/>
                    <a:pt x="239"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539750" y="250825"/>
              <a:ext cx="260350" cy="300037"/>
            </a:xfrm>
            <a:custGeom>
              <a:avLst/>
              <a:gdLst>
                <a:gd name="T0" fmla="*/ 141 w 164"/>
                <a:gd name="T1" fmla="*/ 0 h 189"/>
                <a:gd name="T2" fmla="*/ 82 w 164"/>
                <a:gd name="T3" fmla="*/ 76 h 189"/>
                <a:gd name="T4" fmla="*/ 23 w 164"/>
                <a:gd name="T5" fmla="*/ 0 h 189"/>
                <a:gd name="T6" fmla="*/ 0 w 164"/>
                <a:gd name="T7" fmla="*/ 0 h 189"/>
                <a:gd name="T8" fmla="*/ 0 w 164"/>
                <a:gd name="T9" fmla="*/ 189 h 189"/>
                <a:gd name="T10" fmla="*/ 26 w 164"/>
                <a:gd name="T11" fmla="*/ 189 h 189"/>
                <a:gd name="T12" fmla="*/ 26 w 164"/>
                <a:gd name="T13" fmla="*/ 41 h 189"/>
                <a:gd name="T14" fmla="*/ 82 w 164"/>
                <a:gd name="T15" fmla="*/ 117 h 189"/>
                <a:gd name="T16" fmla="*/ 139 w 164"/>
                <a:gd name="T17" fmla="*/ 41 h 189"/>
                <a:gd name="T18" fmla="*/ 139 w 164"/>
                <a:gd name="T19" fmla="*/ 189 h 189"/>
                <a:gd name="T20" fmla="*/ 164 w 164"/>
                <a:gd name="T21" fmla="*/ 189 h 189"/>
                <a:gd name="T22" fmla="*/ 164 w 164"/>
                <a:gd name="T23" fmla="*/ 0 h 189"/>
                <a:gd name="T24" fmla="*/ 141 w 164"/>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89">
                  <a:moveTo>
                    <a:pt x="141" y="0"/>
                  </a:moveTo>
                  <a:lnTo>
                    <a:pt x="82" y="76"/>
                  </a:lnTo>
                  <a:lnTo>
                    <a:pt x="23" y="0"/>
                  </a:lnTo>
                  <a:lnTo>
                    <a:pt x="0" y="0"/>
                  </a:lnTo>
                  <a:lnTo>
                    <a:pt x="0" y="189"/>
                  </a:lnTo>
                  <a:lnTo>
                    <a:pt x="26" y="189"/>
                  </a:lnTo>
                  <a:lnTo>
                    <a:pt x="26" y="41"/>
                  </a:lnTo>
                  <a:lnTo>
                    <a:pt x="82" y="117"/>
                  </a:lnTo>
                  <a:lnTo>
                    <a:pt x="139" y="41"/>
                  </a:lnTo>
                  <a:lnTo>
                    <a:pt x="139" y="189"/>
                  </a:lnTo>
                  <a:lnTo>
                    <a:pt x="164" y="189"/>
                  </a:lnTo>
                  <a:lnTo>
                    <a:pt x="164" y="0"/>
                  </a:lnTo>
                  <a:lnTo>
                    <a:pt x="1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1"/>
            <p:cNvSpPr>
              <a:spLocks/>
            </p:cNvSpPr>
            <p:nvPr userDrawn="1"/>
          </p:nvSpPr>
          <p:spPr bwMode="auto">
            <a:xfrm>
              <a:off x="1709738" y="250825"/>
              <a:ext cx="463550" cy="300037"/>
            </a:xfrm>
            <a:custGeom>
              <a:avLst/>
              <a:gdLst>
                <a:gd name="T0" fmla="*/ 24 w 292"/>
                <a:gd name="T1" fmla="*/ 0 h 189"/>
                <a:gd name="T2" fmla="*/ 0 w 292"/>
                <a:gd name="T3" fmla="*/ 23 h 189"/>
                <a:gd name="T4" fmla="*/ 67 w 292"/>
                <a:gd name="T5" fmla="*/ 23 h 189"/>
                <a:gd name="T6" fmla="*/ 67 w 292"/>
                <a:gd name="T7" fmla="*/ 189 h 189"/>
                <a:gd name="T8" fmla="*/ 93 w 292"/>
                <a:gd name="T9" fmla="*/ 189 h 189"/>
                <a:gd name="T10" fmla="*/ 93 w 292"/>
                <a:gd name="T11" fmla="*/ 23 h 189"/>
                <a:gd name="T12" fmla="*/ 198 w 292"/>
                <a:gd name="T13" fmla="*/ 23 h 189"/>
                <a:gd name="T14" fmla="*/ 198 w 292"/>
                <a:gd name="T15" fmla="*/ 189 h 189"/>
                <a:gd name="T16" fmla="*/ 227 w 292"/>
                <a:gd name="T17" fmla="*/ 189 h 189"/>
                <a:gd name="T18" fmla="*/ 227 w 292"/>
                <a:gd name="T19" fmla="*/ 23 h 189"/>
                <a:gd name="T20" fmla="*/ 292 w 292"/>
                <a:gd name="T21" fmla="*/ 23 h 189"/>
                <a:gd name="T22" fmla="*/ 292 w 292"/>
                <a:gd name="T23" fmla="*/ 0 h 189"/>
                <a:gd name="T24" fmla="*/ 24 w 292"/>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2" h="189">
                  <a:moveTo>
                    <a:pt x="24" y="0"/>
                  </a:moveTo>
                  <a:lnTo>
                    <a:pt x="0" y="23"/>
                  </a:lnTo>
                  <a:lnTo>
                    <a:pt x="67" y="23"/>
                  </a:lnTo>
                  <a:lnTo>
                    <a:pt x="67" y="189"/>
                  </a:lnTo>
                  <a:lnTo>
                    <a:pt x="93" y="189"/>
                  </a:lnTo>
                  <a:lnTo>
                    <a:pt x="93" y="23"/>
                  </a:lnTo>
                  <a:lnTo>
                    <a:pt x="198" y="23"/>
                  </a:lnTo>
                  <a:lnTo>
                    <a:pt x="198" y="189"/>
                  </a:lnTo>
                  <a:lnTo>
                    <a:pt x="227" y="189"/>
                  </a:lnTo>
                  <a:lnTo>
                    <a:pt x="227" y="23"/>
                  </a:lnTo>
                  <a:lnTo>
                    <a:pt x="292" y="23"/>
                  </a:lnTo>
                  <a:lnTo>
                    <a:pt x="292"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0811" y="242888"/>
            <a:ext cx="1920240" cy="344947"/>
          </a:xfrm>
          <a:prstGeom prst="rect">
            <a:avLst/>
          </a:prstGeom>
        </p:spPr>
      </p:pic>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34885" y="242888"/>
            <a:ext cx="1763277" cy="301296"/>
          </a:xfrm>
          <a:prstGeom prst="rect">
            <a:avLst/>
          </a:prstGeom>
        </p:spPr>
      </p:pic>
    </p:spTree>
    <p:extLst>
      <p:ext uri="{BB962C8B-B14F-4D97-AF65-F5344CB8AC3E}">
        <p14:creationId xmlns:p14="http://schemas.microsoft.com/office/powerpoint/2010/main" val="42827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Image4 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9635"/>
          <a:stretch/>
        </p:blipFill>
        <p:spPr>
          <a:xfrm>
            <a:off x="1189904" y="0"/>
            <a:ext cx="11002096" cy="6858000"/>
          </a:xfrm>
          <a:prstGeom prst="rect">
            <a:avLst/>
          </a:prstGeom>
        </p:spPr>
      </p:pic>
      <p:sp>
        <p:nvSpPr>
          <p:cNvPr id="2" name="Title 1"/>
          <p:cNvSpPr>
            <a:spLocks noGrp="1"/>
          </p:cNvSpPr>
          <p:nvPr>
            <p:ph type="ctrTitle" hasCustomPrompt="1"/>
          </p:nvPr>
        </p:nvSpPr>
        <p:spPr>
          <a:xfrm>
            <a:off x="538162" y="1671891"/>
            <a:ext cx="11160000" cy="3166809"/>
          </a:xfrm>
        </p:spPr>
        <p:txBody>
          <a:bodyPr anchor="ctr">
            <a:noAutofit/>
          </a:bodyPr>
          <a:lstStyle>
            <a:lvl1pPr algn="l">
              <a:lnSpc>
                <a:spcPct val="80000"/>
              </a:lnSpc>
              <a:defRPr sz="7600" cap="all" baseline="0"/>
            </a:lvl1pPr>
          </a:lstStyle>
          <a:p>
            <a:r>
              <a:rPr lang="en-US" dirty="0"/>
              <a:t>Click to edit</a:t>
            </a:r>
            <a:br>
              <a:rPr lang="en-US" dirty="0"/>
            </a:br>
            <a:r>
              <a:rPr lang="en-US" dirty="0"/>
              <a:t>Master</a:t>
            </a:r>
            <a:br>
              <a:rPr lang="en-US" dirty="0"/>
            </a:br>
            <a:r>
              <a:rPr lang="en-US" dirty="0"/>
              <a:t>title style</a:t>
            </a:r>
            <a:endParaRPr lang="en-GB" dirty="0"/>
          </a:p>
        </p:txBody>
      </p:sp>
      <p:sp>
        <p:nvSpPr>
          <p:cNvPr id="8" name="Text Placeholder 7"/>
          <p:cNvSpPr>
            <a:spLocks noGrp="1"/>
          </p:cNvSpPr>
          <p:nvPr>
            <p:ph type="body" sz="quarter" idx="13"/>
          </p:nvPr>
        </p:nvSpPr>
        <p:spPr>
          <a:xfrm>
            <a:off x="538163" y="4838700"/>
            <a:ext cx="11160000" cy="1493838"/>
          </a:xfrm>
        </p:spPr>
        <p:txBody>
          <a:bodyPr anchor="b"/>
          <a:lstStyle>
            <a:lvl1pPr>
              <a:spcBef>
                <a:spcPts val="0"/>
              </a:spcBef>
              <a:defRPr sz="2000"/>
            </a:lvl1pPr>
            <a:lvl2pPr>
              <a:spcBef>
                <a:spcPts val="0"/>
              </a:spcBef>
              <a:defRPr sz="1200">
                <a:solidFill>
                  <a:schemeClr val="tx1"/>
                </a:solidFill>
              </a:defRPr>
            </a:lvl2pPr>
            <a:lvl3pPr marL="0" indent="0">
              <a:spcBef>
                <a:spcPts val="0"/>
              </a:spcBef>
              <a:buNone/>
              <a:defRPr sz="1600" b="1">
                <a:solidFill>
                  <a:schemeClr val="accent6"/>
                </a:solidFill>
              </a:defRPr>
            </a:lvl3pPr>
          </a:lstStyle>
          <a:p>
            <a:pPr lvl="0"/>
            <a:r>
              <a:rPr lang="en-US"/>
              <a:t>Edit Master text styles</a:t>
            </a:r>
          </a:p>
          <a:p>
            <a:pPr lvl="1"/>
            <a:r>
              <a:rPr lang="en-US"/>
              <a:t>Second level</a:t>
            </a:r>
          </a:p>
          <a:p>
            <a:pPr lvl="2"/>
            <a:r>
              <a:rPr lang="en-US"/>
              <a:t>Third level</a:t>
            </a:r>
          </a:p>
        </p:txBody>
      </p:sp>
      <p:grpSp>
        <p:nvGrpSpPr>
          <p:cNvPr id="7" name="Group 6"/>
          <p:cNvGrpSpPr/>
          <p:nvPr userDrawn="1"/>
        </p:nvGrpSpPr>
        <p:grpSpPr>
          <a:xfrm>
            <a:off x="539750" y="242888"/>
            <a:ext cx="1633538" cy="309562"/>
            <a:chOff x="539750" y="242888"/>
            <a:chExt cx="1633538" cy="309562"/>
          </a:xfrm>
          <a:solidFill>
            <a:schemeClr val="tx2"/>
          </a:solidFill>
        </p:grpSpPr>
        <p:sp>
          <p:nvSpPr>
            <p:cNvPr id="10" name="Freeform 5"/>
            <p:cNvSpPr>
              <a:spLocks/>
            </p:cNvSpPr>
            <p:nvPr userDrawn="1"/>
          </p:nvSpPr>
          <p:spPr bwMode="auto">
            <a:xfrm>
              <a:off x="860425" y="250825"/>
              <a:ext cx="187325" cy="300037"/>
            </a:xfrm>
            <a:custGeom>
              <a:avLst/>
              <a:gdLst>
                <a:gd name="T0" fmla="*/ 209 w 248"/>
                <a:gd name="T1" fmla="*/ 339 h 394"/>
                <a:gd name="T2" fmla="*/ 51 w 248"/>
                <a:gd name="T3" fmla="*/ 339 h 394"/>
                <a:gd name="T4" fmla="*/ 51 w 248"/>
                <a:gd name="T5" fmla="*/ 218 h 394"/>
                <a:gd name="T6" fmla="*/ 175 w 248"/>
                <a:gd name="T7" fmla="*/ 218 h 394"/>
                <a:gd name="T8" fmla="*/ 172 w 248"/>
                <a:gd name="T9" fmla="*/ 194 h 394"/>
                <a:gd name="T10" fmla="*/ 175 w 248"/>
                <a:gd name="T11" fmla="*/ 170 h 394"/>
                <a:gd name="T12" fmla="*/ 51 w 248"/>
                <a:gd name="T13" fmla="*/ 170 h 394"/>
                <a:gd name="T14" fmla="*/ 51 w 248"/>
                <a:gd name="T15" fmla="*/ 49 h 394"/>
                <a:gd name="T16" fmla="*/ 209 w 248"/>
                <a:gd name="T17" fmla="*/ 49 h 394"/>
                <a:gd name="T18" fmla="*/ 248 w 248"/>
                <a:gd name="T19" fmla="*/ 0 h 394"/>
                <a:gd name="T20" fmla="*/ 0 w 248"/>
                <a:gd name="T21" fmla="*/ 0 h 394"/>
                <a:gd name="T22" fmla="*/ 0 w 248"/>
                <a:gd name="T23" fmla="*/ 394 h 394"/>
                <a:gd name="T24" fmla="*/ 248 w 248"/>
                <a:gd name="T25" fmla="*/ 394 h 394"/>
                <a:gd name="T26" fmla="*/ 214 w 248"/>
                <a:gd name="T27" fmla="*/ 339 h 394"/>
                <a:gd name="T28" fmla="*/ 209 w 248"/>
                <a:gd name="T29" fmla="*/ 3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394">
                  <a:moveTo>
                    <a:pt x="209" y="339"/>
                  </a:moveTo>
                  <a:cubicBezTo>
                    <a:pt x="51" y="339"/>
                    <a:pt x="51" y="339"/>
                    <a:pt x="51" y="339"/>
                  </a:cubicBezTo>
                  <a:cubicBezTo>
                    <a:pt x="51" y="218"/>
                    <a:pt x="51" y="218"/>
                    <a:pt x="51" y="218"/>
                  </a:cubicBezTo>
                  <a:cubicBezTo>
                    <a:pt x="175" y="218"/>
                    <a:pt x="175" y="218"/>
                    <a:pt x="175" y="218"/>
                  </a:cubicBezTo>
                  <a:cubicBezTo>
                    <a:pt x="175" y="218"/>
                    <a:pt x="172" y="204"/>
                    <a:pt x="172" y="194"/>
                  </a:cubicBezTo>
                  <a:cubicBezTo>
                    <a:pt x="172" y="185"/>
                    <a:pt x="175" y="170"/>
                    <a:pt x="175" y="170"/>
                  </a:cubicBezTo>
                  <a:cubicBezTo>
                    <a:pt x="51" y="170"/>
                    <a:pt x="51" y="170"/>
                    <a:pt x="51" y="170"/>
                  </a:cubicBezTo>
                  <a:cubicBezTo>
                    <a:pt x="51" y="49"/>
                    <a:pt x="51" y="49"/>
                    <a:pt x="51" y="49"/>
                  </a:cubicBezTo>
                  <a:cubicBezTo>
                    <a:pt x="209" y="49"/>
                    <a:pt x="209" y="49"/>
                    <a:pt x="209" y="49"/>
                  </a:cubicBezTo>
                  <a:cubicBezTo>
                    <a:pt x="248" y="0"/>
                    <a:pt x="248" y="0"/>
                    <a:pt x="248" y="0"/>
                  </a:cubicBezTo>
                  <a:cubicBezTo>
                    <a:pt x="0" y="0"/>
                    <a:pt x="0" y="0"/>
                    <a:pt x="0" y="0"/>
                  </a:cubicBezTo>
                  <a:cubicBezTo>
                    <a:pt x="0" y="394"/>
                    <a:pt x="0" y="394"/>
                    <a:pt x="0" y="394"/>
                  </a:cubicBezTo>
                  <a:cubicBezTo>
                    <a:pt x="248" y="394"/>
                    <a:pt x="248" y="394"/>
                    <a:pt x="248" y="394"/>
                  </a:cubicBezTo>
                  <a:cubicBezTo>
                    <a:pt x="214" y="339"/>
                    <a:pt x="214" y="339"/>
                    <a:pt x="214" y="339"/>
                  </a:cubicBezTo>
                  <a:lnTo>
                    <a:pt x="209" y="3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1625600" y="334963"/>
              <a:ext cx="44450" cy="215900"/>
            </a:xfrm>
            <a:custGeom>
              <a:avLst/>
              <a:gdLst>
                <a:gd name="T0" fmla="*/ 0 w 28"/>
                <a:gd name="T1" fmla="*/ 29 h 136"/>
                <a:gd name="T2" fmla="*/ 0 w 28"/>
                <a:gd name="T3" fmla="*/ 136 h 136"/>
                <a:gd name="T4" fmla="*/ 28 w 28"/>
                <a:gd name="T5" fmla="*/ 136 h 136"/>
                <a:gd name="T6" fmla="*/ 28 w 28"/>
                <a:gd name="T7" fmla="*/ 0 h 136"/>
                <a:gd name="T8" fmla="*/ 0 w 28"/>
                <a:gd name="T9" fmla="*/ 29 h 136"/>
              </a:gdLst>
              <a:ahLst/>
              <a:cxnLst>
                <a:cxn ang="0">
                  <a:pos x="T0" y="T1"/>
                </a:cxn>
                <a:cxn ang="0">
                  <a:pos x="T2" y="T3"/>
                </a:cxn>
                <a:cxn ang="0">
                  <a:pos x="T4" y="T5"/>
                </a:cxn>
                <a:cxn ang="0">
                  <a:pos x="T6" y="T7"/>
                </a:cxn>
                <a:cxn ang="0">
                  <a:pos x="T8" y="T9"/>
                </a:cxn>
              </a:cxnLst>
              <a:rect l="0" t="0" r="r" b="b"/>
              <a:pathLst>
                <a:path w="28" h="136">
                  <a:moveTo>
                    <a:pt x="0" y="29"/>
                  </a:moveTo>
                  <a:lnTo>
                    <a:pt x="0" y="136"/>
                  </a:lnTo>
                  <a:lnTo>
                    <a:pt x="28" y="136"/>
                  </a:lnTo>
                  <a:lnTo>
                    <a:pt x="28"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7"/>
            <p:cNvSpPr>
              <a:spLocks/>
            </p:cNvSpPr>
            <p:nvPr userDrawn="1"/>
          </p:nvSpPr>
          <p:spPr bwMode="auto">
            <a:xfrm>
              <a:off x="1625600" y="250825"/>
              <a:ext cx="80963" cy="80962"/>
            </a:xfrm>
            <a:custGeom>
              <a:avLst/>
              <a:gdLst>
                <a:gd name="T0" fmla="*/ 0 w 51"/>
                <a:gd name="T1" fmla="*/ 0 h 51"/>
                <a:gd name="T2" fmla="*/ 0 w 51"/>
                <a:gd name="T3" fmla="*/ 51 h 51"/>
                <a:gd name="T4" fmla="*/ 51 w 51"/>
                <a:gd name="T5" fmla="*/ 0 h 51"/>
                <a:gd name="T6" fmla="*/ 0 w 51"/>
                <a:gd name="T7" fmla="*/ 0 h 51"/>
              </a:gdLst>
              <a:ahLst/>
              <a:cxnLst>
                <a:cxn ang="0">
                  <a:pos x="T0" y="T1"/>
                </a:cxn>
                <a:cxn ang="0">
                  <a:pos x="T2" y="T3"/>
                </a:cxn>
                <a:cxn ang="0">
                  <a:pos x="T4" y="T5"/>
                </a:cxn>
                <a:cxn ang="0">
                  <a:pos x="T6" y="T7"/>
                </a:cxn>
              </a:cxnLst>
              <a:rect l="0" t="0" r="r" b="b"/>
              <a:pathLst>
                <a:path w="51" h="51">
                  <a:moveTo>
                    <a:pt x="0" y="0"/>
                  </a:moveTo>
                  <a:lnTo>
                    <a:pt x="0" y="51"/>
                  </a:lnTo>
                  <a:lnTo>
                    <a:pt x="5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998538" y="244476"/>
              <a:ext cx="295275" cy="307974"/>
            </a:xfrm>
            <a:custGeom>
              <a:avLst/>
              <a:gdLst>
                <a:gd name="T0" fmla="*/ 239 w 391"/>
                <a:gd name="T1" fmla="*/ 227 h 407"/>
                <a:gd name="T2" fmla="*/ 335 w 391"/>
                <a:gd name="T3" fmla="*/ 227 h 407"/>
                <a:gd name="T4" fmla="*/ 335 w 391"/>
                <a:gd name="T5" fmla="*/ 336 h 407"/>
                <a:gd name="T6" fmla="*/ 135 w 391"/>
                <a:gd name="T7" fmla="*/ 291 h 407"/>
                <a:gd name="T8" fmla="*/ 194 w 391"/>
                <a:gd name="T9" fmla="*/ 70 h 407"/>
                <a:gd name="T10" fmla="*/ 340 w 391"/>
                <a:gd name="T11" fmla="*/ 58 h 407"/>
                <a:gd name="T12" fmla="*/ 391 w 391"/>
                <a:gd name="T13" fmla="*/ 9 h 407"/>
                <a:gd name="T14" fmla="*/ 171 w 391"/>
                <a:gd name="T15" fmla="*/ 21 h 407"/>
                <a:gd name="T16" fmla="*/ 198 w 391"/>
                <a:gd name="T17" fmla="*/ 399 h 407"/>
                <a:gd name="T18" fmla="*/ 250 w 391"/>
                <a:gd name="T19" fmla="*/ 405 h 407"/>
                <a:gd name="T20" fmla="*/ 391 w 391"/>
                <a:gd name="T21" fmla="*/ 373 h 407"/>
                <a:gd name="T22" fmla="*/ 391 w 391"/>
                <a:gd name="T23" fmla="*/ 179 h 407"/>
                <a:gd name="T24" fmla="*/ 239 w 391"/>
                <a:gd name="T25" fmla="*/ 17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407">
                  <a:moveTo>
                    <a:pt x="239" y="227"/>
                  </a:moveTo>
                  <a:cubicBezTo>
                    <a:pt x="335" y="227"/>
                    <a:pt x="335" y="227"/>
                    <a:pt x="335" y="227"/>
                  </a:cubicBezTo>
                  <a:cubicBezTo>
                    <a:pt x="335" y="336"/>
                    <a:pt x="335" y="336"/>
                    <a:pt x="335" y="336"/>
                  </a:cubicBezTo>
                  <a:cubicBezTo>
                    <a:pt x="258" y="368"/>
                    <a:pt x="178" y="352"/>
                    <a:pt x="135" y="291"/>
                  </a:cubicBezTo>
                  <a:cubicBezTo>
                    <a:pt x="87" y="222"/>
                    <a:pt x="105" y="102"/>
                    <a:pt x="194" y="70"/>
                  </a:cubicBezTo>
                  <a:cubicBezTo>
                    <a:pt x="238" y="54"/>
                    <a:pt x="294" y="57"/>
                    <a:pt x="340" y="58"/>
                  </a:cubicBezTo>
                  <a:cubicBezTo>
                    <a:pt x="391" y="9"/>
                    <a:pt x="391" y="9"/>
                    <a:pt x="391" y="9"/>
                  </a:cubicBezTo>
                  <a:cubicBezTo>
                    <a:pt x="312" y="9"/>
                    <a:pt x="229" y="0"/>
                    <a:pt x="171" y="21"/>
                  </a:cubicBezTo>
                  <a:cubicBezTo>
                    <a:pt x="0" y="85"/>
                    <a:pt x="13" y="344"/>
                    <a:pt x="198" y="399"/>
                  </a:cubicBezTo>
                  <a:cubicBezTo>
                    <a:pt x="207" y="402"/>
                    <a:pt x="229" y="405"/>
                    <a:pt x="250" y="405"/>
                  </a:cubicBezTo>
                  <a:cubicBezTo>
                    <a:pt x="306" y="407"/>
                    <a:pt x="350" y="389"/>
                    <a:pt x="391" y="373"/>
                  </a:cubicBezTo>
                  <a:cubicBezTo>
                    <a:pt x="391" y="179"/>
                    <a:pt x="391" y="179"/>
                    <a:pt x="391" y="179"/>
                  </a:cubicBezTo>
                  <a:cubicBezTo>
                    <a:pt x="239" y="179"/>
                    <a:pt x="239" y="179"/>
                    <a:pt x="239" y="1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1284288" y="242888"/>
              <a:ext cx="295275" cy="309562"/>
            </a:xfrm>
            <a:custGeom>
              <a:avLst/>
              <a:gdLst>
                <a:gd name="T0" fmla="*/ 239 w 392"/>
                <a:gd name="T1" fmla="*/ 228 h 407"/>
                <a:gd name="T2" fmla="*/ 335 w 392"/>
                <a:gd name="T3" fmla="*/ 228 h 407"/>
                <a:gd name="T4" fmla="*/ 335 w 392"/>
                <a:gd name="T5" fmla="*/ 337 h 407"/>
                <a:gd name="T6" fmla="*/ 135 w 392"/>
                <a:gd name="T7" fmla="*/ 291 h 407"/>
                <a:gd name="T8" fmla="*/ 194 w 392"/>
                <a:gd name="T9" fmla="*/ 70 h 407"/>
                <a:gd name="T10" fmla="*/ 341 w 392"/>
                <a:gd name="T11" fmla="*/ 58 h 407"/>
                <a:gd name="T12" fmla="*/ 392 w 392"/>
                <a:gd name="T13" fmla="*/ 10 h 407"/>
                <a:gd name="T14" fmla="*/ 172 w 392"/>
                <a:gd name="T15" fmla="*/ 22 h 407"/>
                <a:gd name="T16" fmla="*/ 198 w 392"/>
                <a:gd name="T17" fmla="*/ 399 h 407"/>
                <a:gd name="T18" fmla="*/ 250 w 392"/>
                <a:gd name="T19" fmla="*/ 406 h 407"/>
                <a:gd name="T20" fmla="*/ 392 w 392"/>
                <a:gd name="T21" fmla="*/ 373 h 407"/>
                <a:gd name="T22" fmla="*/ 392 w 392"/>
                <a:gd name="T23" fmla="*/ 179 h 407"/>
                <a:gd name="T24" fmla="*/ 239 w 392"/>
                <a:gd name="T25" fmla="*/ 18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7">
                  <a:moveTo>
                    <a:pt x="239" y="228"/>
                  </a:moveTo>
                  <a:cubicBezTo>
                    <a:pt x="335" y="228"/>
                    <a:pt x="335" y="228"/>
                    <a:pt x="335" y="228"/>
                  </a:cubicBezTo>
                  <a:cubicBezTo>
                    <a:pt x="335" y="337"/>
                    <a:pt x="335" y="337"/>
                    <a:pt x="335" y="337"/>
                  </a:cubicBezTo>
                  <a:cubicBezTo>
                    <a:pt x="258" y="368"/>
                    <a:pt x="178" y="352"/>
                    <a:pt x="135" y="291"/>
                  </a:cubicBezTo>
                  <a:cubicBezTo>
                    <a:pt x="87" y="223"/>
                    <a:pt x="105" y="102"/>
                    <a:pt x="194" y="70"/>
                  </a:cubicBezTo>
                  <a:cubicBezTo>
                    <a:pt x="238" y="54"/>
                    <a:pt x="294" y="58"/>
                    <a:pt x="341" y="58"/>
                  </a:cubicBezTo>
                  <a:cubicBezTo>
                    <a:pt x="392" y="10"/>
                    <a:pt x="392" y="10"/>
                    <a:pt x="392" y="10"/>
                  </a:cubicBezTo>
                  <a:cubicBezTo>
                    <a:pt x="312" y="10"/>
                    <a:pt x="230" y="0"/>
                    <a:pt x="172" y="22"/>
                  </a:cubicBezTo>
                  <a:cubicBezTo>
                    <a:pt x="0" y="85"/>
                    <a:pt x="14" y="345"/>
                    <a:pt x="198" y="399"/>
                  </a:cubicBezTo>
                  <a:cubicBezTo>
                    <a:pt x="208" y="402"/>
                    <a:pt x="230" y="405"/>
                    <a:pt x="250" y="406"/>
                  </a:cubicBezTo>
                  <a:cubicBezTo>
                    <a:pt x="307" y="407"/>
                    <a:pt x="350" y="390"/>
                    <a:pt x="392" y="373"/>
                  </a:cubicBezTo>
                  <a:cubicBezTo>
                    <a:pt x="392" y="179"/>
                    <a:pt x="392" y="179"/>
                    <a:pt x="392" y="179"/>
                  </a:cubicBezTo>
                  <a:cubicBezTo>
                    <a:pt x="239" y="180"/>
                    <a:pt x="239" y="180"/>
                    <a:pt x="239"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539750" y="250825"/>
              <a:ext cx="260350" cy="300037"/>
            </a:xfrm>
            <a:custGeom>
              <a:avLst/>
              <a:gdLst>
                <a:gd name="T0" fmla="*/ 141 w 164"/>
                <a:gd name="T1" fmla="*/ 0 h 189"/>
                <a:gd name="T2" fmla="*/ 82 w 164"/>
                <a:gd name="T3" fmla="*/ 76 h 189"/>
                <a:gd name="T4" fmla="*/ 23 w 164"/>
                <a:gd name="T5" fmla="*/ 0 h 189"/>
                <a:gd name="T6" fmla="*/ 0 w 164"/>
                <a:gd name="T7" fmla="*/ 0 h 189"/>
                <a:gd name="T8" fmla="*/ 0 w 164"/>
                <a:gd name="T9" fmla="*/ 189 h 189"/>
                <a:gd name="T10" fmla="*/ 26 w 164"/>
                <a:gd name="T11" fmla="*/ 189 h 189"/>
                <a:gd name="T12" fmla="*/ 26 w 164"/>
                <a:gd name="T13" fmla="*/ 41 h 189"/>
                <a:gd name="T14" fmla="*/ 82 w 164"/>
                <a:gd name="T15" fmla="*/ 117 h 189"/>
                <a:gd name="T16" fmla="*/ 139 w 164"/>
                <a:gd name="T17" fmla="*/ 41 h 189"/>
                <a:gd name="T18" fmla="*/ 139 w 164"/>
                <a:gd name="T19" fmla="*/ 189 h 189"/>
                <a:gd name="T20" fmla="*/ 164 w 164"/>
                <a:gd name="T21" fmla="*/ 189 h 189"/>
                <a:gd name="T22" fmla="*/ 164 w 164"/>
                <a:gd name="T23" fmla="*/ 0 h 189"/>
                <a:gd name="T24" fmla="*/ 141 w 164"/>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89">
                  <a:moveTo>
                    <a:pt x="141" y="0"/>
                  </a:moveTo>
                  <a:lnTo>
                    <a:pt x="82" y="76"/>
                  </a:lnTo>
                  <a:lnTo>
                    <a:pt x="23" y="0"/>
                  </a:lnTo>
                  <a:lnTo>
                    <a:pt x="0" y="0"/>
                  </a:lnTo>
                  <a:lnTo>
                    <a:pt x="0" y="189"/>
                  </a:lnTo>
                  <a:lnTo>
                    <a:pt x="26" y="189"/>
                  </a:lnTo>
                  <a:lnTo>
                    <a:pt x="26" y="41"/>
                  </a:lnTo>
                  <a:lnTo>
                    <a:pt x="82" y="117"/>
                  </a:lnTo>
                  <a:lnTo>
                    <a:pt x="139" y="41"/>
                  </a:lnTo>
                  <a:lnTo>
                    <a:pt x="139" y="189"/>
                  </a:lnTo>
                  <a:lnTo>
                    <a:pt x="164" y="189"/>
                  </a:lnTo>
                  <a:lnTo>
                    <a:pt x="164" y="0"/>
                  </a:lnTo>
                  <a:lnTo>
                    <a:pt x="1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1"/>
            <p:cNvSpPr>
              <a:spLocks/>
            </p:cNvSpPr>
            <p:nvPr userDrawn="1"/>
          </p:nvSpPr>
          <p:spPr bwMode="auto">
            <a:xfrm>
              <a:off x="1709738" y="250825"/>
              <a:ext cx="463550" cy="300037"/>
            </a:xfrm>
            <a:custGeom>
              <a:avLst/>
              <a:gdLst>
                <a:gd name="T0" fmla="*/ 24 w 292"/>
                <a:gd name="T1" fmla="*/ 0 h 189"/>
                <a:gd name="T2" fmla="*/ 0 w 292"/>
                <a:gd name="T3" fmla="*/ 23 h 189"/>
                <a:gd name="T4" fmla="*/ 67 w 292"/>
                <a:gd name="T5" fmla="*/ 23 h 189"/>
                <a:gd name="T6" fmla="*/ 67 w 292"/>
                <a:gd name="T7" fmla="*/ 189 h 189"/>
                <a:gd name="T8" fmla="*/ 93 w 292"/>
                <a:gd name="T9" fmla="*/ 189 h 189"/>
                <a:gd name="T10" fmla="*/ 93 w 292"/>
                <a:gd name="T11" fmla="*/ 23 h 189"/>
                <a:gd name="T12" fmla="*/ 198 w 292"/>
                <a:gd name="T13" fmla="*/ 23 h 189"/>
                <a:gd name="T14" fmla="*/ 198 w 292"/>
                <a:gd name="T15" fmla="*/ 189 h 189"/>
                <a:gd name="T16" fmla="*/ 227 w 292"/>
                <a:gd name="T17" fmla="*/ 189 h 189"/>
                <a:gd name="T18" fmla="*/ 227 w 292"/>
                <a:gd name="T19" fmla="*/ 23 h 189"/>
                <a:gd name="T20" fmla="*/ 292 w 292"/>
                <a:gd name="T21" fmla="*/ 23 h 189"/>
                <a:gd name="T22" fmla="*/ 292 w 292"/>
                <a:gd name="T23" fmla="*/ 0 h 189"/>
                <a:gd name="T24" fmla="*/ 24 w 292"/>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2" h="189">
                  <a:moveTo>
                    <a:pt x="24" y="0"/>
                  </a:moveTo>
                  <a:lnTo>
                    <a:pt x="0" y="23"/>
                  </a:lnTo>
                  <a:lnTo>
                    <a:pt x="67" y="23"/>
                  </a:lnTo>
                  <a:lnTo>
                    <a:pt x="67" y="189"/>
                  </a:lnTo>
                  <a:lnTo>
                    <a:pt x="93" y="189"/>
                  </a:lnTo>
                  <a:lnTo>
                    <a:pt x="93" y="23"/>
                  </a:lnTo>
                  <a:lnTo>
                    <a:pt x="198" y="23"/>
                  </a:lnTo>
                  <a:lnTo>
                    <a:pt x="198" y="189"/>
                  </a:lnTo>
                  <a:lnTo>
                    <a:pt x="227" y="189"/>
                  </a:lnTo>
                  <a:lnTo>
                    <a:pt x="227" y="23"/>
                  </a:lnTo>
                  <a:lnTo>
                    <a:pt x="292" y="23"/>
                  </a:lnTo>
                  <a:lnTo>
                    <a:pt x="292"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0811" y="242888"/>
            <a:ext cx="1920240" cy="344947"/>
          </a:xfrm>
          <a:prstGeom prst="rect">
            <a:avLst/>
          </a:prstGeom>
        </p:spPr>
      </p:pic>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34885" y="242888"/>
            <a:ext cx="1763277" cy="301296"/>
          </a:xfrm>
          <a:prstGeom prst="rect">
            <a:avLst/>
          </a:prstGeom>
        </p:spPr>
      </p:pic>
    </p:spTree>
    <p:extLst>
      <p:ext uri="{BB962C8B-B14F-4D97-AF65-F5344CB8AC3E}">
        <p14:creationId xmlns:p14="http://schemas.microsoft.com/office/powerpoint/2010/main" val="414553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s Dark">
    <p:bg>
      <p:bgPr>
        <a:solidFill>
          <a:schemeClr val="tx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1069975"/>
            <a:ext cx="5328000" cy="4837113"/>
          </a:xfrm>
        </p:spPr>
        <p:txBody>
          <a:bodyPr>
            <a:normAutofit/>
          </a:bodyPr>
          <a:lstStyle>
            <a:lvl1pPr>
              <a:spcBef>
                <a:spcPts val="500"/>
              </a:spcBef>
              <a:defRPr sz="2400">
                <a:solidFill>
                  <a:schemeClr val="bg1"/>
                </a:solidFill>
              </a:defRPr>
            </a:lvl1pPr>
            <a:lvl2pPr>
              <a:defRPr sz="1800">
                <a:solidFill>
                  <a:schemeClr val="accent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chemeClr val="bg2"/>
                </a:solidFill>
              </a:defRPr>
            </a:lvl1pPr>
          </a:lstStyle>
          <a:p>
            <a:fld id="{8F57AB93-3EBD-4B6C-B1E6-6C9898C4D77D}" type="datetime4">
              <a:rPr lang="en-GB" smtClean="0"/>
              <a:t>16 February 2023</a:t>
            </a:fld>
            <a:endParaRPr lang="en-GB"/>
          </a:p>
        </p:txBody>
      </p:sp>
      <p:sp>
        <p:nvSpPr>
          <p:cNvPr id="6" name="Footer Placeholder 5"/>
          <p:cNvSpPr>
            <a:spLocks noGrp="1"/>
          </p:cNvSpPr>
          <p:nvPr>
            <p:ph type="ftr" sz="quarter" idx="11"/>
          </p:nvPr>
        </p:nvSpPr>
        <p:spPr/>
        <p:txBody>
          <a:bodyPr/>
          <a:lstStyle>
            <a:lvl1pPr>
              <a:defRPr>
                <a:solidFill>
                  <a:schemeClr val="bg2"/>
                </a:solidFill>
              </a:defRPr>
            </a:lvl1pPr>
          </a:lstStyle>
          <a:p>
            <a:r>
              <a:rPr lang="en-GB"/>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553F3-40B0-4BFA-8684-D942AF6EAA45}" type="slidenum">
              <a:rPr lang="en-GB" smtClean="0"/>
              <a:pPr/>
              <a:t>‹#›</a:t>
            </a:fld>
            <a:endParaRPr lang="en-GB"/>
          </a:p>
        </p:txBody>
      </p:sp>
      <p:sp>
        <p:nvSpPr>
          <p:cNvPr id="17" name="Content Placeholder 2"/>
          <p:cNvSpPr>
            <a:spLocks noGrp="1"/>
          </p:cNvSpPr>
          <p:nvPr>
            <p:ph idx="13"/>
          </p:nvPr>
        </p:nvSpPr>
        <p:spPr>
          <a:xfrm>
            <a:off x="6384575" y="1069975"/>
            <a:ext cx="5328000" cy="4837113"/>
          </a:xfrm>
        </p:spPr>
        <p:txBody>
          <a:bodyPr>
            <a:normAutofit/>
          </a:bodyPr>
          <a:lstStyle>
            <a:lvl1pPr>
              <a:defRPr sz="2400">
                <a:solidFill>
                  <a:schemeClr val="bg1"/>
                </a:solidFill>
              </a:defRPr>
            </a:lvl1pPr>
            <a:lvl2pPr>
              <a:defRPr sz="1800">
                <a:solidFill>
                  <a:schemeClr val="accent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p:txBody>
      </p:sp>
      <p:cxnSp>
        <p:nvCxnSpPr>
          <p:cNvPr id="27" name="Straight Connector 26"/>
          <p:cNvCxnSpPr/>
          <p:nvPr userDrawn="1"/>
        </p:nvCxnSpPr>
        <p:spPr>
          <a:xfrm>
            <a:off x="541213" y="6203852"/>
            <a:ext cx="1115878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Footer Placeholder 4">
            <a:extLst>
              <a:ext uri="{FF2B5EF4-FFF2-40B4-BE49-F238E27FC236}">
                <a16:creationId xmlns:a16="http://schemas.microsoft.com/office/drawing/2014/main" id="{FA3C6FA1-09C0-4054-9D8E-1654C7BE5B35}"/>
              </a:ext>
            </a:extLst>
          </p:cNvPr>
          <p:cNvSpPr txBox="1">
            <a:spLocks/>
          </p:cNvSpPr>
          <p:nvPr userDrawn="1"/>
        </p:nvSpPr>
        <p:spPr>
          <a:xfrm>
            <a:off x="1624300" y="6541154"/>
            <a:ext cx="4958758" cy="123111"/>
          </a:xfrm>
          <a:prstGeom prst="rect">
            <a:avLst/>
          </a:prstGeom>
        </p:spPr>
        <p:txBody>
          <a:bodyPr vert="horz" wrap="square" lIns="0" tIns="0" rIns="0" bIns="0" rtlCol="0" anchor="ctr">
            <a:spAutoFit/>
          </a:bodyPr>
          <a:lstStyle>
            <a:defPPr>
              <a:defRPr lang="en-US"/>
            </a:defPPr>
            <a:lvl1pPr marL="0" algn="l" defTabSz="914400" rtl="0" eaLnBrk="1" latinLnBrk="0" hangingPunct="1">
              <a:defRPr sz="10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b="0" dirty="0">
                <a:solidFill>
                  <a:schemeClr val="bg1"/>
                </a:solidFill>
              </a:rPr>
              <a:t>Meggitt proprietary and confidential.  No unauthorised copying or disclosure.</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92335" y="6358512"/>
            <a:ext cx="1920240" cy="344947"/>
          </a:xfrm>
          <a:prstGeom prst="rect">
            <a:avLst/>
          </a:prstGeom>
        </p:spPr>
      </p:pic>
    </p:spTree>
    <p:extLst>
      <p:ext uri="{BB962C8B-B14F-4D97-AF65-F5344CB8AC3E}">
        <p14:creationId xmlns:p14="http://schemas.microsoft.com/office/powerpoint/2010/main" val="110728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Whit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1069975"/>
            <a:ext cx="5328000" cy="4837113"/>
          </a:xfrm>
        </p:spPr>
        <p:txBody>
          <a:bodyPr>
            <a:normAutofit/>
          </a:bodyPr>
          <a:lstStyle>
            <a:lvl1pPr>
              <a:spcBef>
                <a:spcPts val="500"/>
              </a:spcBef>
              <a:defRPr sz="2400">
                <a:solidFill>
                  <a:schemeClr val="tx2"/>
                </a:solidFill>
              </a:defRPr>
            </a:lvl1pPr>
            <a:lvl2pPr>
              <a:defRPr sz="1800">
                <a:solidFill>
                  <a:schemeClr val="accent6"/>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chemeClr val="tx2"/>
                </a:solidFill>
              </a:defRPr>
            </a:lvl1pPr>
          </a:lstStyle>
          <a:p>
            <a:fld id="{CF35048D-C7E8-45DB-B78F-9497A7313DD3}" type="datetime4">
              <a:rPr lang="en-GB" smtClean="0"/>
              <a:t>16 February 2023</a:t>
            </a:fld>
            <a:endParaRPr lang="en-GB"/>
          </a:p>
        </p:txBody>
      </p:sp>
      <p:sp>
        <p:nvSpPr>
          <p:cNvPr id="6" name="Footer Placeholder 5"/>
          <p:cNvSpPr>
            <a:spLocks noGrp="1"/>
          </p:cNvSpPr>
          <p:nvPr>
            <p:ph type="ftr" sz="quarter" idx="11"/>
          </p:nvPr>
        </p:nvSpPr>
        <p:spPr/>
        <p:txBody>
          <a:bodyPr/>
          <a:lstStyle>
            <a:lvl1pPr>
              <a:defRPr>
                <a:solidFill>
                  <a:schemeClr val="tx2"/>
                </a:solidFill>
              </a:defRPr>
            </a:lvl1pPr>
          </a:lstStyle>
          <a:p>
            <a:r>
              <a:rPr lang="en-GB"/>
              <a:t>Presentation Title</a:t>
            </a:r>
            <a:endParaRPr lang="en-GB" dirty="0"/>
          </a:p>
        </p:txBody>
      </p:sp>
      <p:sp>
        <p:nvSpPr>
          <p:cNvPr id="7" name="Slide Number Placeholder 6"/>
          <p:cNvSpPr>
            <a:spLocks noGrp="1"/>
          </p:cNvSpPr>
          <p:nvPr>
            <p:ph type="sldNum" sz="quarter" idx="12"/>
          </p:nvPr>
        </p:nvSpPr>
        <p:spPr/>
        <p:txBody>
          <a:bodyPr/>
          <a:lstStyle/>
          <a:p>
            <a:fld id="{240553F3-40B0-4BFA-8684-D942AF6EAA45}" type="slidenum">
              <a:rPr lang="en-GB" smtClean="0"/>
              <a:t>‹#›</a:t>
            </a:fld>
            <a:endParaRPr lang="en-GB"/>
          </a:p>
        </p:txBody>
      </p:sp>
      <p:sp>
        <p:nvSpPr>
          <p:cNvPr id="17" name="Content Placeholder 2"/>
          <p:cNvSpPr>
            <a:spLocks noGrp="1"/>
          </p:cNvSpPr>
          <p:nvPr>
            <p:ph idx="13"/>
          </p:nvPr>
        </p:nvSpPr>
        <p:spPr>
          <a:xfrm>
            <a:off x="6384575" y="1069975"/>
            <a:ext cx="5328000" cy="4837113"/>
          </a:xfrm>
        </p:spPr>
        <p:txBody>
          <a:bodyPr>
            <a:normAutofit/>
          </a:bodyPr>
          <a:lstStyle>
            <a:lvl1pPr>
              <a:defRPr sz="2400">
                <a:solidFill>
                  <a:schemeClr val="tx2"/>
                </a:solidFill>
              </a:defRPr>
            </a:lvl1pPr>
            <a:lvl2pPr>
              <a:defRPr sz="1800">
                <a:solidFill>
                  <a:schemeClr val="accent6"/>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p:txBody>
      </p:sp>
    </p:spTree>
    <p:extLst>
      <p:ext uri="{BB962C8B-B14F-4D97-AF65-F5344CB8AC3E}">
        <p14:creationId xmlns:p14="http://schemas.microsoft.com/office/powerpoint/2010/main" val="32590529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1" y="443982"/>
            <a:ext cx="11172574" cy="680400"/>
          </a:xfrm>
          <a:prstGeom prst="rect">
            <a:avLst/>
          </a:prstGeom>
        </p:spPr>
        <p:txBody>
          <a:bodyPr vert="horz" lIns="0" tIns="0" rIns="0" bIns="0" rtlCol="0" anchor="t">
            <a:normAutofit/>
          </a:bodyPr>
          <a:lstStyle/>
          <a:p>
            <a:r>
              <a:rPr lang="en-US"/>
              <a:t>Click to edit Master title style</a:t>
            </a:r>
            <a:endParaRPr lang="en-GB" dirty="0"/>
          </a:p>
        </p:txBody>
      </p:sp>
      <p:sp>
        <p:nvSpPr>
          <p:cNvPr id="3" name="Text Placeholder 2"/>
          <p:cNvSpPr>
            <a:spLocks noGrp="1"/>
          </p:cNvSpPr>
          <p:nvPr>
            <p:ph type="body" idx="1"/>
          </p:nvPr>
        </p:nvSpPr>
        <p:spPr>
          <a:xfrm>
            <a:off x="540000" y="1692000"/>
            <a:ext cx="11160000" cy="421320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540000" y="6541428"/>
            <a:ext cx="1080000" cy="123111"/>
          </a:xfrm>
          <a:prstGeom prst="rect">
            <a:avLst/>
          </a:prstGeom>
        </p:spPr>
        <p:txBody>
          <a:bodyPr vert="horz" lIns="0" tIns="0" rIns="0" bIns="0" rtlCol="0" anchor="ctr">
            <a:spAutoFit/>
          </a:bodyPr>
          <a:lstStyle>
            <a:lvl1pPr algn="l">
              <a:defRPr sz="800">
                <a:solidFill>
                  <a:schemeClr val="tx2"/>
                </a:solidFill>
              </a:defRPr>
            </a:lvl1pPr>
          </a:lstStyle>
          <a:p>
            <a:fld id="{3D62A121-9E65-49C2-803B-C3051E24855A}" type="datetime4">
              <a:rPr lang="en-GB" smtClean="0"/>
              <a:t>16 February 2023</a:t>
            </a:fld>
            <a:endParaRPr lang="en-GB" dirty="0"/>
          </a:p>
        </p:txBody>
      </p:sp>
      <p:sp>
        <p:nvSpPr>
          <p:cNvPr id="5" name="Footer Placeholder 4"/>
          <p:cNvSpPr>
            <a:spLocks noGrp="1"/>
          </p:cNvSpPr>
          <p:nvPr>
            <p:ph type="ftr" sz="quarter" idx="3"/>
          </p:nvPr>
        </p:nvSpPr>
        <p:spPr>
          <a:xfrm>
            <a:off x="540000" y="6363315"/>
            <a:ext cx="4311400" cy="123111"/>
          </a:xfrm>
          <a:prstGeom prst="rect">
            <a:avLst/>
          </a:prstGeom>
        </p:spPr>
        <p:txBody>
          <a:bodyPr vert="horz" wrap="square" lIns="0" tIns="0" rIns="0" bIns="0" rtlCol="0" anchor="ctr">
            <a:spAutoFit/>
          </a:bodyPr>
          <a:lstStyle>
            <a:lvl1pPr algn="l">
              <a:defRPr sz="800" b="1">
                <a:solidFill>
                  <a:schemeClr val="tx2"/>
                </a:solidFill>
              </a:defRPr>
            </a:lvl1pPr>
          </a:lstStyle>
          <a:p>
            <a:r>
              <a:rPr lang="en-GB"/>
              <a:t>Presentation Title</a:t>
            </a:r>
            <a:endParaRPr lang="en-GB" dirty="0"/>
          </a:p>
        </p:txBody>
      </p:sp>
      <p:sp>
        <p:nvSpPr>
          <p:cNvPr id="6" name="Slide Number Placeholder 5"/>
          <p:cNvSpPr>
            <a:spLocks noGrp="1"/>
          </p:cNvSpPr>
          <p:nvPr>
            <p:ph type="sldNum" sz="quarter" idx="4"/>
          </p:nvPr>
        </p:nvSpPr>
        <p:spPr>
          <a:xfrm>
            <a:off x="71925" y="6363316"/>
            <a:ext cx="360000" cy="123111"/>
          </a:xfrm>
          <a:prstGeom prst="rect">
            <a:avLst/>
          </a:prstGeom>
        </p:spPr>
        <p:txBody>
          <a:bodyPr vert="horz" lIns="0" tIns="0" rIns="0" bIns="0" rtlCol="0" anchor="ctr">
            <a:spAutoFit/>
          </a:bodyPr>
          <a:lstStyle>
            <a:lvl1pPr algn="r">
              <a:defRPr sz="800" b="1">
                <a:solidFill>
                  <a:schemeClr val="tx2"/>
                </a:solidFill>
              </a:defRPr>
            </a:lvl1pPr>
          </a:lstStyle>
          <a:p>
            <a:fld id="{240553F3-40B0-4BFA-8684-D942AF6EAA45}" type="slidenum">
              <a:rPr lang="en-GB" smtClean="0"/>
              <a:pPr/>
              <a:t>‹#›</a:t>
            </a:fld>
            <a:endParaRPr lang="en-GB" dirty="0"/>
          </a:p>
        </p:txBody>
      </p:sp>
      <p:cxnSp>
        <p:nvCxnSpPr>
          <p:cNvPr id="10" name="Straight Connector 9"/>
          <p:cNvCxnSpPr/>
          <p:nvPr/>
        </p:nvCxnSpPr>
        <p:spPr>
          <a:xfrm>
            <a:off x="541213" y="6203852"/>
            <a:ext cx="1115878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Footer Placeholder 4">
            <a:extLst>
              <a:ext uri="{FF2B5EF4-FFF2-40B4-BE49-F238E27FC236}">
                <a16:creationId xmlns:a16="http://schemas.microsoft.com/office/drawing/2014/main" id="{78961D90-1644-4464-917E-3EFA0D87A363}"/>
              </a:ext>
            </a:extLst>
          </p:cNvPr>
          <p:cNvSpPr txBox="1">
            <a:spLocks/>
          </p:cNvSpPr>
          <p:nvPr userDrawn="1"/>
        </p:nvSpPr>
        <p:spPr>
          <a:xfrm>
            <a:off x="1624300" y="6541154"/>
            <a:ext cx="4958758" cy="123111"/>
          </a:xfrm>
          <a:prstGeom prst="rect">
            <a:avLst/>
          </a:prstGeom>
        </p:spPr>
        <p:txBody>
          <a:bodyPr vert="horz" wrap="square" lIns="0" tIns="0" rIns="0" bIns="0" rtlCol="0" anchor="ctr">
            <a:spAutoFit/>
          </a:bodyPr>
          <a:lstStyle>
            <a:defPPr>
              <a:defRPr lang="en-US"/>
            </a:defPPr>
            <a:lvl1pPr marL="0" algn="l" defTabSz="914400" rtl="0" eaLnBrk="1" latinLnBrk="0" hangingPunct="1">
              <a:defRPr sz="10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b="0" dirty="0">
                <a:solidFill>
                  <a:schemeClr val="tx1">
                    <a:lumMod val="50000"/>
                    <a:lumOff val="50000"/>
                  </a:schemeClr>
                </a:solidFill>
              </a:rPr>
              <a:t>Meggitt proprietary and confidential.  No unauthorised copying or disclosure.</a:t>
            </a:r>
          </a:p>
        </p:txBody>
      </p:sp>
      <p:pic>
        <p:nvPicPr>
          <p:cNvPr id="7" name="Picture 6"/>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9779760" y="6363315"/>
            <a:ext cx="1920240" cy="344947"/>
          </a:xfrm>
          <a:prstGeom prst="rect">
            <a:avLst/>
          </a:prstGeom>
        </p:spPr>
      </p:pic>
    </p:spTree>
    <p:extLst>
      <p:ext uri="{BB962C8B-B14F-4D97-AF65-F5344CB8AC3E}">
        <p14:creationId xmlns:p14="http://schemas.microsoft.com/office/powerpoint/2010/main" val="365274009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64" r:id="rId3"/>
    <p:sldLayoutId id="2147483666" r:id="rId4"/>
    <p:sldLayoutId id="2147483679" r:id="rId5"/>
    <p:sldLayoutId id="2147483680" r:id="rId6"/>
    <p:sldLayoutId id="2147483681" r:id="rId7"/>
    <p:sldLayoutId id="2147483674" r:id="rId8"/>
    <p:sldLayoutId id="2147483677" r:id="rId9"/>
    <p:sldLayoutId id="2147483656" r:id="rId10"/>
    <p:sldLayoutId id="2147483678" r:id="rId11"/>
    <p:sldLayoutId id="2147483665" r:id="rId12"/>
    <p:sldLayoutId id="2147483651" r:id="rId13"/>
    <p:sldLayoutId id="2147483667" r:id="rId14"/>
    <p:sldLayoutId id="2147483668" r:id="rId15"/>
    <p:sldLayoutId id="2147483659" r:id="rId16"/>
    <p:sldLayoutId id="2147483662" r:id="rId17"/>
    <p:sldLayoutId id="2147483663" r:id="rId18"/>
    <p:sldLayoutId id="2147483670" r:id="rId19"/>
    <p:sldLayoutId id="2147483671" r:id="rId20"/>
    <p:sldLayoutId id="2147483661" r:id="rId21"/>
    <p:sldLayoutId id="2147483660" r:id="rId22"/>
    <p:sldLayoutId id="2147483675" r:id="rId23"/>
    <p:sldLayoutId id="2147483672" r:id="rId24"/>
    <p:sldLayoutId id="2147483673" r:id="rId25"/>
    <p:sldLayoutId id="2147483676" r:id="rId26"/>
    <p:sldLayoutId id="2147483682"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90000"/>
        </a:lnSpc>
        <a:spcBef>
          <a:spcPts val="1200"/>
        </a:spcBef>
        <a:buClr>
          <a:schemeClr val="accent1"/>
        </a:buClr>
        <a:buFont typeface="Wingdings 2" panose="05020102010507070707" pitchFamily="18" charset="2"/>
        <a:buChar char=""/>
        <a:tabLst/>
        <a:defRPr sz="1400" kern="1200">
          <a:solidFill>
            <a:schemeClr val="tx1"/>
          </a:solidFill>
          <a:latin typeface="+mn-lt"/>
          <a:ea typeface="+mn-ea"/>
          <a:cs typeface="+mn-cs"/>
        </a:defRPr>
      </a:lvl3pPr>
      <a:lvl4pPr marL="358775" indent="-169863" algn="l" defTabSz="914400" rtl="0" eaLnBrk="1" latinLnBrk="0" hangingPunct="1">
        <a:lnSpc>
          <a:spcPct val="90000"/>
        </a:lnSpc>
        <a:spcBef>
          <a:spcPts val="4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538163" indent="-177800" algn="l" defTabSz="914400" rtl="0" eaLnBrk="1" latinLnBrk="0" hangingPunct="1">
        <a:lnSpc>
          <a:spcPct val="9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39">
          <p15:clr>
            <a:srgbClr val="F26B43"/>
          </p15:clr>
        </p15:guide>
        <p15:guide id="3" pos="7378">
          <p15:clr>
            <a:srgbClr val="F26B43"/>
          </p15:clr>
        </p15:guide>
        <p15:guide id="4" orient="horz" pos="3989">
          <p15:clr>
            <a:srgbClr val="F26B43"/>
          </p15:clr>
        </p15:guide>
        <p15:guide id="5" orient="horz" pos="278">
          <p15:clr>
            <a:srgbClr val="F26B43"/>
          </p15:clr>
        </p15:guide>
        <p15:guide id="6" orient="horz" pos="1059">
          <p15:clr>
            <a:srgbClr val="F26B43"/>
          </p15:clr>
        </p15:guide>
        <p15:guide id="7" orient="horz" pos="372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5.jpg"/><Relationship Id="rId7" Type="http://schemas.openxmlformats.org/officeDocument/2006/relationships/diagramLayout" Target="../diagrams/layout1.xm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diagramData" Target="../diagrams/data1.xml"/><Relationship Id="rId5" Type="http://schemas.openxmlformats.org/officeDocument/2006/relationships/image" Target="../media/image17.jpg"/><Relationship Id="rId10" Type="http://schemas.microsoft.com/office/2007/relationships/diagramDrawing" Target="../diagrams/drawing1.xml"/><Relationship Id="rId4" Type="http://schemas.openxmlformats.org/officeDocument/2006/relationships/image" Target="../media/image16.jp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dirty="0">
                <a:solidFill>
                  <a:schemeClr val="tx1"/>
                </a:solidFill>
              </a:rPr>
              <a:t>Overview of </a:t>
            </a:r>
            <a:br>
              <a:rPr lang="en-US" sz="6600" dirty="0">
                <a:solidFill>
                  <a:schemeClr val="tx1"/>
                </a:solidFill>
              </a:rPr>
            </a:br>
            <a:r>
              <a:rPr lang="en-US" sz="6600" dirty="0">
                <a:solidFill>
                  <a:schemeClr val="tx1"/>
                </a:solidFill>
              </a:rPr>
              <a:t>IEC 61850 – GOOSE</a:t>
            </a:r>
            <a:br>
              <a:rPr lang="en-US" sz="6600" dirty="0">
                <a:solidFill>
                  <a:schemeClr val="tx1"/>
                </a:solidFill>
              </a:rPr>
            </a:br>
            <a:r>
              <a:rPr lang="en-US" sz="6600" dirty="0" err="1">
                <a:solidFill>
                  <a:schemeClr val="tx1"/>
                </a:solidFill>
              </a:rPr>
              <a:t>Vibrosmart</a:t>
            </a:r>
            <a:endParaRPr lang="en-GB" sz="6600" dirty="0" err="1">
              <a:solidFill>
                <a:schemeClr val="tx1"/>
              </a:solidFill>
            </a:endParaRPr>
          </a:p>
        </p:txBody>
      </p:sp>
      <p:sp>
        <p:nvSpPr>
          <p:cNvPr id="3" name="Subtitle 2"/>
          <p:cNvSpPr>
            <a:spLocks noGrp="1"/>
          </p:cNvSpPr>
          <p:nvPr>
            <p:ph type="subTitle" idx="13"/>
          </p:nvPr>
        </p:nvSpPr>
        <p:spPr/>
        <p:txBody>
          <a:bodyPr/>
          <a:lstStyle/>
          <a:p>
            <a:pPr lvl="1"/>
            <a:r>
              <a:rPr lang="en-GB" dirty="0"/>
              <a:t>presented by Samuel </a:t>
            </a:r>
            <a:r>
              <a:rPr lang="en-GB" dirty="0" err="1"/>
              <a:t>Delabays</a:t>
            </a:r>
            <a:endParaRPr lang="en-GB" dirty="0"/>
          </a:p>
          <a:p>
            <a:pPr lvl="1"/>
            <a:r>
              <a:rPr lang="en-GB" dirty="0"/>
              <a:t>Technical Support</a:t>
            </a:r>
          </a:p>
          <a:p>
            <a:pPr lvl="2"/>
            <a:r>
              <a:rPr lang="en-GB" dirty="0"/>
              <a:t>March 2022</a:t>
            </a:r>
          </a:p>
        </p:txBody>
      </p:sp>
      <p:pic>
        <p:nvPicPr>
          <p:cNvPr id="4" name="Image 4">
            <a:extLst>
              <a:ext uri="{FF2B5EF4-FFF2-40B4-BE49-F238E27FC236}">
                <a16:creationId xmlns:a16="http://schemas.microsoft.com/office/drawing/2014/main" id="{BF2E9F47-CA5F-D7CF-6BAF-D5B1DFB0AF3A}"/>
              </a:ext>
            </a:extLst>
          </p:cNvPr>
          <p:cNvPicPr>
            <a:picLocks noChangeAspect="1"/>
          </p:cNvPicPr>
          <p:nvPr/>
        </p:nvPicPr>
        <p:blipFill>
          <a:blip r:embed="rId3"/>
          <a:stretch>
            <a:fillRect/>
          </a:stretch>
        </p:blipFill>
        <p:spPr>
          <a:xfrm>
            <a:off x="1907498" y="5944536"/>
            <a:ext cx="288561" cy="184255"/>
          </a:xfrm>
          <a:prstGeom prst="rect">
            <a:avLst/>
          </a:prstGeom>
        </p:spPr>
      </p:pic>
    </p:spTree>
    <p:extLst>
      <p:ext uri="{BB962C8B-B14F-4D97-AF65-F5344CB8AC3E}">
        <p14:creationId xmlns:p14="http://schemas.microsoft.com/office/powerpoint/2010/main" val="309346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8162" y="1671892"/>
            <a:ext cx="10039783" cy="3322672"/>
          </a:xfrm>
        </p:spPr>
        <p:txBody>
          <a:bodyPr>
            <a:normAutofit/>
          </a:bodyPr>
          <a:lstStyle/>
          <a:p>
            <a:r>
              <a:rPr lang="en-US" sz="6600" dirty="0">
                <a:solidFill>
                  <a:schemeClr val="tx1"/>
                </a:solidFill>
              </a:rPr>
              <a:t>PTP synchronization</a:t>
            </a:r>
            <a:br>
              <a:rPr lang="en-US" sz="6600" dirty="0">
                <a:solidFill>
                  <a:schemeClr val="tx1"/>
                </a:solidFill>
              </a:rPr>
            </a:br>
            <a:r>
              <a:rPr lang="en-US" sz="6600" dirty="0" err="1">
                <a:solidFill>
                  <a:schemeClr val="tx1"/>
                </a:solidFill>
              </a:rPr>
              <a:t>Vibrosmart</a:t>
            </a:r>
            <a:br>
              <a:rPr lang="en-US" sz="6600" dirty="0">
                <a:solidFill>
                  <a:schemeClr val="tx1"/>
                </a:solidFill>
              </a:rPr>
            </a:br>
            <a:endParaRPr lang="en-GB" sz="6600" dirty="0"/>
          </a:p>
        </p:txBody>
      </p:sp>
      <p:sp>
        <p:nvSpPr>
          <p:cNvPr id="3" name="Subtitle 2"/>
          <p:cNvSpPr>
            <a:spLocks noGrp="1"/>
          </p:cNvSpPr>
          <p:nvPr>
            <p:ph type="subTitle" idx="13"/>
          </p:nvPr>
        </p:nvSpPr>
        <p:spPr>
          <a:xfrm>
            <a:off x="538163" y="5271654"/>
            <a:ext cx="11160000" cy="1060883"/>
          </a:xfrm>
        </p:spPr>
        <p:txBody>
          <a:bodyPr/>
          <a:lstStyle/>
          <a:p>
            <a:r>
              <a:rPr lang="en-GB" dirty="0"/>
              <a:t>GSM – Abu Dhabi</a:t>
            </a:r>
          </a:p>
          <a:p>
            <a:pPr lvl="1"/>
            <a:r>
              <a:rPr lang="en-GB" dirty="0"/>
              <a:t>presented by Samuel Delabays,</a:t>
            </a:r>
          </a:p>
          <a:p>
            <a:pPr lvl="1"/>
            <a:r>
              <a:rPr lang="en-GB" dirty="0"/>
              <a:t>Technical Support</a:t>
            </a:r>
          </a:p>
          <a:p>
            <a:pPr lvl="2"/>
            <a:r>
              <a:rPr lang="en-GB" dirty="0"/>
              <a:t>March 2022</a:t>
            </a:r>
          </a:p>
        </p:txBody>
      </p:sp>
      <p:pic>
        <p:nvPicPr>
          <p:cNvPr id="5" name="Image 4">
            <a:extLst>
              <a:ext uri="{FF2B5EF4-FFF2-40B4-BE49-F238E27FC236}">
                <a16:creationId xmlns:a16="http://schemas.microsoft.com/office/drawing/2014/main" id="{C02FB7E3-3DEA-5943-08D3-133CCFE52EDC}"/>
              </a:ext>
            </a:extLst>
          </p:cNvPr>
          <p:cNvPicPr>
            <a:picLocks noChangeAspect="1"/>
          </p:cNvPicPr>
          <p:nvPr/>
        </p:nvPicPr>
        <p:blipFill>
          <a:blip r:embed="rId3"/>
          <a:stretch>
            <a:fillRect/>
          </a:stretch>
        </p:blipFill>
        <p:spPr>
          <a:xfrm>
            <a:off x="1907498" y="5944536"/>
            <a:ext cx="288561" cy="184255"/>
          </a:xfrm>
          <a:prstGeom prst="rect">
            <a:avLst/>
          </a:prstGeom>
        </p:spPr>
      </p:pic>
    </p:spTree>
    <p:extLst>
      <p:ext uri="{BB962C8B-B14F-4D97-AF65-F5344CB8AC3E}">
        <p14:creationId xmlns:p14="http://schemas.microsoft.com/office/powerpoint/2010/main" val="74552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lock&#10;&#10;Description automatically generated with medium confidence">
            <a:extLst>
              <a:ext uri="{FF2B5EF4-FFF2-40B4-BE49-F238E27FC236}">
                <a16:creationId xmlns:a16="http://schemas.microsoft.com/office/drawing/2014/main" id="{24DFEDD8-5B36-F512-E141-90AC474B8D67}"/>
              </a:ext>
            </a:extLst>
          </p:cNvPr>
          <p:cNvPicPr>
            <a:picLocks noChangeAspect="1"/>
          </p:cNvPicPr>
          <p:nvPr/>
        </p:nvPicPr>
        <p:blipFill>
          <a:blip r:embed="rId3"/>
          <a:stretch>
            <a:fillRect/>
          </a:stretch>
        </p:blipFill>
        <p:spPr>
          <a:xfrm>
            <a:off x="5875714" y="1577968"/>
            <a:ext cx="6316285" cy="4212107"/>
          </a:xfrm>
          <a:prstGeom prst="rect">
            <a:avLst/>
          </a:prstGeom>
        </p:spPr>
      </p:pic>
      <p:sp>
        <p:nvSpPr>
          <p:cNvPr id="5" name="Rectangle 4">
            <a:extLst>
              <a:ext uri="{FF2B5EF4-FFF2-40B4-BE49-F238E27FC236}">
                <a16:creationId xmlns:a16="http://schemas.microsoft.com/office/drawing/2014/main" id="{387AC90F-AEC8-BB5A-6E15-EC8A525484CD}"/>
              </a:ext>
            </a:extLst>
          </p:cNvPr>
          <p:cNvSpPr/>
          <p:nvPr/>
        </p:nvSpPr>
        <p:spPr>
          <a:xfrm>
            <a:off x="0" y="1577968"/>
            <a:ext cx="12192000" cy="4212107"/>
          </a:xfrm>
          <a:prstGeom prst="rect">
            <a:avLst/>
          </a:prstGeom>
          <a:gradFill>
            <a:gsLst>
              <a:gs pos="62000">
                <a:schemeClr val="accent2"/>
              </a:gs>
              <a:gs pos="97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
            <a:extLst>
              <a:ext uri="{FF2B5EF4-FFF2-40B4-BE49-F238E27FC236}">
                <a16:creationId xmlns:a16="http://schemas.microsoft.com/office/drawing/2014/main" id="{F727C7AE-646E-BF5F-8926-1E9FA5C67F2E}"/>
              </a:ext>
            </a:extLst>
          </p:cNvPr>
          <p:cNvSpPr>
            <a:spLocks noGrp="1"/>
          </p:cNvSpPr>
          <p:nvPr>
            <p:ph type="title"/>
          </p:nvPr>
        </p:nvSpPr>
        <p:spPr>
          <a:xfrm>
            <a:off x="509712" y="332284"/>
            <a:ext cx="11172575" cy="1960416"/>
          </a:xfrm>
        </p:spPr>
        <p:txBody>
          <a:bodyPr>
            <a:normAutofit/>
          </a:bodyPr>
          <a:lstStyle/>
          <a:p>
            <a:r>
              <a:rPr lang="en-US" sz="3500" dirty="0"/>
              <a:t>The </a:t>
            </a:r>
            <a:r>
              <a:rPr lang="en-US" sz="3500" dirty="0">
                <a:solidFill>
                  <a:schemeClr val="accent1"/>
                </a:solidFill>
              </a:rPr>
              <a:t>P</a:t>
            </a:r>
            <a:r>
              <a:rPr lang="en-US" sz="3500" dirty="0"/>
              <a:t>recision </a:t>
            </a:r>
            <a:r>
              <a:rPr lang="en-US" sz="3500" dirty="0">
                <a:solidFill>
                  <a:schemeClr val="accent1"/>
                </a:solidFill>
              </a:rPr>
              <a:t>T</a:t>
            </a:r>
            <a:r>
              <a:rPr lang="en-US" sz="3500" dirty="0"/>
              <a:t>ime </a:t>
            </a:r>
            <a:r>
              <a:rPr lang="en-US" sz="3500" dirty="0">
                <a:solidFill>
                  <a:schemeClr val="accent1"/>
                </a:solidFill>
              </a:rPr>
              <a:t>P</a:t>
            </a:r>
            <a:r>
              <a:rPr lang="en-US" sz="3500" dirty="0"/>
              <a:t>rotocol (PTP) is used to synchronize clocks throughout a network.</a:t>
            </a:r>
            <a:br>
              <a:rPr lang="en-US" sz="3500" dirty="0"/>
            </a:br>
            <a:br>
              <a:rPr lang="en-US" sz="3500" dirty="0"/>
            </a:br>
            <a:r>
              <a:rPr lang="en-US" sz="3500" dirty="0">
                <a:solidFill>
                  <a:schemeClr val="bg1"/>
                </a:solidFill>
              </a:rPr>
              <a:t>Allow accurate event correlation </a:t>
            </a:r>
            <a:endParaRPr lang="fr-FR"/>
          </a:p>
        </p:txBody>
      </p:sp>
      <p:sp>
        <p:nvSpPr>
          <p:cNvPr id="27" name="Content Placeholder 2">
            <a:extLst>
              <a:ext uri="{FF2B5EF4-FFF2-40B4-BE49-F238E27FC236}">
                <a16:creationId xmlns:a16="http://schemas.microsoft.com/office/drawing/2014/main" id="{F559CC48-160A-6C70-87A6-BC367BA6A22B}"/>
              </a:ext>
            </a:extLst>
          </p:cNvPr>
          <p:cNvSpPr txBox="1">
            <a:spLocks/>
          </p:cNvSpPr>
          <p:nvPr/>
        </p:nvSpPr>
        <p:spPr>
          <a:xfrm>
            <a:off x="510646" y="2615622"/>
            <a:ext cx="7142101" cy="2913900"/>
          </a:xfrm>
          <a:prstGeom prst="rect">
            <a:avLst/>
          </a:prstGeom>
          <a:noFill/>
        </p:spPr>
        <p:txBody>
          <a:bodyPr vert="horz" lIns="0" tIns="0" rIns="0" bIns="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2"/>
                </a:solidFill>
                <a:latin typeface="+mn-lt"/>
                <a:ea typeface="+mn-ea"/>
                <a:cs typeface="+mn-cs"/>
              </a:defRPr>
            </a:lvl1pPr>
            <a:lvl2pPr marL="457200" indent="0" algn="l" defTabSz="914400" rtl="0" eaLnBrk="1" latinLnBrk="0" hangingPunct="1">
              <a:lnSpc>
                <a:spcPct val="100000"/>
              </a:lnSpc>
              <a:spcBef>
                <a:spcPts val="12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1200"/>
              </a:spcBef>
              <a:buClr>
                <a:schemeClr val="accent1"/>
              </a:buClr>
              <a:buFont typeface="Wingdings 2" panose="05020102010507070707" pitchFamily="18" charset="2"/>
              <a:buNone/>
              <a:tabLst/>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400"/>
              </a:spcBef>
              <a:buClr>
                <a:schemeClr val="accent1"/>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0"/>
              </a:spcBef>
              <a:buClr>
                <a:schemeClr val="accent1"/>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n-CA" b="0" dirty="0">
                <a:solidFill>
                  <a:schemeClr val="bg1"/>
                </a:solidFill>
              </a:rPr>
              <a:t>Both NTP (</a:t>
            </a:r>
            <a:r>
              <a:rPr lang="en-CA" sz="1400" b="0" dirty="0">
                <a:solidFill>
                  <a:schemeClr val="bg1"/>
                </a:solidFill>
              </a:rPr>
              <a:t>Network</a:t>
            </a:r>
            <a:r>
              <a:rPr lang="en-CA" b="0" dirty="0">
                <a:solidFill>
                  <a:schemeClr val="bg1"/>
                </a:solidFill>
              </a:rPr>
              <a:t> Time Protocol) and PTP (Precision Time Protocol) use network to serve time to other devices and achieve time synchronization.</a:t>
            </a:r>
          </a:p>
          <a:p>
            <a:pPr algn="just"/>
            <a:r>
              <a:rPr lang="en-CA" b="0" dirty="0">
                <a:solidFill>
                  <a:schemeClr val="bg1"/>
                </a:solidFill>
              </a:rPr>
              <a:t>Firmware release prior 642-001-000-019 only provided NTP synchronization between the </a:t>
            </a:r>
            <a:r>
              <a:rPr lang="en-CA" b="0" dirty="0" err="1">
                <a:solidFill>
                  <a:schemeClr val="bg1"/>
                </a:solidFill>
              </a:rPr>
              <a:t>VibroSmart</a:t>
            </a:r>
            <a:r>
              <a:rPr lang="en-CA" b="0" dirty="0">
                <a:solidFill>
                  <a:schemeClr val="bg1"/>
                </a:solidFill>
              </a:rPr>
              <a:t> devices and other systems. The PTP synchronisation was only performed between VSV30x modules. </a:t>
            </a:r>
            <a:r>
              <a:rPr lang="en-CA" dirty="0">
                <a:solidFill>
                  <a:schemeClr val="bg1"/>
                </a:solidFill>
              </a:rPr>
              <a:t>With FW -020 </a:t>
            </a:r>
            <a:r>
              <a:rPr lang="en-CA" b="0" dirty="0">
                <a:solidFill>
                  <a:schemeClr val="bg1"/>
                </a:solidFill>
              </a:rPr>
              <a:t>and newer, it is now possible to sync the VSV30X modules to either a NTP or a PTP server.</a:t>
            </a:r>
          </a:p>
          <a:p>
            <a:pPr algn="just"/>
            <a:endParaRPr lang="en-CA" b="0" dirty="0">
              <a:solidFill>
                <a:schemeClr val="bg1"/>
              </a:solidFill>
            </a:endParaRPr>
          </a:p>
          <a:p>
            <a:pPr algn="just"/>
            <a:r>
              <a:rPr lang="en-CA" b="0" dirty="0">
                <a:solidFill>
                  <a:schemeClr val="bg1"/>
                </a:solidFill>
              </a:rPr>
              <a:t>With</a:t>
            </a:r>
            <a:r>
              <a:rPr lang="en-CA" dirty="0">
                <a:solidFill>
                  <a:schemeClr val="bg1"/>
                </a:solidFill>
              </a:rPr>
              <a:t> </a:t>
            </a:r>
            <a:r>
              <a:rPr lang="en-CA" dirty="0">
                <a:solidFill>
                  <a:schemeClr val="accent1"/>
                </a:solidFill>
              </a:rPr>
              <a:t>NTP</a:t>
            </a:r>
            <a:r>
              <a:rPr lang="en-CA" b="0" dirty="0">
                <a:solidFill>
                  <a:schemeClr val="bg1"/>
                </a:solidFill>
              </a:rPr>
              <a:t>, the VSV30x were able to achieve time synchronisation </a:t>
            </a:r>
            <a:r>
              <a:rPr lang="en-CA" dirty="0">
                <a:solidFill>
                  <a:schemeClr val="accent1"/>
                </a:solidFill>
              </a:rPr>
              <a:t>between 2 – 10ms </a:t>
            </a:r>
            <a:r>
              <a:rPr lang="en-CA" b="0" dirty="0">
                <a:solidFill>
                  <a:schemeClr val="bg1"/>
                </a:solidFill>
              </a:rPr>
              <a:t>and in some cases up to </a:t>
            </a:r>
            <a:r>
              <a:rPr lang="en-CA" dirty="0">
                <a:solidFill>
                  <a:schemeClr val="accent1"/>
                </a:solidFill>
              </a:rPr>
              <a:t>50ms</a:t>
            </a:r>
            <a:r>
              <a:rPr lang="en-CA" dirty="0">
                <a:solidFill>
                  <a:schemeClr val="bg1"/>
                </a:solidFill>
              </a:rPr>
              <a:t>.</a:t>
            </a:r>
          </a:p>
          <a:p>
            <a:pPr algn="just"/>
            <a:endParaRPr lang="en-CA" b="0" dirty="0">
              <a:solidFill>
                <a:schemeClr val="bg1"/>
              </a:solidFill>
            </a:endParaRPr>
          </a:p>
          <a:p>
            <a:pPr algn="just"/>
            <a:r>
              <a:rPr lang="en-CA" b="0" dirty="0">
                <a:solidFill>
                  <a:schemeClr val="bg1"/>
                </a:solidFill>
              </a:rPr>
              <a:t>With </a:t>
            </a:r>
            <a:r>
              <a:rPr lang="en-CA" dirty="0">
                <a:solidFill>
                  <a:schemeClr val="accent1"/>
                </a:solidFill>
              </a:rPr>
              <a:t>PTP</a:t>
            </a:r>
            <a:r>
              <a:rPr lang="en-CA" b="0" dirty="0">
                <a:solidFill>
                  <a:schemeClr val="bg1"/>
                </a:solidFill>
              </a:rPr>
              <a:t>, the VSV30x can synchronise waveform measurement to </a:t>
            </a:r>
            <a:r>
              <a:rPr lang="en-CA" dirty="0">
                <a:solidFill>
                  <a:schemeClr val="accent1"/>
                </a:solidFill>
              </a:rPr>
              <a:t>sub-millisecond</a:t>
            </a:r>
            <a:r>
              <a:rPr lang="en-CA" b="0" dirty="0">
                <a:solidFill>
                  <a:schemeClr val="bg1"/>
                </a:solidFill>
              </a:rPr>
              <a:t> in order to correlate events from </a:t>
            </a:r>
            <a:r>
              <a:rPr lang="en-CA" b="0" dirty="0" err="1">
                <a:solidFill>
                  <a:schemeClr val="bg1"/>
                </a:solidFill>
              </a:rPr>
              <a:t>VibroSmart</a:t>
            </a:r>
            <a:r>
              <a:rPr lang="en-CA" b="0" dirty="0">
                <a:solidFill>
                  <a:schemeClr val="bg1"/>
                </a:solidFill>
              </a:rPr>
              <a:t> system with other systems such as </a:t>
            </a:r>
            <a:r>
              <a:rPr lang="fr-CH" b="0" dirty="0">
                <a:solidFill>
                  <a:schemeClr val="bg1"/>
                </a:solidFill>
              </a:rPr>
              <a:t>circuit </a:t>
            </a:r>
            <a:r>
              <a:rPr lang="fr-CH" b="0" dirty="0" err="1">
                <a:solidFill>
                  <a:schemeClr val="bg1"/>
                </a:solidFill>
              </a:rPr>
              <a:t>breakers</a:t>
            </a:r>
            <a:r>
              <a:rPr lang="fr-CH" b="0" dirty="0">
                <a:solidFill>
                  <a:schemeClr val="bg1"/>
                </a:solidFill>
              </a:rPr>
              <a:t> </a:t>
            </a:r>
            <a:r>
              <a:rPr lang="en-CA" b="0" dirty="0">
                <a:solidFill>
                  <a:schemeClr val="bg1"/>
                </a:solidFill>
              </a:rPr>
              <a:t>or electrical events and allow accurate analysis (chain of events </a:t>
            </a:r>
            <a:r>
              <a:rPr lang="en-CA" b="0" dirty="0" err="1">
                <a:solidFill>
                  <a:schemeClr val="bg1"/>
                </a:solidFill>
              </a:rPr>
              <a:t>etc</a:t>
            </a:r>
            <a:r>
              <a:rPr lang="en-CA" b="0" dirty="0">
                <a:solidFill>
                  <a:schemeClr val="bg1"/>
                </a:solidFill>
              </a:rPr>
              <a:t>). Also the PTP synchronisation between module has been improved and the display sync has been redesigned in </a:t>
            </a:r>
            <a:r>
              <a:rPr lang="en-CA" b="0" dirty="0" err="1">
                <a:solidFill>
                  <a:schemeClr val="bg1"/>
                </a:solidFill>
              </a:rPr>
              <a:t>VibroSight</a:t>
            </a:r>
            <a:r>
              <a:rPr lang="en-CA" b="0" dirty="0">
                <a:solidFill>
                  <a:schemeClr val="bg1"/>
                </a:solidFill>
              </a:rPr>
              <a:t> vision enabling the “Elapsed Time” view for the waveform plot.</a:t>
            </a:r>
          </a:p>
        </p:txBody>
      </p:sp>
      <p:sp>
        <p:nvSpPr>
          <p:cNvPr id="30" name="Footer Placeholder 3">
            <a:extLst>
              <a:ext uri="{FF2B5EF4-FFF2-40B4-BE49-F238E27FC236}">
                <a16:creationId xmlns:a16="http://schemas.microsoft.com/office/drawing/2014/main" id="{DADA6B79-82E1-86DD-5DF3-3F6DA6A5BDC8}"/>
              </a:ext>
            </a:extLst>
          </p:cNvPr>
          <p:cNvSpPr>
            <a:spLocks noGrp="1"/>
          </p:cNvSpPr>
          <p:nvPr>
            <p:ph type="ftr" sz="quarter" idx="11"/>
          </p:nvPr>
        </p:nvSpPr>
        <p:spPr>
          <a:xfrm>
            <a:off x="540000" y="6363315"/>
            <a:ext cx="4311400" cy="123111"/>
          </a:xfrm>
        </p:spPr>
        <p:txBody>
          <a:bodyPr/>
          <a:lstStyle/>
          <a:p>
            <a:r>
              <a:rPr lang="en-US" sz="800" b="1" dirty="0"/>
              <a:t>DIGITAL PLANT - PTP</a:t>
            </a:r>
            <a:endParaRPr lang="en-GB" sz="800" b="1" dirty="0"/>
          </a:p>
        </p:txBody>
      </p:sp>
      <p:sp>
        <p:nvSpPr>
          <p:cNvPr id="31" name="Date Placeholder 2">
            <a:extLst>
              <a:ext uri="{FF2B5EF4-FFF2-40B4-BE49-F238E27FC236}">
                <a16:creationId xmlns:a16="http://schemas.microsoft.com/office/drawing/2014/main" id="{F7BD12A0-5D9E-5D94-FA24-6634985811E5}"/>
              </a:ext>
            </a:extLst>
          </p:cNvPr>
          <p:cNvSpPr>
            <a:spLocks noGrp="1"/>
          </p:cNvSpPr>
          <p:nvPr>
            <p:ph type="dt" sz="half" idx="10"/>
          </p:nvPr>
        </p:nvSpPr>
        <p:spPr>
          <a:xfrm>
            <a:off x="540000" y="6541428"/>
            <a:ext cx="1080000" cy="123111"/>
          </a:xfrm>
        </p:spPr>
        <p:txBody>
          <a:bodyPr/>
          <a:lstStyle/>
          <a:p>
            <a:fld id="{37846F58-0C03-496C-AD6C-900DB1D39DE6}" type="datetime4">
              <a:rPr lang="en-GB" smtClean="0"/>
              <a:t>16 February 2023</a:t>
            </a:fld>
            <a:endParaRPr lang="en-GB" dirty="0"/>
          </a:p>
        </p:txBody>
      </p:sp>
      <p:sp>
        <p:nvSpPr>
          <p:cNvPr id="33" name="Slide Number Placeholder 4">
            <a:extLst>
              <a:ext uri="{FF2B5EF4-FFF2-40B4-BE49-F238E27FC236}">
                <a16:creationId xmlns:a16="http://schemas.microsoft.com/office/drawing/2014/main" id="{9F95D525-214D-4C1E-2C0F-2AD239E45529}"/>
              </a:ext>
            </a:extLst>
          </p:cNvPr>
          <p:cNvSpPr>
            <a:spLocks noGrp="1"/>
          </p:cNvSpPr>
          <p:nvPr>
            <p:ph type="sldNum" sz="quarter" idx="12"/>
          </p:nvPr>
        </p:nvSpPr>
        <p:spPr>
          <a:xfrm>
            <a:off x="71925" y="6363316"/>
            <a:ext cx="360000" cy="123111"/>
          </a:xfrm>
        </p:spPr>
        <p:txBody>
          <a:bodyPr/>
          <a:lstStyle/>
          <a:p>
            <a:fld id="{240553F3-40B0-4BFA-8684-D942AF6EAA45}" type="slidenum">
              <a:rPr lang="en-GB" smtClean="0"/>
              <a:t>11</a:t>
            </a:fld>
            <a:endParaRPr lang="en-GB" dirty="0"/>
          </a:p>
        </p:txBody>
      </p:sp>
    </p:spTree>
    <p:extLst>
      <p:ext uri="{BB962C8B-B14F-4D97-AF65-F5344CB8AC3E}">
        <p14:creationId xmlns:p14="http://schemas.microsoft.com/office/powerpoint/2010/main" val="280695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rodcdn.selinc.com/uploadedImages/_New_Site/Products/2488.png?n=63566359739000&amp;preset=size-col-8&amp;bp=x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5307" y="2189792"/>
            <a:ext cx="1763961" cy="5941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3873" y="346345"/>
            <a:ext cx="11172575" cy="742020"/>
          </a:xfrm>
        </p:spPr>
        <p:txBody>
          <a:bodyPr>
            <a:normAutofit/>
          </a:bodyPr>
          <a:lstStyle/>
          <a:p>
            <a:r>
              <a:rPr lang="fr-FR" sz="2400" dirty="0" err="1">
                <a:latin typeface="Arial" panose="020B0604020202020204" pitchFamily="34" charset="0"/>
                <a:cs typeface="Arial" panose="020B0604020202020204" pitchFamily="34" charset="0"/>
              </a:rPr>
              <a:t>VibroSmart</a:t>
            </a:r>
            <a:r>
              <a:rPr lang="fr-FR" sz="2400" dirty="0">
                <a:latin typeface="Arial" panose="020B0604020202020204" pitchFamily="34" charset="0"/>
                <a:cs typeface="Arial" panose="020B0604020202020204" pitchFamily="34" charset="0"/>
              </a:rPr>
              <a:t>® </a:t>
            </a:r>
            <a:br>
              <a:rPr lang="fr-FR" sz="2400" dirty="0">
                <a:latin typeface="Arial" panose="020B0604020202020204" pitchFamily="34" charset="0"/>
                <a:cs typeface="Arial" panose="020B0604020202020204" pitchFamily="34" charset="0"/>
              </a:rPr>
            </a:br>
            <a:r>
              <a:rPr lang="en-CA" dirty="0">
                <a:latin typeface="Arial" panose="020B0604020202020204" pitchFamily="34" charset="0"/>
                <a:cs typeface="Arial" panose="020B0604020202020204" pitchFamily="34" charset="0"/>
              </a:rPr>
              <a:t>PTP synchronization - Concept</a:t>
            </a:r>
            <a:endParaRPr lang="fr-CH" sz="2200"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26448" y="1232811"/>
            <a:ext cx="11160000" cy="3816429"/>
          </a:xfrm>
        </p:spPr>
        <p:txBody>
          <a:bodyPr>
            <a:normAutofit/>
          </a:bodyPr>
          <a:lstStyle/>
          <a:p>
            <a:pPr lvl="1"/>
            <a:r>
              <a:rPr lang="en-CA" dirty="0"/>
              <a:t>Addition of PTP protocol with VSV30x. Tests showed that millisecond sync is achieved for waveform measurements between modules.</a:t>
            </a:r>
          </a:p>
          <a:p>
            <a:endParaRPr lang="en-CA" b="0" dirty="0"/>
          </a:p>
          <a:p>
            <a:endParaRPr lang="en-CA" b="0" dirty="0"/>
          </a:p>
          <a:p>
            <a:endParaRPr lang="en-CA" b="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1244" y="346344"/>
            <a:ext cx="520337" cy="520337"/>
          </a:xfrm>
          <a:prstGeom prst="rect">
            <a:avLst/>
          </a:prstGeom>
        </p:spPr>
      </p:pic>
      <p:pic>
        <p:nvPicPr>
          <p:cNvPr id="4" name="Picture 3"/>
          <p:cNvPicPr>
            <a:picLocks noChangeAspect="1"/>
          </p:cNvPicPr>
          <p:nvPr/>
        </p:nvPicPr>
        <p:blipFill>
          <a:blip r:embed="rId5"/>
          <a:stretch>
            <a:fillRect/>
          </a:stretch>
        </p:blipFill>
        <p:spPr>
          <a:xfrm>
            <a:off x="8842769" y="2403036"/>
            <a:ext cx="2219635" cy="1428949"/>
          </a:xfrm>
          <a:prstGeom prst="rect">
            <a:avLst/>
          </a:prstGeom>
        </p:spPr>
      </p:pic>
      <p:pic>
        <p:nvPicPr>
          <p:cNvPr id="5" name="Picture 4"/>
          <p:cNvPicPr>
            <a:picLocks noChangeAspect="1"/>
          </p:cNvPicPr>
          <p:nvPr/>
        </p:nvPicPr>
        <p:blipFill>
          <a:blip r:embed="rId5"/>
          <a:stretch>
            <a:fillRect/>
          </a:stretch>
        </p:blipFill>
        <p:spPr>
          <a:xfrm>
            <a:off x="8876638" y="4427486"/>
            <a:ext cx="2219635" cy="1428949"/>
          </a:xfrm>
          <a:prstGeom prst="rect">
            <a:avLst/>
          </a:prstGeom>
        </p:spPr>
      </p:pic>
      <p:pic>
        <p:nvPicPr>
          <p:cNvPr id="8" name="Picture 2" descr="L:\TechPubsWorkshop_IMD\DATA_SHEETS\Promoted\VSV300\Source material\Professional VibroSmart DMS photographs\VSV300\2423.jpg"/>
          <p:cNvPicPr>
            <a:picLocks noChangeAspect="1" noChangeArrowheads="1"/>
          </p:cNvPicPr>
          <p:nvPr/>
        </p:nvPicPr>
        <p:blipFill>
          <a:blip r:embed="rId6" cstate="print"/>
          <a:srcRect/>
          <a:stretch>
            <a:fillRect/>
          </a:stretch>
        </p:blipFill>
        <p:spPr bwMode="auto">
          <a:xfrm>
            <a:off x="6883259" y="2708019"/>
            <a:ext cx="648345" cy="1148402"/>
          </a:xfrm>
          <a:prstGeom prst="rect">
            <a:avLst/>
          </a:prstGeom>
          <a:noFill/>
        </p:spPr>
      </p:pic>
      <p:pic>
        <p:nvPicPr>
          <p:cNvPr id="9" name="Picture 2" descr="L:\TechPubsWorkshop_IMD\DATA_SHEETS\Promoted\VSV300\Source material\Professional VibroSmart DMS photographs\VSV300\2423.jpg"/>
          <p:cNvPicPr>
            <a:picLocks noChangeAspect="1" noChangeArrowheads="1"/>
          </p:cNvPicPr>
          <p:nvPr/>
        </p:nvPicPr>
        <p:blipFill>
          <a:blip r:embed="rId6" cstate="print"/>
          <a:srcRect/>
          <a:stretch>
            <a:fillRect/>
          </a:stretch>
        </p:blipFill>
        <p:spPr bwMode="auto">
          <a:xfrm>
            <a:off x="6891967" y="4626589"/>
            <a:ext cx="648345" cy="1148402"/>
          </a:xfrm>
          <a:prstGeom prst="rect">
            <a:avLst/>
          </a:prstGeom>
          <a:noFill/>
        </p:spPr>
      </p:pic>
      <p:cxnSp>
        <p:nvCxnSpPr>
          <p:cNvPr id="10" name="Straight Connector 9"/>
          <p:cNvCxnSpPr/>
          <p:nvPr/>
        </p:nvCxnSpPr>
        <p:spPr>
          <a:xfrm>
            <a:off x="9237668" y="3809760"/>
            <a:ext cx="0" cy="5717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724096" y="2452392"/>
            <a:ext cx="966670" cy="276999"/>
          </a:xfrm>
          <a:prstGeom prst="rect">
            <a:avLst/>
          </a:prstGeom>
          <a:noFill/>
        </p:spPr>
        <p:txBody>
          <a:bodyPr wrap="square" rtlCol="0">
            <a:spAutoFit/>
          </a:bodyPr>
          <a:lstStyle/>
          <a:p>
            <a:pPr algn="ctr"/>
            <a:r>
              <a:rPr lang="fr-FR" sz="1200" dirty="0"/>
              <a:t>VSV #2</a:t>
            </a:r>
          </a:p>
        </p:txBody>
      </p:sp>
      <p:sp>
        <p:nvSpPr>
          <p:cNvPr id="12" name="TextBox 11"/>
          <p:cNvSpPr txBox="1"/>
          <p:nvPr/>
        </p:nvSpPr>
        <p:spPr>
          <a:xfrm>
            <a:off x="6732804" y="4349590"/>
            <a:ext cx="966669" cy="276999"/>
          </a:xfrm>
          <a:prstGeom prst="rect">
            <a:avLst/>
          </a:prstGeom>
          <a:noFill/>
        </p:spPr>
        <p:txBody>
          <a:bodyPr wrap="square" rtlCol="0">
            <a:spAutoFit/>
          </a:bodyPr>
          <a:lstStyle/>
          <a:p>
            <a:pPr algn="ctr"/>
            <a:r>
              <a:rPr lang="fr-FR" sz="1200" dirty="0"/>
              <a:t>VSV #1</a:t>
            </a:r>
          </a:p>
        </p:txBody>
      </p:sp>
      <p:sp>
        <p:nvSpPr>
          <p:cNvPr id="15" name="TextBox 14"/>
          <p:cNvSpPr txBox="1"/>
          <p:nvPr/>
        </p:nvSpPr>
        <p:spPr>
          <a:xfrm>
            <a:off x="3431704" y="2175393"/>
            <a:ext cx="966670" cy="276999"/>
          </a:xfrm>
          <a:prstGeom prst="rect">
            <a:avLst/>
          </a:prstGeom>
          <a:noFill/>
        </p:spPr>
        <p:txBody>
          <a:bodyPr wrap="square" rtlCol="0">
            <a:spAutoFit/>
          </a:bodyPr>
          <a:lstStyle/>
          <a:p>
            <a:pPr algn="ctr"/>
            <a:r>
              <a:rPr lang="fr-FR" sz="1200" dirty="0"/>
              <a:t>PTP server</a:t>
            </a:r>
          </a:p>
        </p:txBody>
      </p:sp>
      <p:cxnSp>
        <p:nvCxnSpPr>
          <p:cNvPr id="18" name="Straight Connector 17"/>
          <p:cNvCxnSpPr/>
          <p:nvPr/>
        </p:nvCxnSpPr>
        <p:spPr>
          <a:xfrm>
            <a:off x="7216138" y="3766239"/>
            <a:ext cx="728925" cy="4251"/>
          </a:xfrm>
          <a:prstGeom prst="line">
            <a:avLst/>
          </a:prstGeom>
          <a:ln w="28575">
            <a:solidFill>
              <a:srgbClr val="7030A0"/>
            </a:solidFill>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H="1">
            <a:off x="7945063" y="3766239"/>
            <a:ext cx="3284" cy="1924631"/>
          </a:xfrm>
          <a:prstGeom prst="line">
            <a:avLst/>
          </a:prstGeom>
          <a:ln w="28575">
            <a:solidFill>
              <a:srgbClr val="7030A0"/>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7264454" y="5695123"/>
            <a:ext cx="680609" cy="0"/>
          </a:xfrm>
          <a:prstGeom prst="line">
            <a:avLst/>
          </a:prstGeom>
          <a:ln w="28575">
            <a:solidFill>
              <a:srgbClr val="7030A0"/>
            </a:solidFill>
          </a:ln>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9272593" y="3895485"/>
            <a:ext cx="0" cy="5717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8803776" y="4129733"/>
            <a:ext cx="43389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9276851" y="4155133"/>
            <a:ext cx="43071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9346232" y="3928299"/>
            <a:ext cx="803275" cy="276999"/>
          </a:xfrm>
          <a:prstGeom prst="rect">
            <a:avLst/>
          </a:prstGeom>
          <a:noFill/>
        </p:spPr>
        <p:txBody>
          <a:bodyPr wrap="square" rtlCol="0">
            <a:spAutoFit/>
          </a:bodyPr>
          <a:lstStyle/>
          <a:p>
            <a:r>
              <a:rPr lang="el-GR" sz="1200" dirty="0"/>
              <a:t>Δ</a:t>
            </a:r>
            <a:r>
              <a:rPr lang="fr-CH" sz="1200" dirty="0"/>
              <a:t> ≤1ms</a:t>
            </a:r>
            <a:endParaRPr lang="fr-FR" sz="1200" dirty="0"/>
          </a:p>
        </p:txBody>
      </p:sp>
      <p:sp>
        <p:nvSpPr>
          <p:cNvPr id="36" name="Striped Right Arrow 35"/>
          <p:cNvSpPr/>
          <p:nvPr/>
        </p:nvSpPr>
        <p:spPr>
          <a:xfrm>
            <a:off x="7614784" y="3115971"/>
            <a:ext cx="1151294" cy="8481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Striped Right Arrow 37"/>
          <p:cNvSpPr/>
          <p:nvPr/>
        </p:nvSpPr>
        <p:spPr>
          <a:xfrm>
            <a:off x="7614784" y="5103525"/>
            <a:ext cx="1126665" cy="8053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8430" y="3932694"/>
            <a:ext cx="255799" cy="255799"/>
          </a:xfrm>
          <a:prstGeom prst="rect">
            <a:avLst/>
          </a:prstGeom>
        </p:spPr>
      </p:pic>
      <p:pic>
        <p:nvPicPr>
          <p:cNvPr id="16386" name="Picture 2" descr="ABB Protection relays - All the products on DirectIndustr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14765" y="3831985"/>
            <a:ext cx="1387155" cy="99412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1754671" y="3394334"/>
            <a:ext cx="1375754" cy="276999"/>
          </a:xfrm>
          <a:prstGeom prst="rect">
            <a:avLst/>
          </a:prstGeom>
          <a:noFill/>
        </p:spPr>
        <p:txBody>
          <a:bodyPr wrap="square" rtlCol="0">
            <a:spAutoFit/>
          </a:bodyPr>
          <a:lstStyle/>
          <a:p>
            <a:pPr algn="ctr"/>
            <a:r>
              <a:rPr lang="fr-FR" sz="1200" dirty="0"/>
              <a:t>3rd party </a:t>
            </a:r>
            <a:r>
              <a:rPr lang="fr-FR" sz="1200" dirty="0" err="1"/>
              <a:t>devices</a:t>
            </a:r>
            <a:endParaRPr lang="fr-FR" sz="1200" dirty="0"/>
          </a:p>
        </p:txBody>
      </p:sp>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9535" y="4042246"/>
            <a:ext cx="255799" cy="255799"/>
          </a:xfrm>
          <a:prstGeom prst="rect">
            <a:avLst/>
          </a:prstGeom>
        </p:spPr>
      </p:pic>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7293" y="4077398"/>
            <a:ext cx="255799" cy="255799"/>
          </a:xfrm>
          <a:prstGeom prst="rect">
            <a:avLst/>
          </a:prstGeom>
        </p:spPr>
      </p:pic>
      <p:cxnSp>
        <p:nvCxnSpPr>
          <p:cNvPr id="44" name="Straight Connector 43"/>
          <p:cNvCxnSpPr/>
          <p:nvPr/>
        </p:nvCxnSpPr>
        <p:spPr>
          <a:xfrm flipH="1">
            <a:off x="4397293" y="5695122"/>
            <a:ext cx="415782" cy="0"/>
          </a:xfrm>
          <a:prstGeom prst="line">
            <a:avLst/>
          </a:prstGeom>
          <a:ln w="28575">
            <a:solidFill>
              <a:srgbClr val="7030A0"/>
            </a:solidFill>
          </a:ln>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flipH="1">
            <a:off x="3188550" y="4329049"/>
            <a:ext cx="836296"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52675" y="4498689"/>
            <a:ext cx="255799" cy="255799"/>
          </a:xfrm>
          <a:prstGeom prst="rect">
            <a:avLst/>
          </a:prstGeom>
        </p:spPr>
      </p:pic>
      <p:pic>
        <p:nvPicPr>
          <p:cNvPr id="32" name="Picture 31"/>
          <p:cNvPicPr>
            <a:picLocks noChangeAspect="1"/>
          </p:cNvPicPr>
          <p:nvPr/>
        </p:nvPicPr>
        <p:blipFill>
          <a:blip r:embed="rId9"/>
          <a:stretch>
            <a:fillRect/>
          </a:stretch>
        </p:blipFill>
        <p:spPr>
          <a:xfrm>
            <a:off x="2079038" y="2149680"/>
            <a:ext cx="431512" cy="448830"/>
          </a:xfrm>
          <a:prstGeom prst="rect">
            <a:avLst/>
          </a:prstGeom>
        </p:spPr>
      </p:pic>
      <p:pic>
        <p:nvPicPr>
          <p:cNvPr id="41" name="Picture 40"/>
          <p:cNvPicPr>
            <a:picLocks noChangeAspect="1"/>
          </p:cNvPicPr>
          <p:nvPr/>
        </p:nvPicPr>
        <p:blipFill>
          <a:blip r:embed="rId10"/>
          <a:stretch>
            <a:fillRect/>
          </a:stretch>
        </p:blipFill>
        <p:spPr>
          <a:xfrm>
            <a:off x="1497845" y="1810579"/>
            <a:ext cx="498840" cy="473389"/>
          </a:xfrm>
          <a:prstGeom prst="rect">
            <a:avLst/>
          </a:prstGeom>
        </p:spPr>
      </p:pic>
      <p:cxnSp>
        <p:nvCxnSpPr>
          <p:cNvPr id="47" name="Straight Connector 46"/>
          <p:cNvCxnSpPr/>
          <p:nvPr/>
        </p:nvCxnSpPr>
        <p:spPr>
          <a:xfrm flipV="1">
            <a:off x="4024846" y="2636912"/>
            <a:ext cx="0" cy="16921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28" name="Picture 4" descr="https://catalogue.meggittsensing.com/wp-content/uploads/2021/11/Meggitt-Sensors-VSN010-Top-Down_Parallel0003.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04635" y="5064469"/>
            <a:ext cx="935899" cy="935899"/>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Straight Connector 53"/>
          <p:cNvCxnSpPr>
            <a:stCxn id="32" idx="2"/>
          </p:cNvCxnSpPr>
          <p:nvPr/>
        </p:nvCxnSpPr>
        <p:spPr>
          <a:xfrm>
            <a:off x="2294794" y="2598510"/>
            <a:ext cx="959228" cy="0"/>
          </a:xfrm>
          <a:prstGeom prst="line">
            <a:avLst/>
          </a:prstGeom>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814765" y="1872385"/>
            <a:ext cx="971735" cy="276999"/>
          </a:xfrm>
          <a:prstGeom prst="rect">
            <a:avLst/>
          </a:prstGeom>
          <a:noFill/>
        </p:spPr>
        <p:txBody>
          <a:bodyPr wrap="square" rtlCol="0">
            <a:spAutoFit/>
          </a:bodyPr>
          <a:lstStyle/>
          <a:p>
            <a:pPr algn="ctr"/>
            <a:r>
              <a:rPr lang="fr-FR" sz="1200" dirty="0"/>
              <a:t>GPS SAT</a:t>
            </a:r>
          </a:p>
        </p:txBody>
      </p:sp>
      <p:sp>
        <p:nvSpPr>
          <p:cNvPr id="62" name="TextBox 61"/>
          <p:cNvSpPr txBox="1"/>
          <p:nvPr/>
        </p:nvSpPr>
        <p:spPr>
          <a:xfrm>
            <a:off x="4361167" y="4898709"/>
            <a:ext cx="966669" cy="276999"/>
          </a:xfrm>
          <a:prstGeom prst="rect">
            <a:avLst/>
          </a:prstGeom>
          <a:noFill/>
        </p:spPr>
        <p:txBody>
          <a:bodyPr wrap="square" rtlCol="0">
            <a:spAutoFit/>
          </a:bodyPr>
          <a:lstStyle/>
          <a:p>
            <a:pPr algn="ctr"/>
            <a:r>
              <a:rPr lang="fr-FR" sz="1200" dirty="0"/>
              <a:t>VSN010</a:t>
            </a:r>
          </a:p>
        </p:txBody>
      </p:sp>
      <p:cxnSp>
        <p:nvCxnSpPr>
          <p:cNvPr id="58" name="Straight Connector 57"/>
          <p:cNvCxnSpPr>
            <a:stCxn id="1028" idx="1"/>
          </p:cNvCxnSpPr>
          <p:nvPr/>
        </p:nvCxnSpPr>
        <p:spPr>
          <a:xfrm flipH="1" flipV="1">
            <a:off x="4378592" y="2636913"/>
            <a:ext cx="26043" cy="28955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endCxn id="1028" idx="1"/>
          </p:cNvCxnSpPr>
          <p:nvPr/>
        </p:nvCxnSpPr>
        <p:spPr>
          <a:xfrm flipH="1">
            <a:off x="4404635" y="5532417"/>
            <a:ext cx="467949"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623392" y="5301208"/>
            <a:ext cx="836296"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623392" y="5532417"/>
            <a:ext cx="836296" cy="1"/>
          </a:xfrm>
          <a:prstGeom prst="line">
            <a:avLst/>
          </a:prstGeom>
          <a:ln w="28575">
            <a:solidFill>
              <a:srgbClr val="7030A0"/>
            </a:solidFill>
          </a:ln>
        </p:spPr>
        <p:style>
          <a:lnRef idx="1">
            <a:schemeClr val="dk1"/>
          </a:lnRef>
          <a:fillRef idx="0">
            <a:schemeClr val="dk1"/>
          </a:fillRef>
          <a:effectRef idx="0">
            <a:schemeClr val="dk1"/>
          </a:effectRef>
          <a:fontRef idx="minor">
            <a:schemeClr val="tx1"/>
          </a:fontRef>
        </p:style>
      </p:cxnSp>
      <p:sp>
        <p:nvSpPr>
          <p:cNvPr id="73" name="TextBox 72"/>
          <p:cNvSpPr txBox="1"/>
          <p:nvPr/>
        </p:nvSpPr>
        <p:spPr>
          <a:xfrm>
            <a:off x="1498509" y="5147417"/>
            <a:ext cx="1986634" cy="276999"/>
          </a:xfrm>
          <a:prstGeom prst="rect">
            <a:avLst/>
          </a:prstGeom>
          <a:noFill/>
        </p:spPr>
        <p:txBody>
          <a:bodyPr wrap="square" rtlCol="0">
            <a:spAutoFit/>
          </a:bodyPr>
          <a:lstStyle/>
          <a:p>
            <a:r>
              <a:rPr lang="fr-FR" sz="1200" dirty="0"/>
              <a:t>PTP Layer 2 (or layer 3)</a:t>
            </a:r>
          </a:p>
        </p:txBody>
      </p:sp>
      <p:sp>
        <p:nvSpPr>
          <p:cNvPr id="74" name="TextBox 73"/>
          <p:cNvSpPr txBox="1"/>
          <p:nvPr/>
        </p:nvSpPr>
        <p:spPr>
          <a:xfrm>
            <a:off x="1498509" y="5418124"/>
            <a:ext cx="2301519" cy="461665"/>
          </a:xfrm>
          <a:prstGeom prst="rect">
            <a:avLst/>
          </a:prstGeom>
          <a:noFill/>
        </p:spPr>
        <p:txBody>
          <a:bodyPr wrap="square" rtlCol="0">
            <a:spAutoFit/>
          </a:bodyPr>
          <a:lstStyle/>
          <a:p>
            <a:r>
              <a:rPr lang="fr-FR" sz="1200" dirty="0"/>
              <a:t>PTCP </a:t>
            </a:r>
            <a:r>
              <a:rPr lang="en-US" sz="1200" dirty="0"/>
              <a:t>protocol definition within the </a:t>
            </a:r>
            <a:r>
              <a:rPr lang="en-US" sz="1200" dirty="0" err="1"/>
              <a:t>Profinet</a:t>
            </a:r>
            <a:r>
              <a:rPr lang="en-US" sz="1200" dirty="0"/>
              <a:t> context</a:t>
            </a:r>
            <a:endParaRPr lang="fr-FR" sz="1200" dirty="0"/>
          </a:p>
        </p:txBody>
      </p:sp>
      <p:cxnSp>
        <p:nvCxnSpPr>
          <p:cNvPr id="46" name="Straight Connector 45"/>
          <p:cNvCxnSpPr/>
          <p:nvPr/>
        </p:nvCxnSpPr>
        <p:spPr>
          <a:xfrm>
            <a:off x="6394754" y="3770489"/>
            <a:ext cx="4257" cy="1924633"/>
          </a:xfrm>
          <a:prstGeom prst="line">
            <a:avLst/>
          </a:prstGeom>
          <a:ln w="28575">
            <a:solidFill>
              <a:srgbClr val="7030A0"/>
            </a:solidFill>
          </a:ln>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a:off x="4404635" y="5690870"/>
            <a:ext cx="0" cy="402426"/>
          </a:xfrm>
          <a:prstGeom prst="line">
            <a:avLst/>
          </a:prstGeom>
          <a:ln w="28575">
            <a:solidFill>
              <a:srgbClr val="7030A0"/>
            </a:solidFill>
          </a:ln>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a:off x="4858155" y="5690872"/>
            <a:ext cx="1556274" cy="7981"/>
          </a:xfrm>
          <a:prstGeom prst="line">
            <a:avLst/>
          </a:prstGeom>
          <a:ln w="28575">
            <a:solidFill>
              <a:srgbClr val="7030A0"/>
            </a:solidFill>
          </a:ln>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flipV="1">
            <a:off x="6378665" y="3766239"/>
            <a:ext cx="689985" cy="10583"/>
          </a:xfrm>
          <a:prstGeom prst="line">
            <a:avLst/>
          </a:prstGeom>
          <a:ln w="28575">
            <a:solidFill>
              <a:srgbClr val="7030A0"/>
            </a:solidFill>
          </a:ln>
        </p:spPr>
        <p:style>
          <a:lnRef idx="1">
            <a:schemeClr val="dk1"/>
          </a:lnRef>
          <a:fillRef idx="0">
            <a:schemeClr val="dk1"/>
          </a:fillRef>
          <a:effectRef idx="0">
            <a:schemeClr val="dk1"/>
          </a:effectRef>
          <a:fontRef idx="minor">
            <a:schemeClr val="tx1"/>
          </a:fontRef>
        </p:style>
      </p:cxnSp>
      <p:cxnSp>
        <p:nvCxnSpPr>
          <p:cNvPr id="59" name="Straight Connector 58"/>
          <p:cNvCxnSpPr/>
          <p:nvPr/>
        </p:nvCxnSpPr>
        <p:spPr>
          <a:xfrm>
            <a:off x="4398374" y="6077601"/>
            <a:ext cx="2670276" cy="15695"/>
          </a:xfrm>
          <a:prstGeom prst="line">
            <a:avLst/>
          </a:prstGeom>
          <a:ln w="28575">
            <a:solidFill>
              <a:srgbClr val="7030A0"/>
            </a:solidFill>
          </a:ln>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7078210" y="5690870"/>
            <a:ext cx="0" cy="402426"/>
          </a:xfrm>
          <a:prstGeom prst="line">
            <a:avLst/>
          </a:prstGeom>
          <a:ln w="28575">
            <a:solidFill>
              <a:srgbClr val="7030A0"/>
            </a:solidFill>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4564667" y="4352999"/>
            <a:ext cx="1373895" cy="52322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fr-CH" sz="700" dirty="0">
                <a:solidFill>
                  <a:schemeClr val="tx1"/>
                </a:solidFill>
              </a:rPr>
              <a:t>The VSN010 </a:t>
            </a:r>
            <a:r>
              <a:rPr lang="fr-CH" sz="700" dirty="0" err="1">
                <a:solidFill>
                  <a:schemeClr val="tx1"/>
                </a:solidFill>
              </a:rPr>
              <a:t>runs</a:t>
            </a:r>
            <a:r>
              <a:rPr lang="fr-CH" sz="700" dirty="0">
                <a:solidFill>
                  <a:schemeClr val="tx1"/>
                </a:solidFill>
              </a:rPr>
              <a:t> the PTP </a:t>
            </a:r>
            <a:r>
              <a:rPr lang="fr-CH" sz="700" dirty="0" err="1">
                <a:solidFill>
                  <a:schemeClr val="tx1"/>
                </a:solidFill>
              </a:rPr>
              <a:t>deamon</a:t>
            </a:r>
            <a:r>
              <a:rPr lang="fr-CH" sz="700" dirty="0">
                <a:solidFill>
                  <a:schemeClr val="tx1"/>
                </a:solidFill>
              </a:rPr>
              <a:t> and </a:t>
            </a:r>
            <a:r>
              <a:rPr lang="fr-CH" sz="700" dirty="0" err="1">
                <a:solidFill>
                  <a:schemeClr val="tx1"/>
                </a:solidFill>
              </a:rPr>
              <a:t>acts</a:t>
            </a:r>
            <a:r>
              <a:rPr lang="fr-CH" sz="700" dirty="0">
                <a:solidFill>
                  <a:schemeClr val="tx1"/>
                </a:solidFill>
              </a:rPr>
              <a:t> as a bridge </a:t>
            </a:r>
            <a:r>
              <a:rPr lang="fr-CH" sz="700" dirty="0" err="1">
                <a:solidFill>
                  <a:schemeClr val="tx1"/>
                </a:solidFill>
              </a:rPr>
              <a:t>between</a:t>
            </a:r>
            <a:r>
              <a:rPr lang="fr-CH" sz="700" dirty="0">
                <a:solidFill>
                  <a:schemeClr val="tx1"/>
                </a:solidFill>
              </a:rPr>
              <a:t> PTP and PTCP</a:t>
            </a:r>
            <a:endParaRPr lang="en-US" sz="700" dirty="0">
              <a:solidFill>
                <a:schemeClr val="tx1"/>
              </a:solidFill>
            </a:endParaRPr>
          </a:p>
        </p:txBody>
      </p:sp>
      <p:sp>
        <p:nvSpPr>
          <p:cNvPr id="6" name="Footer Placeholder 3">
            <a:extLst>
              <a:ext uri="{FF2B5EF4-FFF2-40B4-BE49-F238E27FC236}">
                <a16:creationId xmlns:a16="http://schemas.microsoft.com/office/drawing/2014/main" id="{4603097B-7AA3-B7B4-DD90-72F57F318FE6}"/>
              </a:ext>
            </a:extLst>
          </p:cNvPr>
          <p:cNvSpPr txBox="1">
            <a:spLocks/>
          </p:cNvSpPr>
          <p:nvPr/>
        </p:nvSpPr>
        <p:spPr>
          <a:xfrm>
            <a:off x="540000" y="6363315"/>
            <a:ext cx="4311400"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dirty="0"/>
              <a:t>DIGITAL PLANT - PTP</a:t>
            </a:r>
            <a:endParaRPr lang="en-GB" sz="800" b="1" dirty="0"/>
          </a:p>
        </p:txBody>
      </p:sp>
      <p:sp>
        <p:nvSpPr>
          <p:cNvPr id="16" name="Slide Number Placeholder 4">
            <a:extLst>
              <a:ext uri="{FF2B5EF4-FFF2-40B4-BE49-F238E27FC236}">
                <a16:creationId xmlns:a16="http://schemas.microsoft.com/office/drawing/2014/main" id="{18F96A37-0430-3029-7BDE-C31B061497F4}"/>
              </a:ext>
            </a:extLst>
          </p:cNvPr>
          <p:cNvSpPr txBox="1">
            <a:spLocks/>
          </p:cNvSpPr>
          <p:nvPr/>
        </p:nvSpPr>
        <p:spPr>
          <a:xfrm>
            <a:off x="330716" y="6363316"/>
            <a:ext cx="360000"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0553F3-40B0-4BFA-8684-D942AF6EAA45}" type="slidenum">
              <a:rPr lang="en-GB" sz="800" b="1" smtClean="0"/>
              <a:pPr/>
              <a:t>12</a:t>
            </a:fld>
            <a:endParaRPr lang="en-GB" sz="800" b="1" dirty="0"/>
          </a:p>
        </p:txBody>
      </p:sp>
      <p:sp>
        <p:nvSpPr>
          <p:cNvPr id="17" name="Date Placeholder 2">
            <a:extLst>
              <a:ext uri="{FF2B5EF4-FFF2-40B4-BE49-F238E27FC236}">
                <a16:creationId xmlns:a16="http://schemas.microsoft.com/office/drawing/2014/main" id="{7CDFDAF8-D3B1-0C76-D389-CAAEC412655B}"/>
              </a:ext>
            </a:extLst>
          </p:cNvPr>
          <p:cNvSpPr txBox="1">
            <a:spLocks/>
          </p:cNvSpPr>
          <p:nvPr/>
        </p:nvSpPr>
        <p:spPr>
          <a:xfrm>
            <a:off x="540000" y="6498298"/>
            <a:ext cx="1080000"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846F58-0C03-496C-AD6C-900DB1D39DE6}" type="datetime4">
              <a:rPr lang="en-GB" sz="800" smtClean="0"/>
              <a:pPr/>
              <a:t>16 February 2023</a:t>
            </a:fld>
            <a:endParaRPr lang="en-GB" sz="800" dirty="0"/>
          </a:p>
        </p:txBody>
      </p:sp>
    </p:spTree>
    <p:extLst>
      <p:ext uri="{BB962C8B-B14F-4D97-AF65-F5344CB8AC3E}">
        <p14:creationId xmlns:p14="http://schemas.microsoft.com/office/powerpoint/2010/main" val="102949592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1244" y="346344"/>
            <a:ext cx="520337" cy="520337"/>
          </a:xfrm>
          <a:prstGeom prst="rect">
            <a:avLst/>
          </a:prstGeom>
        </p:spPr>
      </p:pic>
      <p:sp>
        <p:nvSpPr>
          <p:cNvPr id="5" name="Title 1"/>
          <p:cNvSpPr>
            <a:spLocks noGrp="1"/>
          </p:cNvSpPr>
          <p:nvPr>
            <p:ph type="title"/>
          </p:nvPr>
        </p:nvSpPr>
        <p:spPr>
          <a:xfrm>
            <a:off x="540002" y="443982"/>
            <a:ext cx="11172575" cy="680400"/>
          </a:xfrm>
        </p:spPr>
        <p:txBody>
          <a:bodyPr/>
          <a:lstStyle/>
          <a:p>
            <a:r>
              <a:rPr lang="fr-CH" sz="2200" dirty="0"/>
              <a:t>PTP – Test </a:t>
            </a:r>
            <a:r>
              <a:rPr lang="fr-CH" sz="2200" dirty="0" err="1"/>
              <a:t>results</a:t>
            </a:r>
            <a:br>
              <a:rPr lang="fr-CH" dirty="0"/>
            </a:br>
            <a:endParaRPr lang="en-US" dirty="0">
              <a:solidFill>
                <a:schemeClr val="accent1"/>
              </a:solidFill>
            </a:endParaRPr>
          </a:p>
        </p:txBody>
      </p:sp>
      <p:pic>
        <p:nvPicPr>
          <p:cNvPr id="4" name="Picture 3"/>
          <p:cNvPicPr>
            <a:picLocks noChangeAspect="1"/>
          </p:cNvPicPr>
          <p:nvPr/>
        </p:nvPicPr>
        <p:blipFill>
          <a:blip r:embed="rId4"/>
          <a:stretch>
            <a:fillRect/>
          </a:stretch>
        </p:blipFill>
        <p:spPr>
          <a:xfrm>
            <a:off x="1626259" y="1091191"/>
            <a:ext cx="9000059" cy="4763778"/>
          </a:xfrm>
          <a:prstGeom prst="rect">
            <a:avLst/>
          </a:prstGeom>
        </p:spPr>
      </p:pic>
      <p:sp>
        <p:nvSpPr>
          <p:cNvPr id="2" name="Oval 1"/>
          <p:cNvSpPr/>
          <p:nvPr/>
        </p:nvSpPr>
        <p:spPr>
          <a:xfrm>
            <a:off x="5629074" y="4831404"/>
            <a:ext cx="609600" cy="278859"/>
          </a:xfrm>
          <a:prstGeom prst="ellipse">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b="1">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3" name="Picture 2"/>
          <p:cNvPicPr>
            <a:picLocks noChangeAspect="1"/>
          </p:cNvPicPr>
          <p:nvPr/>
        </p:nvPicPr>
        <p:blipFill>
          <a:blip r:embed="rId5"/>
          <a:stretch>
            <a:fillRect/>
          </a:stretch>
        </p:blipFill>
        <p:spPr>
          <a:xfrm>
            <a:off x="7009912" y="3228799"/>
            <a:ext cx="2056267" cy="1227126"/>
          </a:xfrm>
          <a:prstGeom prst="rect">
            <a:avLst/>
          </a:prstGeom>
          <a:ln>
            <a:noFill/>
          </a:ln>
          <a:effectLst>
            <a:outerShdw blurRad="292100" dist="139700" dir="2700000" algn="tl" rotWithShape="0">
              <a:srgbClr val="333333">
                <a:alpha val="65000"/>
              </a:srgbClr>
            </a:outerShdw>
          </a:effectLst>
        </p:spPr>
      </p:pic>
      <p:cxnSp>
        <p:nvCxnSpPr>
          <p:cNvPr id="8" name="Straight Connector 7"/>
          <p:cNvCxnSpPr/>
          <p:nvPr/>
        </p:nvCxnSpPr>
        <p:spPr>
          <a:xfrm>
            <a:off x="8067472" y="4027251"/>
            <a:ext cx="415047"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1" name="Straight Arrow Connector 10"/>
          <p:cNvCxnSpPr/>
          <p:nvPr/>
        </p:nvCxnSpPr>
        <p:spPr>
          <a:xfrm flipH="1">
            <a:off x="6126288" y="4111557"/>
            <a:ext cx="1312129" cy="85927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6" name="Slide Number Placeholder 4">
            <a:extLst>
              <a:ext uri="{FF2B5EF4-FFF2-40B4-BE49-F238E27FC236}">
                <a16:creationId xmlns:a16="http://schemas.microsoft.com/office/drawing/2014/main" id="{65CF8A99-405B-13A2-E3DE-06890B10212A}"/>
              </a:ext>
            </a:extLst>
          </p:cNvPr>
          <p:cNvSpPr txBox="1">
            <a:spLocks/>
          </p:cNvSpPr>
          <p:nvPr/>
        </p:nvSpPr>
        <p:spPr>
          <a:xfrm>
            <a:off x="330716" y="6363316"/>
            <a:ext cx="360000"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0553F3-40B0-4BFA-8684-D942AF6EAA45}" type="slidenum">
              <a:rPr lang="en-GB" sz="800" b="1" smtClean="0"/>
              <a:pPr/>
              <a:t>13</a:t>
            </a:fld>
            <a:endParaRPr lang="en-GB" sz="800" b="1" dirty="0"/>
          </a:p>
        </p:txBody>
      </p:sp>
      <p:sp>
        <p:nvSpPr>
          <p:cNvPr id="9" name="Date Placeholder 2">
            <a:extLst>
              <a:ext uri="{FF2B5EF4-FFF2-40B4-BE49-F238E27FC236}">
                <a16:creationId xmlns:a16="http://schemas.microsoft.com/office/drawing/2014/main" id="{1AD61260-B659-BA45-F84B-DD81D2E3454A}"/>
              </a:ext>
            </a:extLst>
          </p:cNvPr>
          <p:cNvSpPr txBox="1">
            <a:spLocks/>
          </p:cNvSpPr>
          <p:nvPr/>
        </p:nvSpPr>
        <p:spPr>
          <a:xfrm>
            <a:off x="540000" y="6498298"/>
            <a:ext cx="1080000"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846F58-0C03-496C-AD6C-900DB1D39DE6}" type="datetime4">
              <a:rPr lang="en-GB" sz="800" smtClean="0"/>
              <a:pPr/>
              <a:t>16 February 2023</a:t>
            </a:fld>
            <a:endParaRPr lang="en-GB" sz="800" dirty="0"/>
          </a:p>
        </p:txBody>
      </p:sp>
      <p:sp>
        <p:nvSpPr>
          <p:cNvPr id="10" name="Footer Placeholder 3">
            <a:extLst>
              <a:ext uri="{FF2B5EF4-FFF2-40B4-BE49-F238E27FC236}">
                <a16:creationId xmlns:a16="http://schemas.microsoft.com/office/drawing/2014/main" id="{1D16367C-0EBC-062E-7FCA-E23BDD594B02}"/>
              </a:ext>
            </a:extLst>
          </p:cNvPr>
          <p:cNvSpPr txBox="1">
            <a:spLocks/>
          </p:cNvSpPr>
          <p:nvPr/>
        </p:nvSpPr>
        <p:spPr>
          <a:xfrm>
            <a:off x="540000" y="6363315"/>
            <a:ext cx="1357811" cy="1349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dirty="0"/>
              <a:t>DIGITAL PLANT - PTP</a:t>
            </a:r>
            <a:endParaRPr lang="en-GB" sz="800" b="1" dirty="0"/>
          </a:p>
        </p:txBody>
      </p:sp>
    </p:spTree>
    <p:extLst>
      <p:ext uri="{BB962C8B-B14F-4D97-AF65-F5344CB8AC3E}">
        <p14:creationId xmlns:p14="http://schemas.microsoft.com/office/powerpoint/2010/main" val="44656851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0304D44-ECDF-9E95-2C67-4618AE6778D3}"/>
              </a:ext>
            </a:extLst>
          </p:cNvPr>
          <p:cNvSpPr>
            <a:spLocks noGrp="1"/>
          </p:cNvSpPr>
          <p:nvPr>
            <p:ph type="dt" sz="half" idx="10"/>
          </p:nvPr>
        </p:nvSpPr>
        <p:spPr/>
        <p:txBody>
          <a:bodyPr/>
          <a:lstStyle/>
          <a:p>
            <a:fld id="{37846F58-0C03-496C-AD6C-900DB1D39DE6}" type="datetime4">
              <a:rPr lang="en-GB" smtClean="0"/>
              <a:t>16 February 2023</a:t>
            </a:fld>
            <a:endParaRPr lang="en-GB"/>
          </a:p>
        </p:txBody>
      </p:sp>
      <p:sp>
        <p:nvSpPr>
          <p:cNvPr id="4" name="Footer Placeholder 3">
            <a:extLst>
              <a:ext uri="{FF2B5EF4-FFF2-40B4-BE49-F238E27FC236}">
                <a16:creationId xmlns:a16="http://schemas.microsoft.com/office/drawing/2014/main" id="{4954E03E-1799-9F7A-284E-FC262DA2AD26}"/>
              </a:ext>
            </a:extLst>
          </p:cNvPr>
          <p:cNvSpPr>
            <a:spLocks noGrp="1"/>
          </p:cNvSpPr>
          <p:nvPr>
            <p:ph type="ftr" sz="quarter" idx="11"/>
          </p:nvPr>
        </p:nvSpPr>
        <p:spPr/>
        <p:txBody>
          <a:bodyPr/>
          <a:lstStyle/>
          <a:p>
            <a:r>
              <a:rPr lang="en-US" dirty="0">
                <a:solidFill>
                  <a:schemeClr val="tx1"/>
                </a:solidFill>
              </a:rPr>
              <a:t>IEC 61850 – GOOSE</a:t>
            </a:r>
            <a:endParaRPr lang="en-GB" dirty="0"/>
          </a:p>
        </p:txBody>
      </p:sp>
      <p:sp>
        <p:nvSpPr>
          <p:cNvPr id="5" name="Slide Number Placeholder 4">
            <a:extLst>
              <a:ext uri="{FF2B5EF4-FFF2-40B4-BE49-F238E27FC236}">
                <a16:creationId xmlns:a16="http://schemas.microsoft.com/office/drawing/2014/main" id="{9F4EA9BF-7E6A-15AF-9641-CB4F96354C25}"/>
              </a:ext>
            </a:extLst>
          </p:cNvPr>
          <p:cNvSpPr>
            <a:spLocks noGrp="1"/>
          </p:cNvSpPr>
          <p:nvPr>
            <p:ph type="sldNum" sz="quarter" idx="12"/>
          </p:nvPr>
        </p:nvSpPr>
        <p:spPr/>
        <p:txBody>
          <a:bodyPr/>
          <a:lstStyle/>
          <a:p>
            <a:fld id="{240553F3-40B0-4BFA-8684-D942AF6EAA45}" type="slidenum">
              <a:rPr lang="en-GB" smtClean="0"/>
              <a:t>2</a:t>
            </a:fld>
            <a:endParaRPr lang="en-GB"/>
          </a:p>
        </p:txBody>
      </p:sp>
      <p:sp>
        <p:nvSpPr>
          <p:cNvPr id="7" name="Title 6">
            <a:extLst>
              <a:ext uri="{FF2B5EF4-FFF2-40B4-BE49-F238E27FC236}">
                <a16:creationId xmlns:a16="http://schemas.microsoft.com/office/drawing/2014/main" id="{2EB6438C-2A2C-DBE9-9EA4-F07AC698C1BA}"/>
              </a:ext>
            </a:extLst>
          </p:cNvPr>
          <p:cNvSpPr>
            <a:spLocks noGrp="1"/>
          </p:cNvSpPr>
          <p:nvPr>
            <p:ph type="title"/>
          </p:nvPr>
        </p:nvSpPr>
        <p:spPr/>
        <p:txBody>
          <a:bodyPr/>
          <a:lstStyle/>
          <a:p>
            <a:r>
              <a:rPr lang="en-US" dirty="0"/>
              <a:t>Smart Grid</a:t>
            </a:r>
          </a:p>
        </p:txBody>
      </p:sp>
      <p:sp>
        <p:nvSpPr>
          <p:cNvPr id="8" name="Text Placeholder 7">
            <a:extLst>
              <a:ext uri="{FF2B5EF4-FFF2-40B4-BE49-F238E27FC236}">
                <a16:creationId xmlns:a16="http://schemas.microsoft.com/office/drawing/2014/main" id="{C09D0348-A70A-4F47-E89A-58F7BEC08636}"/>
              </a:ext>
            </a:extLst>
          </p:cNvPr>
          <p:cNvSpPr>
            <a:spLocks noGrp="1"/>
          </p:cNvSpPr>
          <p:nvPr>
            <p:ph type="body" sz="half" idx="2"/>
          </p:nvPr>
        </p:nvSpPr>
        <p:spPr/>
        <p:txBody>
          <a:bodyPr/>
          <a:lstStyle/>
          <a:p>
            <a:r>
              <a:rPr lang="en-US" dirty="0"/>
              <a:t>Transformation of the industry </a:t>
            </a:r>
            <a:r>
              <a:rPr lang="en-US" dirty="0">
                <a:sym typeface="Wingdings" panose="05000000000000000000" pitchFamily="2" charset="2"/>
              </a:rPr>
              <a:t> digital transformation of the infrastructure</a:t>
            </a:r>
            <a:endParaRPr lang="en-US" dirty="0"/>
          </a:p>
        </p:txBody>
      </p:sp>
      <p:sp>
        <p:nvSpPr>
          <p:cNvPr id="18" name="Rectangle 17">
            <a:extLst>
              <a:ext uri="{FF2B5EF4-FFF2-40B4-BE49-F238E27FC236}">
                <a16:creationId xmlns:a16="http://schemas.microsoft.com/office/drawing/2014/main" id="{319391AD-E4A2-9F62-0E77-6048E6CC12DD}"/>
              </a:ext>
            </a:extLst>
          </p:cNvPr>
          <p:cNvSpPr/>
          <p:nvPr/>
        </p:nvSpPr>
        <p:spPr>
          <a:xfrm>
            <a:off x="8652560" y="1623362"/>
            <a:ext cx="269889"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66F95DD-539F-EB59-1D29-9C693BD31058}"/>
              </a:ext>
            </a:extLst>
          </p:cNvPr>
          <p:cNvSpPr/>
          <p:nvPr/>
        </p:nvSpPr>
        <p:spPr>
          <a:xfrm>
            <a:off x="8557898" y="2598185"/>
            <a:ext cx="269889"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E71CA6D-D052-3724-30DB-A98997363315}"/>
              </a:ext>
            </a:extLst>
          </p:cNvPr>
          <p:cNvSpPr/>
          <p:nvPr/>
        </p:nvSpPr>
        <p:spPr>
          <a:xfrm>
            <a:off x="8640472" y="3628385"/>
            <a:ext cx="269889"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EF39E76-2DAD-03ED-9C04-94976495CCBC}"/>
              </a:ext>
            </a:extLst>
          </p:cNvPr>
          <p:cNvSpPr/>
          <p:nvPr/>
        </p:nvSpPr>
        <p:spPr>
          <a:xfrm>
            <a:off x="8640472" y="4575250"/>
            <a:ext cx="269889"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2355729-81EB-A93D-0A2E-7A470A1F29FB}"/>
              </a:ext>
            </a:extLst>
          </p:cNvPr>
          <p:cNvSpPr/>
          <p:nvPr/>
        </p:nvSpPr>
        <p:spPr>
          <a:xfrm>
            <a:off x="8598172" y="5558130"/>
            <a:ext cx="269889"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Pentagon 12">
            <a:extLst>
              <a:ext uri="{FF2B5EF4-FFF2-40B4-BE49-F238E27FC236}">
                <a16:creationId xmlns:a16="http://schemas.microsoft.com/office/drawing/2014/main" id="{00DFB3F9-7378-CBA8-B9A8-C89703B81C19}"/>
              </a:ext>
            </a:extLst>
          </p:cNvPr>
          <p:cNvSpPr/>
          <p:nvPr/>
        </p:nvSpPr>
        <p:spPr>
          <a:xfrm>
            <a:off x="3638803" y="1594468"/>
            <a:ext cx="5127891" cy="288000"/>
          </a:xfrm>
          <a:prstGeom prst="homePlate">
            <a:avLst/>
          </a:prstGeom>
          <a:gradFill flip="none" rotWithShape="1">
            <a:gsLst>
              <a:gs pos="27000">
                <a:schemeClr val="accent3"/>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generation</a:t>
            </a:r>
          </a:p>
        </p:txBody>
      </p:sp>
      <p:sp>
        <p:nvSpPr>
          <p:cNvPr id="14" name="Arrow: Pentagon 13">
            <a:extLst>
              <a:ext uri="{FF2B5EF4-FFF2-40B4-BE49-F238E27FC236}">
                <a16:creationId xmlns:a16="http://schemas.microsoft.com/office/drawing/2014/main" id="{C4916165-A955-437C-3572-4B9C44E76BA8}"/>
              </a:ext>
            </a:extLst>
          </p:cNvPr>
          <p:cNvSpPr/>
          <p:nvPr/>
        </p:nvSpPr>
        <p:spPr>
          <a:xfrm>
            <a:off x="3638802" y="2565262"/>
            <a:ext cx="5127891" cy="288000"/>
          </a:xfrm>
          <a:prstGeom prst="homePlate">
            <a:avLst/>
          </a:prstGeom>
          <a:gradFill>
            <a:gsLst>
              <a:gs pos="27000">
                <a:schemeClr val="accent3"/>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market</a:t>
            </a:r>
          </a:p>
        </p:txBody>
      </p:sp>
      <p:sp>
        <p:nvSpPr>
          <p:cNvPr id="15" name="Arrow: Pentagon 14">
            <a:extLst>
              <a:ext uri="{FF2B5EF4-FFF2-40B4-BE49-F238E27FC236}">
                <a16:creationId xmlns:a16="http://schemas.microsoft.com/office/drawing/2014/main" id="{7C3622C8-3DA2-5E46-FC2B-E0F636E80E9F}"/>
              </a:ext>
            </a:extLst>
          </p:cNvPr>
          <p:cNvSpPr/>
          <p:nvPr/>
        </p:nvSpPr>
        <p:spPr>
          <a:xfrm>
            <a:off x="3638802" y="3536056"/>
            <a:ext cx="5127891" cy="288000"/>
          </a:xfrm>
          <a:prstGeom prst="homePlate">
            <a:avLst/>
          </a:prstGeom>
          <a:gradFill>
            <a:gsLst>
              <a:gs pos="27000">
                <a:schemeClr val="accent3"/>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transmission</a:t>
            </a:r>
          </a:p>
        </p:txBody>
      </p:sp>
      <p:sp>
        <p:nvSpPr>
          <p:cNvPr id="16" name="Arrow: Pentagon 15">
            <a:extLst>
              <a:ext uri="{FF2B5EF4-FFF2-40B4-BE49-F238E27FC236}">
                <a16:creationId xmlns:a16="http://schemas.microsoft.com/office/drawing/2014/main" id="{D16FD4FD-E495-4729-9771-15FB1334D6CB}"/>
              </a:ext>
            </a:extLst>
          </p:cNvPr>
          <p:cNvSpPr/>
          <p:nvPr/>
        </p:nvSpPr>
        <p:spPr>
          <a:xfrm>
            <a:off x="3638801" y="4506850"/>
            <a:ext cx="5127891" cy="288000"/>
          </a:xfrm>
          <a:prstGeom prst="homePlate">
            <a:avLst/>
          </a:prstGeom>
          <a:gradFill>
            <a:gsLst>
              <a:gs pos="27000">
                <a:schemeClr val="accent3"/>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distribution</a:t>
            </a:r>
          </a:p>
        </p:txBody>
      </p:sp>
      <p:sp>
        <p:nvSpPr>
          <p:cNvPr id="17" name="Arrow: Pentagon 16">
            <a:extLst>
              <a:ext uri="{FF2B5EF4-FFF2-40B4-BE49-F238E27FC236}">
                <a16:creationId xmlns:a16="http://schemas.microsoft.com/office/drawing/2014/main" id="{3C0B1B18-99DE-EE8B-52EB-561FAEB3DA52}"/>
              </a:ext>
            </a:extLst>
          </p:cNvPr>
          <p:cNvSpPr/>
          <p:nvPr/>
        </p:nvSpPr>
        <p:spPr>
          <a:xfrm>
            <a:off x="3638800" y="5505815"/>
            <a:ext cx="5127891" cy="288000"/>
          </a:xfrm>
          <a:prstGeom prst="homePlate">
            <a:avLst/>
          </a:prstGeom>
          <a:gradFill>
            <a:gsLst>
              <a:gs pos="27000">
                <a:schemeClr val="accent3"/>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consumer</a:t>
            </a:r>
          </a:p>
        </p:txBody>
      </p:sp>
      <p:pic>
        <p:nvPicPr>
          <p:cNvPr id="27" name="Picture 26" descr="A picture containing graphical user interface&#10;&#10;Description automatically generated">
            <a:extLst>
              <a:ext uri="{FF2B5EF4-FFF2-40B4-BE49-F238E27FC236}">
                <a16:creationId xmlns:a16="http://schemas.microsoft.com/office/drawing/2014/main" id="{85CA762A-B5E7-3570-6479-5A256567FB53}"/>
              </a:ext>
            </a:extLst>
          </p:cNvPr>
          <p:cNvPicPr>
            <a:picLocks noChangeAspect="1"/>
          </p:cNvPicPr>
          <p:nvPr/>
        </p:nvPicPr>
        <p:blipFill rotWithShape="1">
          <a:blip r:embed="rId3"/>
          <a:srcRect r="53708"/>
          <a:stretch/>
        </p:blipFill>
        <p:spPr>
          <a:xfrm>
            <a:off x="538980" y="1050106"/>
            <a:ext cx="2665747" cy="5335200"/>
          </a:xfrm>
          <a:prstGeom prst="rect">
            <a:avLst/>
          </a:prstGeom>
        </p:spPr>
      </p:pic>
      <p:pic>
        <p:nvPicPr>
          <p:cNvPr id="28" name="Picture 27" descr="A picture containing graphical user interface&#10;&#10;Description automatically generated">
            <a:extLst>
              <a:ext uri="{FF2B5EF4-FFF2-40B4-BE49-F238E27FC236}">
                <a16:creationId xmlns:a16="http://schemas.microsoft.com/office/drawing/2014/main" id="{D6A4CD57-5D88-2E00-FB9D-8C6B8D6B8CB3}"/>
              </a:ext>
            </a:extLst>
          </p:cNvPr>
          <p:cNvPicPr>
            <a:picLocks noChangeAspect="1"/>
          </p:cNvPicPr>
          <p:nvPr/>
        </p:nvPicPr>
        <p:blipFill rotWithShape="1">
          <a:blip r:embed="rId3"/>
          <a:srcRect l="49998" r="2059"/>
          <a:stretch/>
        </p:blipFill>
        <p:spPr>
          <a:xfrm>
            <a:off x="9135208" y="1050106"/>
            <a:ext cx="2760784" cy="5335200"/>
          </a:xfrm>
          <a:prstGeom prst="rect">
            <a:avLst/>
          </a:prstGeom>
        </p:spPr>
      </p:pic>
      <p:pic>
        <p:nvPicPr>
          <p:cNvPr id="29" name="Picture 28" descr="A picture containing graphical user interface&#10;&#10;Description automatically generated">
            <a:extLst>
              <a:ext uri="{FF2B5EF4-FFF2-40B4-BE49-F238E27FC236}">
                <a16:creationId xmlns:a16="http://schemas.microsoft.com/office/drawing/2014/main" id="{A7612989-4A24-7C74-5D0D-3A5E8CD923B9}"/>
              </a:ext>
            </a:extLst>
          </p:cNvPr>
          <p:cNvPicPr>
            <a:picLocks noChangeAspect="1"/>
          </p:cNvPicPr>
          <p:nvPr/>
        </p:nvPicPr>
        <p:blipFill rotWithShape="1">
          <a:blip r:embed="rId3"/>
          <a:srcRect l="96731" t="79993" r="-536"/>
          <a:stretch/>
        </p:blipFill>
        <p:spPr>
          <a:xfrm>
            <a:off x="11712574" y="5029200"/>
            <a:ext cx="219141" cy="1067400"/>
          </a:xfrm>
          <a:prstGeom prst="rect">
            <a:avLst/>
          </a:prstGeom>
        </p:spPr>
      </p:pic>
      <p:sp>
        <p:nvSpPr>
          <p:cNvPr id="31" name="TextBox 30">
            <a:extLst>
              <a:ext uri="{FF2B5EF4-FFF2-40B4-BE49-F238E27FC236}">
                <a16:creationId xmlns:a16="http://schemas.microsoft.com/office/drawing/2014/main" id="{22336376-A438-EEB0-FF89-38D394A0785A}"/>
              </a:ext>
            </a:extLst>
          </p:cNvPr>
          <p:cNvSpPr txBox="1"/>
          <p:nvPr/>
        </p:nvSpPr>
        <p:spPr>
          <a:xfrm>
            <a:off x="1354711" y="2001302"/>
            <a:ext cx="1361270" cy="215444"/>
          </a:xfrm>
          <a:prstGeom prst="rect">
            <a:avLst/>
          </a:prstGeom>
          <a:solidFill>
            <a:schemeClr val="bg1"/>
          </a:solidFill>
        </p:spPr>
        <p:txBody>
          <a:bodyPr wrap="none" rtlCol="0">
            <a:spAutoFit/>
          </a:bodyPr>
          <a:lstStyle/>
          <a:p>
            <a:pPr algn="ctr"/>
            <a:r>
              <a:rPr lang="en-US" sz="800" b="1" dirty="0"/>
              <a:t>few, large power plants</a:t>
            </a:r>
          </a:p>
        </p:txBody>
      </p:sp>
      <p:sp>
        <p:nvSpPr>
          <p:cNvPr id="32" name="TextBox 31">
            <a:extLst>
              <a:ext uri="{FF2B5EF4-FFF2-40B4-BE49-F238E27FC236}">
                <a16:creationId xmlns:a16="http://schemas.microsoft.com/office/drawing/2014/main" id="{1D4EF4C8-0318-84AC-0E1B-8372F75BC8E5}"/>
              </a:ext>
            </a:extLst>
          </p:cNvPr>
          <p:cNvSpPr txBox="1"/>
          <p:nvPr/>
        </p:nvSpPr>
        <p:spPr>
          <a:xfrm>
            <a:off x="1264141" y="2972078"/>
            <a:ext cx="1542410" cy="215444"/>
          </a:xfrm>
          <a:prstGeom prst="rect">
            <a:avLst/>
          </a:prstGeom>
          <a:solidFill>
            <a:schemeClr val="bg1"/>
          </a:solidFill>
        </p:spPr>
        <p:txBody>
          <a:bodyPr wrap="none" rtlCol="0">
            <a:spAutoFit/>
          </a:bodyPr>
          <a:lstStyle/>
          <a:p>
            <a:pPr algn="ctr"/>
            <a:r>
              <a:rPr lang="en-US" sz="800" b="1" dirty="0"/>
              <a:t>centralized, mostly national</a:t>
            </a:r>
          </a:p>
        </p:txBody>
      </p:sp>
      <p:sp>
        <p:nvSpPr>
          <p:cNvPr id="33" name="TextBox 32">
            <a:extLst>
              <a:ext uri="{FF2B5EF4-FFF2-40B4-BE49-F238E27FC236}">
                <a16:creationId xmlns:a16="http://schemas.microsoft.com/office/drawing/2014/main" id="{48B2BEA0-0B43-DFCB-E466-CD76C4F55387}"/>
              </a:ext>
            </a:extLst>
          </p:cNvPr>
          <p:cNvSpPr txBox="1"/>
          <p:nvPr/>
        </p:nvSpPr>
        <p:spPr>
          <a:xfrm>
            <a:off x="1065369" y="4002310"/>
            <a:ext cx="1939955" cy="215444"/>
          </a:xfrm>
          <a:prstGeom prst="rect">
            <a:avLst/>
          </a:prstGeom>
          <a:solidFill>
            <a:schemeClr val="bg1"/>
          </a:solidFill>
        </p:spPr>
        <p:txBody>
          <a:bodyPr wrap="none" rtlCol="0">
            <a:spAutoFit/>
          </a:bodyPr>
          <a:lstStyle/>
          <a:p>
            <a:pPr algn="ctr"/>
            <a:r>
              <a:rPr lang="en-US" sz="800" b="1" dirty="0"/>
              <a:t>based on power lines and pipelines</a:t>
            </a:r>
          </a:p>
        </p:txBody>
      </p:sp>
      <p:sp>
        <p:nvSpPr>
          <p:cNvPr id="34" name="TextBox 33">
            <a:extLst>
              <a:ext uri="{FF2B5EF4-FFF2-40B4-BE49-F238E27FC236}">
                <a16:creationId xmlns:a16="http://schemas.microsoft.com/office/drawing/2014/main" id="{6655EB6F-67CE-A5F6-133C-2380B78BCF44}"/>
              </a:ext>
            </a:extLst>
          </p:cNvPr>
          <p:cNvSpPr txBox="1"/>
          <p:nvPr/>
        </p:nvSpPr>
        <p:spPr>
          <a:xfrm>
            <a:off x="1496193" y="4978964"/>
            <a:ext cx="857927" cy="215444"/>
          </a:xfrm>
          <a:prstGeom prst="rect">
            <a:avLst/>
          </a:prstGeom>
          <a:solidFill>
            <a:schemeClr val="bg1"/>
          </a:solidFill>
        </p:spPr>
        <p:txBody>
          <a:bodyPr wrap="none" rtlCol="0">
            <a:spAutoFit/>
          </a:bodyPr>
          <a:lstStyle/>
          <a:p>
            <a:r>
              <a:rPr lang="en-US" sz="800" b="1" dirty="0"/>
              <a:t>top to bottom</a:t>
            </a:r>
          </a:p>
        </p:txBody>
      </p:sp>
      <p:sp>
        <p:nvSpPr>
          <p:cNvPr id="35" name="TextBox 34">
            <a:extLst>
              <a:ext uri="{FF2B5EF4-FFF2-40B4-BE49-F238E27FC236}">
                <a16:creationId xmlns:a16="http://schemas.microsoft.com/office/drawing/2014/main" id="{D376E303-0087-BE7C-190F-75375468EB5C}"/>
              </a:ext>
            </a:extLst>
          </p:cNvPr>
          <p:cNvSpPr txBox="1"/>
          <p:nvPr/>
        </p:nvSpPr>
        <p:spPr>
          <a:xfrm>
            <a:off x="1435663" y="5967483"/>
            <a:ext cx="1199367" cy="215444"/>
          </a:xfrm>
          <a:prstGeom prst="rect">
            <a:avLst/>
          </a:prstGeom>
          <a:solidFill>
            <a:schemeClr val="bg1"/>
          </a:solidFill>
        </p:spPr>
        <p:txBody>
          <a:bodyPr wrap="none" rtlCol="0">
            <a:spAutoFit/>
          </a:bodyPr>
          <a:lstStyle/>
          <a:p>
            <a:pPr algn="ctr"/>
            <a:r>
              <a:rPr lang="en-US" sz="800" b="1" dirty="0"/>
              <a:t>passive, only paying</a:t>
            </a:r>
          </a:p>
        </p:txBody>
      </p:sp>
      <p:sp>
        <p:nvSpPr>
          <p:cNvPr id="36" name="TextBox 35">
            <a:extLst>
              <a:ext uri="{FF2B5EF4-FFF2-40B4-BE49-F238E27FC236}">
                <a16:creationId xmlns:a16="http://schemas.microsoft.com/office/drawing/2014/main" id="{728EB9C2-2AF1-8849-8600-260EF9267978}"/>
              </a:ext>
            </a:extLst>
          </p:cNvPr>
          <p:cNvSpPr txBox="1"/>
          <p:nvPr/>
        </p:nvSpPr>
        <p:spPr>
          <a:xfrm>
            <a:off x="9654501" y="1996492"/>
            <a:ext cx="1699504" cy="215444"/>
          </a:xfrm>
          <a:prstGeom prst="rect">
            <a:avLst/>
          </a:prstGeom>
          <a:solidFill>
            <a:schemeClr val="bg1"/>
          </a:solidFill>
        </p:spPr>
        <p:txBody>
          <a:bodyPr wrap="none" rtlCol="0">
            <a:spAutoFit/>
          </a:bodyPr>
          <a:lstStyle/>
          <a:p>
            <a:pPr algn="ctr"/>
            <a:r>
              <a:rPr lang="en-US" sz="800" b="1" dirty="0"/>
              <a:t>many, small power producers</a:t>
            </a:r>
          </a:p>
        </p:txBody>
      </p:sp>
      <p:sp>
        <p:nvSpPr>
          <p:cNvPr id="37" name="TextBox 36">
            <a:extLst>
              <a:ext uri="{FF2B5EF4-FFF2-40B4-BE49-F238E27FC236}">
                <a16:creationId xmlns:a16="http://schemas.microsoft.com/office/drawing/2014/main" id="{2F24B80F-B4BD-7444-7BF2-13FDAE0888D9}"/>
              </a:ext>
            </a:extLst>
          </p:cNvPr>
          <p:cNvSpPr txBox="1"/>
          <p:nvPr/>
        </p:nvSpPr>
        <p:spPr>
          <a:xfrm>
            <a:off x="9535879" y="2970306"/>
            <a:ext cx="1936749" cy="215444"/>
          </a:xfrm>
          <a:prstGeom prst="rect">
            <a:avLst/>
          </a:prstGeom>
          <a:solidFill>
            <a:schemeClr val="bg1"/>
          </a:solidFill>
        </p:spPr>
        <p:txBody>
          <a:bodyPr wrap="none" rtlCol="0">
            <a:spAutoFit/>
          </a:bodyPr>
          <a:lstStyle/>
          <a:p>
            <a:pPr algn="ctr"/>
            <a:r>
              <a:rPr lang="en-US" sz="800" b="1" dirty="0"/>
              <a:t>decentralized, ignoring boundaries</a:t>
            </a:r>
          </a:p>
        </p:txBody>
      </p:sp>
      <p:sp>
        <p:nvSpPr>
          <p:cNvPr id="38" name="TextBox 37">
            <a:extLst>
              <a:ext uri="{FF2B5EF4-FFF2-40B4-BE49-F238E27FC236}">
                <a16:creationId xmlns:a16="http://schemas.microsoft.com/office/drawing/2014/main" id="{AE989556-CFE9-041F-728A-DF4DD08FD046}"/>
              </a:ext>
            </a:extLst>
          </p:cNvPr>
          <p:cNvSpPr txBox="1"/>
          <p:nvPr/>
        </p:nvSpPr>
        <p:spPr>
          <a:xfrm>
            <a:off x="9547902" y="3997472"/>
            <a:ext cx="1912703" cy="338554"/>
          </a:xfrm>
          <a:prstGeom prst="rect">
            <a:avLst/>
          </a:prstGeom>
          <a:solidFill>
            <a:schemeClr val="bg1"/>
          </a:solidFill>
        </p:spPr>
        <p:txBody>
          <a:bodyPr wrap="none" rtlCol="0">
            <a:spAutoFit/>
          </a:bodyPr>
          <a:lstStyle/>
          <a:p>
            <a:pPr algn="ctr"/>
            <a:r>
              <a:rPr lang="en-US" sz="800" b="1" dirty="0"/>
              <a:t>including small-scale transmission </a:t>
            </a:r>
          </a:p>
          <a:p>
            <a:pPr algn="ctr"/>
            <a:r>
              <a:rPr lang="en-US" sz="800" b="1" dirty="0"/>
              <a:t>and regional supply compensation</a:t>
            </a:r>
          </a:p>
        </p:txBody>
      </p:sp>
      <p:sp>
        <p:nvSpPr>
          <p:cNvPr id="39" name="TextBox 38">
            <a:extLst>
              <a:ext uri="{FF2B5EF4-FFF2-40B4-BE49-F238E27FC236}">
                <a16:creationId xmlns:a16="http://schemas.microsoft.com/office/drawing/2014/main" id="{CFD5CF56-C6F0-CF60-3DE5-BCAD4F655754}"/>
              </a:ext>
            </a:extLst>
          </p:cNvPr>
          <p:cNvSpPr txBox="1"/>
          <p:nvPr/>
        </p:nvSpPr>
        <p:spPr>
          <a:xfrm>
            <a:off x="10044832" y="5001797"/>
            <a:ext cx="918842" cy="215444"/>
          </a:xfrm>
          <a:prstGeom prst="rect">
            <a:avLst/>
          </a:prstGeom>
          <a:solidFill>
            <a:schemeClr val="bg1"/>
          </a:solidFill>
        </p:spPr>
        <p:txBody>
          <a:bodyPr wrap="none" rtlCol="0">
            <a:spAutoFit/>
          </a:bodyPr>
          <a:lstStyle/>
          <a:p>
            <a:pPr algn="ctr"/>
            <a:r>
              <a:rPr lang="en-US" sz="800" b="1" dirty="0"/>
              <a:t>both directions</a:t>
            </a:r>
          </a:p>
        </p:txBody>
      </p:sp>
      <p:sp>
        <p:nvSpPr>
          <p:cNvPr id="40" name="TextBox 39">
            <a:extLst>
              <a:ext uri="{FF2B5EF4-FFF2-40B4-BE49-F238E27FC236}">
                <a16:creationId xmlns:a16="http://schemas.microsoft.com/office/drawing/2014/main" id="{2E0BD26D-3A70-E88C-56DD-1108536EFAC5}"/>
              </a:ext>
            </a:extLst>
          </p:cNvPr>
          <p:cNvSpPr txBox="1"/>
          <p:nvPr/>
        </p:nvSpPr>
        <p:spPr>
          <a:xfrm>
            <a:off x="9578359" y="5967483"/>
            <a:ext cx="1851789" cy="215444"/>
          </a:xfrm>
          <a:prstGeom prst="rect">
            <a:avLst/>
          </a:prstGeom>
          <a:solidFill>
            <a:schemeClr val="bg1"/>
          </a:solidFill>
        </p:spPr>
        <p:txBody>
          <a:bodyPr wrap="none" rtlCol="0">
            <a:spAutoFit/>
          </a:bodyPr>
          <a:lstStyle/>
          <a:p>
            <a:pPr algn="ctr"/>
            <a:r>
              <a:rPr lang="en-US" sz="800" b="1" dirty="0"/>
              <a:t>active, participating in the system</a:t>
            </a:r>
          </a:p>
        </p:txBody>
      </p:sp>
    </p:spTree>
    <p:extLst>
      <p:ext uri="{BB962C8B-B14F-4D97-AF65-F5344CB8AC3E}">
        <p14:creationId xmlns:p14="http://schemas.microsoft.com/office/powerpoint/2010/main" val="184015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par>
                                <p:cTn id="36" presetID="10"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36" grpId="0" animBg="1"/>
      <p:bldP spid="37" grpId="0" animBg="1"/>
      <p:bldP spid="38" grpId="0" animBg="1"/>
      <p:bldP spid="39" grpId="0" animBg="1"/>
      <p:bldP spid="4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 picture containing chime, column, close&#10;&#10;Description automatically generated">
            <a:extLst>
              <a:ext uri="{FF2B5EF4-FFF2-40B4-BE49-F238E27FC236}">
                <a16:creationId xmlns:a16="http://schemas.microsoft.com/office/drawing/2014/main" id="{CFB76280-652D-7758-7F90-58787F80E227}"/>
              </a:ext>
            </a:extLst>
          </p:cNvPr>
          <p:cNvPicPr>
            <a:picLocks noChangeAspect="1"/>
          </p:cNvPicPr>
          <p:nvPr/>
        </p:nvPicPr>
        <p:blipFill>
          <a:blip r:embed="rId3"/>
          <a:stretch>
            <a:fillRect/>
          </a:stretch>
        </p:blipFill>
        <p:spPr>
          <a:xfrm>
            <a:off x="0" y="1597748"/>
            <a:ext cx="4104664" cy="4207402"/>
          </a:xfrm>
          <a:prstGeom prst="rect">
            <a:avLst/>
          </a:prstGeom>
        </p:spPr>
      </p:pic>
      <p:pic>
        <p:nvPicPr>
          <p:cNvPr id="10" name="Picture 9" descr="A picture containing sky, outdoor&#10;&#10;Description automatically generated">
            <a:extLst>
              <a:ext uri="{FF2B5EF4-FFF2-40B4-BE49-F238E27FC236}">
                <a16:creationId xmlns:a16="http://schemas.microsoft.com/office/drawing/2014/main" id="{E075DC8B-DEA0-7EA9-7C95-E4098C9A3F28}"/>
              </a:ext>
            </a:extLst>
          </p:cNvPr>
          <p:cNvPicPr>
            <a:picLocks noChangeAspect="1"/>
          </p:cNvPicPr>
          <p:nvPr/>
        </p:nvPicPr>
        <p:blipFill>
          <a:blip r:embed="rId4">
            <a:alphaModFix/>
          </a:blip>
          <a:stretch>
            <a:fillRect/>
          </a:stretch>
        </p:blipFill>
        <p:spPr>
          <a:xfrm>
            <a:off x="4104664" y="1602342"/>
            <a:ext cx="2814068" cy="4197109"/>
          </a:xfrm>
          <a:prstGeom prst="rect">
            <a:avLst/>
          </a:prstGeom>
          <a:gradFill>
            <a:gsLst>
              <a:gs pos="73262">
                <a:srgbClr val="333F48">
                  <a:alpha val="87000"/>
                  <a:lumMod val="87000"/>
                </a:srgbClr>
              </a:gs>
              <a:gs pos="49525">
                <a:schemeClr val="bg2">
                  <a:alpha val="77000"/>
                </a:schemeClr>
              </a:gs>
              <a:gs pos="22000">
                <a:schemeClr val="accent1">
                  <a:alpha val="88000"/>
                </a:schemeClr>
              </a:gs>
              <a:gs pos="97000">
                <a:schemeClr val="accent2">
                  <a:alpha val="0"/>
                </a:schemeClr>
              </a:gs>
            </a:gsLst>
            <a:lin ang="0" scaled="0"/>
          </a:gradFill>
          <a:ln>
            <a:noFill/>
          </a:ln>
        </p:spPr>
      </p:pic>
      <p:pic>
        <p:nvPicPr>
          <p:cNvPr id="8" name="Picture 7" descr="A picture containing outdoor, pylon, outdoor object, distance&#10;&#10;Description automatically generated">
            <a:extLst>
              <a:ext uri="{FF2B5EF4-FFF2-40B4-BE49-F238E27FC236}">
                <a16:creationId xmlns:a16="http://schemas.microsoft.com/office/drawing/2014/main" id="{0C50CAC3-103A-F540-A4CF-127D375BCEC2}"/>
              </a:ext>
            </a:extLst>
          </p:cNvPr>
          <p:cNvPicPr>
            <a:picLocks noChangeAspect="1"/>
          </p:cNvPicPr>
          <p:nvPr/>
        </p:nvPicPr>
        <p:blipFill>
          <a:blip r:embed="rId5"/>
          <a:stretch>
            <a:fillRect/>
          </a:stretch>
        </p:blipFill>
        <p:spPr>
          <a:xfrm>
            <a:off x="5810486" y="1588274"/>
            <a:ext cx="6381515" cy="4212107"/>
          </a:xfrm>
          <a:prstGeom prst="rect">
            <a:avLst/>
          </a:prstGeom>
        </p:spPr>
      </p:pic>
      <p:sp>
        <p:nvSpPr>
          <p:cNvPr id="6" name="Rectangle 5">
            <a:extLst>
              <a:ext uri="{FF2B5EF4-FFF2-40B4-BE49-F238E27FC236}">
                <a16:creationId xmlns:a16="http://schemas.microsoft.com/office/drawing/2014/main" id="{65299FCE-56EA-935C-DA02-2978DAFA6514}"/>
              </a:ext>
            </a:extLst>
          </p:cNvPr>
          <p:cNvSpPr/>
          <p:nvPr/>
        </p:nvSpPr>
        <p:spPr>
          <a:xfrm>
            <a:off x="-6092" y="1594564"/>
            <a:ext cx="12225245" cy="4212107"/>
          </a:xfrm>
          <a:prstGeom prst="rect">
            <a:avLst/>
          </a:prstGeom>
          <a:gradFill>
            <a:gsLst>
              <a:gs pos="73262">
                <a:srgbClr val="333F48">
                  <a:alpha val="87000"/>
                  <a:lumMod val="87000"/>
                </a:srgbClr>
              </a:gs>
              <a:gs pos="0">
                <a:schemeClr val="bg2">
                  <a:alpha val="78000"/>
                </a:schemeClr>
              </a:gs>
              <a:gs pos="97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title"/>
          </p:nvPr>
        </p:nvSpPr>
        <p:spPr/>
        <p:txBody>
          <a:bodyPr>
            <a:normAutofit/>
          </a:bodyPr>
          <a:lstStyle/>
          <a:p>
            <a:r>
              <a:rPr lang="en-US" dirty="0"/>
              <a:t>Main issues with modern power grid</a:t>
            </a:r>
            <a:endParaRPr lang="en-GB" dirty="0"/>
          </a:p>
        </p:txBody>
      </p:sp>
      <p:sp>
        <p:nvSpPr>
          <p:cNvPr id="12" name="Content Placeholder 11"/>
          <p:cNvSpPr>
            <a:spLocks noGrp="1"/>
          </p:cNvSpPr>
          <p:nvPr>
            <p:ph idx="1"/>
          </p:nvPr>
        </p:nvSpPr>
        <p:spPr>
          <a:xfrm>
            <a:off x="538163" y="1692000"/>
            <a:ext cx="11160000" cy="4068720"/>
          </a:xfrm>
          <a:noFill/>
        </p:spPr>
        <p:txBody>
          <a:bodyPr>
            <a:normAutofit/>
          </a:bodyPr>
          <a:lstStyle/>
          <a:p>
            <a:endParaRPr lang="en-US" dirty="0">
              <a:solidFill>
                <a:schemeClr val="accent1"/>
              </a:solidFill>
              <a:latin typeface="Arial" panose="020B0604020202020204" pitchFamily="34" charset="0"/>
              <a:cs typeface="Arial" panose="020B0604020202020204" pitchFamily="34" charset="0"/>
            </a:endParaRPr>
          </a:p>
          <a:p>
            <a:pPr marL="0" indent="0">
              <a:buNone/>
            </a:pPr>
            <a:endParaRPr lang="en-GB" dirty="0">
              <a:solidFill>
                <a:schemeClr val="accent1"/>
              </a:solidFill>
            </a:endParaRPr>
          </a:p>
        </p:txBody>
      </p:sp>
      <p:sp>
        <p:nvSpPr>
          <p:cNvPr id="3" name="Date Placeholder 2"/>
          <p:cNvSpPr>
            <a:spLocks noGrp="1"/>
          </p:cNvSpPr>
          <p:nvPr>
            <p:ph type="dt" sz="half" idx="10"/>
          </p:nvPr>
        </p:nvSpPr>
        <p:spPr/>
        <p:txBody>
          <a:bodyPr/>
          <a:lstStyle/>
          <a:p>
            <a:fld id="{5182E9FF-3A33-465E-8A0B-8E3192AD6723}" type="datetime4">
              <a:rPr lang="en-GB" smtClean="0"/>
              <a:t>16 February 2023</a:t>
            </a:fld>
            <a:endParaRPr lang="en-GB" dirty="0"/>
          </a:p>
        </p:txBody>
      </p:sp>
      <p:sp>
        <p:nvSpPr>
          <p:cNvPr id="4" name="Footer Placeholder 3"/>
          <p:cNvSpPr>
            <a:spLocks noGrp="1"/>
          </p:cNvSpPr>
          <p:nvPr>
            <p:ph type="ftr" sz="quarter" idx="11"/>
          </p:nvPr>
        </p:nvSpPr>
        <p:spPr>
          <a:xfrm>
            <a:off x="540000" y="6379134"/>
            <a:ext cx="4311400" cy="246221"/>
          </a:xfrm>
        </p:spPr>
        <p:txBody>
          <a:bodyPr/>
          <a:lstStyle/>
          <a:p>
            <a:r>
              <a:rPr lang="en-US" dirty="0">
                <a:solidFill>
                  <a:schemeClr val="tx1"/>
                </a:solidFill>
              </a:rPr>
              <a:t>IEC 61850 – GOOSE</a:t>
            </a:r>
            <a:br>
              <a:rPr lang="en-US" dirty="0">
                <a:solidFill>
                  <a:schemeClr val="tx1"/>
                </a:solidFill>
              </a:rPr>
            </a:br>
            <a:endParaRPr lang="en-GB" dirty="0"/>
          </a:p>
        </p:txBody>
      </p:sp>
      <p:sp>
        <p:nvSpPr>
          <p:cNvPr id="5" name="Slide Number Placeholder 4"/>
          <p:cNvSpPr>
            <a:spLocks noGrp="1"/>
          </p:cNvSpPr>
          <p:nvPr>
            <p:ph type="sldNum" sz="quarter" idx="12"/>
          </p:nvPr>
        </p:nvSpPr>
        <p:spPr>
          <a:xfrm>
            <a:off x="71925" y="6377384"/>
            <a:ext cx="360000" cy="123111"/>
          </a:xfrm>
        </p:spPr>
        <p:txBody>
          <a:bodyPr/>
          <a:lstStyle/>
          <a:p>
            <a:fld id="{240553F3-40B0-4BFA-8684-D942AF6EAA45}" type="slidenum">
              <a:rPr lang="en-GB" smtClean="0"/>
              <a:t>3</a:t>
            </a:fld>
            <a:endParaRPr lang="en-GB" dirty="0"/>
          </a:p>
        </p:txBody>
      </p:sp>
      <p:graphicFrame>
        <p:nvGraphicFramePr>
          <p:cNvPr id="15" name="Diagram 14">
            <a:extLst>
              <a:ext uri="{FF2B5EF4-FFF2-40B4-BE49-F238E27FC236}">
                <a16:creationId xmlns:a16="http://schemas.microsoft.com/office/drawing/2014/main" id="{22455479-9158-A5D1-76D5-C4CF91C3285A}"/>
              </a:ext>
            </a:extLst>
          </p:cNvPr>
          <p:cNvGraphicFramePr/>
          <p:nvPr>
            <p:extLst>
              <p:ext uri="{D42A27DB-BD31-4B8C-83A1-F6EECF244321}">
                <p14:modId xmlns:p14="http://schemas.microsoft.com/office/powerpoint/2010/main" val="830595644"/>
              </p:ext>
            </p:extLst>
          </p:nvPr>
        </p:nvGraphicFramePr>
        <p:xfrm>
          <a:off x="1782418" y="2731400"/>
          <a:ext cx="8838684" cy="19389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80203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0304D44-ECDF-9E95-2C67-4618AE6778D3}"/>
              </a:ext>
            </a:extLst>
          </p:cNvPr>
          <p:cNvSpPr>
            <a:spLocks noGrp="1"/>
          </p:cNvSpPr>
          <p:nvPr>
            <p:ph type="dt" sz="half" idx="10"/>
          </p:nvPr>
        </p:nvSpPr>
        <p:spPr/>
        <p:txBody>
          <a:bodyPr/>
          <a:lstStyle/>
          <a:p>
            <a:fld id="{37846F58-0C03-496C-AD6C-900DB1D39DE6}" type="datetime4">
              <a:rPr lang="en-GB" smtClean="0"/>
              <a:t>16 February 2023</a:t>
            </a:fld>
            <a:endParaRPr lang="en-GB" dirty="0"/>
          </a:p>
        </p:txBody>
      </p:sp>
      <p:sp>
        <p:nvSpPr>
          <p:cNvPr id="4" name="Footer Placeholder 3">
            <a:extLst>
              <a:ext uri="{FF2B5EF4-FFF2-40B4-BE49-F238E27FC236}">
                <a16:creationId xmlns:a16="http://schemas.microsoft.com/office/drawing/2014/main" id="{4954E03E-1799-9F7A-284E-FC262DA2AD26}"/>
              </a:ext>
            </a:extLst>
          </p:cNvPr>
          <p:cNvSpPr>
            <a:spLocks noGrp="1"/>
          </p:cNvSpPr>
          <p:nvPr>
            <p:ph type="ftr" sz="quarter" idx="11"/>
          </p:nvPr>
        </p:nvSpPr>
        <p:spPr/>
        <p:txBody>
          <a:bodyPr/>
          <a:lstStyle/>
          <a:p>
            <a:r>
              <a:rPr lang="en-US">
                <a:solidFill>
                  <a:schemeClr val="tx1"/>
                </a:solidFill>
              </a:rPr>
              <a:t>IEC 61850 – GOOSE</a:t>
            </a:r>
            <a:endParaRPr lang="en-GB" dirty="0"/>
          </a:p>
        </p:txBody>
      </p:sp>
      <p:sp>
        <p:nvSpPr>
          <p:cNvPr id="5" name="Slide Number Placeholder 4">
            <a:extLst>
              <a:ext uri="{FF2B5EF4-FFF2-40B4-BE49-F238E27FC236}">
                <a16:creationId xmlns:a16="http://schemas.microsoft.com/office/drawing/2014/main" id="{9F4EA9BF-7E6A-15AF-9641-CB4F96354C25}"/>
              </a:ext>
            </a:extLst>
          </p:cNvPr>
          <p:cNvSpPr>
            <a:spLocks noGrp="1"/>
          </p:cNvSpPr>
          <p:nvPr>
            <p:ph type="sldNum" sz="quarter" idx="12"/>
          </p:nvPr>
        </p:nvSpPr>
        <p:spPr/>
        <p:txBody>
          <a:bodyPr/>
          <a:lstStyle/>
          <a:p>
            <a:fld id="{240553F3-40B0-4BFA-8684-D942AF6EAA45}" type="slidenum">
              <a:rPr lang="en-GB" smtClean="0"/>
              <a:t>4</a:t>
            </a:fld>
            <a:endParaRPr lang="en-GB" dirty="0"/>
          </a:p>
        </p:txBody>
      </p:sp>
      <p:sp>
        <p:nvSpPr>
          <p:cNvPr id="7" name="Title 6">
            <a:extLst>
              <a:ext uri="{FF2B5EF4-FFF2-40B4-BE49-F238E27FC236}">
                <a16:creationId xmlns:a16="http://schemas.microsoft.com/office/drawing/2014/main" id="{2EB6438C-2A2C-DBE9-9EA4-F07AC698C1BA}"/>
              </a:ext>
            </a:extLst>
          </p:cNvPr>
          <p:cNvSpPr>
            <a:spLocks noGrp="1"/>
          </p:cNvSpPr>
          <p:nvPr>
            <p:ph type="title"/>
          </p:nvPr>
        </p:nvSpPr>
        <p:spPr/>
        <p:txBody>
          <a:bodyPr/>
          <a:lstStyle/>
          <a:p>
            <a:r>
              <a:rPr lang="en-US" dirty="0"/>
              <a:t>IEC 61850</a:t>
            </a:r>
          </a:p>
        </p:txBody>
      </p:sp>
      <p:sp>
        <p:nvSpPr>
          <p:cNvPr id="8" name="Text Placeholder 7">
            <a:extLst>
              <a:ext uri="{FF2B5EF4-FFF2-40B4-BE49-F238E27FC236}">
                <a16:creationId xmlns:a16="http://schemas.microsoft.com/office/drawing/2014/main" id="{C09D0348-A70A-4F47-E89A-58F7BEC08636}"/>
              </a:ext>
            </a:extLst>
          </p:cNvPr>
          <p:cNvSpPr>
            <a:spLocks noGrp="1"/>
          </p:cNvSpPr>
          <p:nvPr>
            <p:ph type="body" sz="half" idx="2"/>
          </p:nvPr>
        </p:nvSpPr>
        <p:spPr/>
        <p:txBody>
          <a:bodyPr/>
          <a:lstStyle/>
          <a:p>
            <a:r>
              <a:rPr lang="en-US"/>
              <a:t>Focused on improving the automation of electrical substations*</a:t>
            </a:r>
            <a:endParaRPr lang="en-US" dirty="0"/>
          </a:p>
        </p:txBody>
      </p:sp>
      <p:pic>
        <p:nvPicPr>
          <p:cNvPr id="2" name="Picture 2">
            <a:extLst>
              <a:ext uri="{FF2B5EF4-FFF2-40B4-BE49-F238E27FC236}">
                <a16:creationId xmlns:a16="http://schemas.microsoft.com/office/drawing/2014/main" id="{873B5CB7-62F3-B8DA-3EAA-4F71DCEB247E}"/>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0" y="1638091"/>
            <a:ext cx="12192000" cy="40084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2F935D-A790-09DA-2111-62C8EBE2A8F4}"/>
              </a:ext>
            </a:extLst>
          </p:cNvPr>
          <p:cNvSpPr/>
          <p:nvPr/>
        </p:nvSpPr>
        <p:spPr>
          <a:xfrm>
            <a:off x="539999" y="2368226"/>
            <a:ext cx="5418585" cy="2308324"/>
          </a:xfrm>
          <a:prstGeom prst="rect">
            <a:avLst/>
          </a:prstGeom>
          <a:solidFill>
            <a:srgbClr val="333F48">
              <a:alpha val="74902"/>
            </a:srgbClr>
          </a:solidFill>
          <a:ln>
            <a:noFill/>
          </a:ln>
        </p:spPr>
        <p:txBody>
          <a:bodyPr wrap="square">
            <a:spAutoFit/>
          </a:bodyPr>
          <a:lstStyle/>
          <a:p>
            <a:pPr marL="285750" indent="-285750">
              <a:buFont typeface="Arial" panose="020B0604020202020204" pitchFamily="34" charset="0"/>
              <a:buChar char="•"/>
            </a:pPr>
            <a:r>
              <a:rPr lang="en-CA" sz="1600">
                <a:solidFill>
                  <a:schemeClr val="accent1"/>
                </a:solidFill>
              </a:rPr>
              <a:t>Interoperability</a:t>
            </a:r>
            <a:r>
              <a:rPr lang="en-CA" sz="1600">
                <a:solidFill>
                  <a:schemeClr val="bg1"/>
                </a:solidFill>
              </a:rPr>
              <a:t>: avoidance of proprietary protocols and easier integration of  equipment from different manufacturers. </a:t>
            </a:r>
            <a:br>
              <a:rPr lang="en-CA" sz="1600">
                <a:solidFill>
                  <a:schemeClr val="bg1"/>
                </a:solidFill>
              </a:rPr>
            </a:br>
            <a:endParaRPr lang="en-CA" sz="1600">
              <a:solidFill>
                <a:schemeClr val="bg1"/>
              </a:solidFill>
            </a:endParaRPr>
          </a:p>
          <a:p>
            <a:pPr marL="285750" indent="-285750">
              <a:buFont typeface="Arial" panose="020B0604020202020204" pitchFamily="34" charset="0"/>
              <a:buChar char="•"/>
            </a:pPr>
            <a:r>
              <a:rPr lang="en-CA" sz="1600">
                <a:solidFill>
                  <a:schemeClr val="accent1"/>
                </a:solidFill>
              </a:rPr>
              <a:t>Economy</a:t>
            </a:r>
            <a:r>
              <a:rPr lang="en-CA" sz="1600">
                <a:solidFill>
                  <a:schemeClr val="bg1"/>
                </a:solidFill>
              </a:rPr>
              <a:t>: technologies that can reduce the amount of wiring and engineering time.</a:t>
            </a:r>
            <a:br>
              <a:rPr lang="en-CA" sz="1600">
                <a:solidFill>
                  <a:schemeClr val="bg1"/>
                </a:solidFill>
              </a:rPr>
            </a:br>
            <a:endParaRPr lang="en-CA" sz="1600">
              <a:solidFill>
                <a:schemeClr val="bg1"/>
              </a:solidFill>
            </a:endParaRPr>
          </a:p>
          <a:p>
            <a:pPr marL="285750" indent="-285750">
              <a:buFont typeface="Arial" panose="020B0604020202020204" pitchFamily="34" charset="0"/>
              <a:buChar char="•"/>
            </a:pPr>
            <a:r>
              <a:rPr lang="en-CA" sz="1600">
                <a:solidFill>
                  <a:schemeClr val="accent1"/>
                </a:solidFill>
              </a:rPr>
              <a:t>Maintainability</a:t>
            </a:r>
            <a:r>
              <a:rPr lang="en-CA" sz="1600">
                <a:solidFill>
                  <a:schemeClr val="bg1"/>
                </a:solidFill>
              </a:rPr>
              <a:t>: improvements in the commissioning and maintenance tasks.</a:t>
            </a:r>
            <a:endParaRPr lang="en-CA" sz="1200" dirty="0">
              <a:solidFill>
                <a:schemeClr val="bg1"/>
              </a:solidFill>
            </a:endParaRPr>
          </a:p>
        </p:txBody>
      </p:sp>
      <p:sp>
        <p:nvSpPr>
          <p:cNvPr id="9" name="TextBox 8">
            <a:extLst>
              <a:ext uri="{FF2B5EF4-FFF2-40B4-BE49-F238E27FC236}">
                <a16:creationId xmlns:a16="http://schemas.microsoft.com/office/drawing/2014/main" id="{08265344-F236-FB94-D436-FA12B753481F}"/>
              </a:ext>
            </a:extLst>
          </p:cNvPr>
          <p:cNvSpPr txBox="1"/>
          <p:nvPr/>
        </p:nvSpPr>
        <p:spPr>
          <a:xfrm>
            <a:off x="7413330" y="4676550"/>
            <a:ext cx="4299244" cy="861774"/>
          </a:xfrm>
          <a:prstGeom prst="rect">
            <a:avLst/>
          </a:prstGeom>
          <a:solidFill>
            <a:srgbClr val="333F48">
              <a:alpha val="74902"/>
            </a:srgbClr>
          </a:solidFill>
          <a:ln>
            <a:solidFill>
              <a:schemeClr val="accent1"/>
            </a:solidFill>
          </a:ln>
        </p:spPr>
        <p:txBody>
          <a:bodyPr wrap="square" rtlCol="0">
            <a:spAutoFit/>
          </a:bodyPr>
          <a:lstStyle/>
          <a:p>
            <a:pPr algn="just"/>
            <a:r>
              <a:rPr lang="en-US" sz="1000" b="1">
                <a:solidFill>
                  <a:schemeClr val="accent1"/>
                </a:solidFill>
              </a:rPr>
              <a:t>*WHAT IS AN ELECTRICAL SUBSTATION?</a:t>
            </a:r>
          </a:p>
          <a:p>
            <a:pPr algn="just"/>
            <a:r>
              <a:rPr lang="en-US" sz="1000">
                <a:solidFill>
                  <a:schemeClr val="bg1"/>
                </a:solidFill>
              </a:rPr>
              <a:t>Substations transform voltage from high to low (or vice-versa) and perform several other critical functions. Before power reaches the consumer from the generating station, it is likely to flow through several substations at different voltage levels.</a:t>
            </a:r>
            <a:endParaRPr lang="en-CA" sz="1000" dirty="0">
              <a:solidFill>
                <a:schemeClr val="bg1"/>
              </a:solidFill>
            </a:endParaRPr>
          </a:p>
        </p:txBody>
      </p:sp>
    </p:spTree>
    <p:extLst>
      <p:ext uri="{BB962C8B-B14F-4D97-AF65-F5344CB8AC3E}">
        <p14:creationId xmlns:p14="http://schemas.microsoft.com/office/powerpoint/2010/main" val="380572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nada Goose - Branta canadensis">
            <a:extLst>
              <a:ext uri="{FF2B5EF4-FFF2-40B4-BE49-F238E27FC236}">
                <a16:creationId xmlns:a16="http://schemas.microsoft.com/office/drawing/2014/main" id="{D0475CAF-2D64-3716-349E-7DB23B0F6367}"/>
              </a:ext>
            </a:extLst>
          </p:cNvPr>
          <p:cNvPicPr>
            <a:picLocks noChangeAspect="1" noChangeArrowheads="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75000" contrast="-20000"/>
                    </a14:imgEffect>
                  </a14:imgLayer>
                </a14:imgProps>
              </a:ext>
              <a:ext uri="{28A0092B-C50C-407E-A947-70E740481C1C}">
                <a14:useLocalDpi xmlns:a14="http://schemas.microsoft.com/office/drawing/2010/main" val="0"/>
              </a:ext>
            </a:extLst>
          </a:blip>
          <a:srcRect b="9732"/>
          <a:stretch/>
        </p:blipFill>
        <p:spPr bwMode="auto">
          <a:xfrm>
            <a:off x="0" y="1397461"/>
            <a:ext cx="6555521" cy="434314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D14AB50-C139-D468-A353-2E914C3E86DE}"/>
              </a:ext>
            </a:extLst>
          </p:cNvPr>
          <p:cNvSpPr/>
          <p:nvPr/>
        </p:nvSpPr>
        <p:spPr>
          <a:xfrm>
            <a:off x="5892304" y="1397461"/>
            <a:ext cx="6299696" cy="4343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00304D44-ECDF-9E95-2C67-4618AE6778D3}"/>
              </a:ext>
            </a:extLst>
          </p:cNvPr>
          <p:cNvSpPr>
            <a:spLocks noGrp="1"/>
          </p:cNvSpPr>
          <p:nvPr>
            <p:ph type="dt" sz="half" idx="10"/>
          </p:nvPr>
        </p:nvSpPr>
        <p:spPr/>
        <p:txBody>
          <a:bodyPr/>
          <a:lstStyle/>
          <a:p>
            <a:fld id="{37846F58-0C03-496C-AD6C-900DB1D39DE6}" type="datetime4">
              <a:rPr lang="en-GB" smtClean="0"/>
              <a:t>16 February 2023</a:t>
            </a:fld>
            <a:endParaRPr lang="en-GB" dirty="0"/>
          </a:p>
        </p:txBody>
      </p:sp>
      <p:sp>
        <p:nvSpPr>
          <p:cNvPr id="4" name="Footer Placeholder 3">
            <a:extLst>
              <a:ext uri="{FF2B5EF4-FFF2-40B4-BE49-F238E27FC236}">
                <a16:creationId xmlns:a16="http://schemas.microsoft.com/office/drawing/2014/main" id="{4954E03E-1799-9F7A-284E-FC262DA2AD26}"/>
              </a:ext>
            </a:extLst>
          </p:cNvPr>
          <p:cNvSpPr>
            <a:spLocks noGrp="1"/>
          </p:cNvSpPr>
          <p:nvPr>
            <p:ph type="ftr" sz="quarter" idx="11"/>
          </p:nvPr>
        </p:nvSpPr>
        <p:spPr>
          <a:xfrm>
            <a:off x="540000" y="6363315"/>
            <a:ext cx="4311400" cy="123111"/>
          </a:xfrm>
        </p:spPr>
        <p:txBody>
          <a:bodyPr/>
          <a:lstStyle/>
          <a:p>
            <a:r>
              <a:rPr lang="en-US" dirty="0">
                <a:solidFill>
                  <a:schemeClr val="tx1"/>
                </a:solidFill>
              </a:rPr>
              <a:t>IEC 61850 – GOOSE</a:t>
            </a:r>
            <a:endParaRPr lang="en-GB" dirty="0"/>
          </a:p>
        </p:txBody>
      </p:sp>
      <p:sp>
        <p:nvSpPr>
          <p:cNvPr id="5" name="Slide Number Placeholder 4">
            <a:extLst>
              <a:ext uri="{FF2B5EF4-FFF2-40B4-BE49-F238E27FC236}">
                <a16:creationId xmlns:a16="http://schemas.microsoft.com/office/drawing/2014/main" id="{9F4EA9BF-7E6A-15AF-9641-CB4F96354C25}"/>
              </a:ext>
            </a:extLst>
          </p:cNvPr>
          <p:cNvSpPr>
            <a:spLocks noGrp="1"/>
          </p:cNvSpPr>
          <p:nvPr>
            <p:ph type="sldNum" sz="quarter" idx="12"/>
          </p:nvPr>
        </p:nvSpPr>
        <p:spPr/>
        <p:txBody>
          <a:bodyPr/>
          <a:lstStyle/>
          <a:p>
            <a:fld id="{240553F3-40B0-4BFA-8684-D942AF6EAA45}" type="slidenum">
              <a:rPr lang="en-GB" smtClean="0"/>
              <a:t>5</a:t>
            </a:fld>
            <a:endParaRPr lang="en-GB" dirty="0"/>
          </a:p>
        </p:txBody>
      </p:sp>
      <p:sp>
        <p:nvSpPr>
          <p:cNvPr id="7" name="Title 6">
            <a:extLst>
              <a:ext uri="{FF2B5EF4-FFF2-40B4-BE49-F238E27FC236}">
                <a16:creationId xmlns:a16="http://schemas.microsoft.com/office/drawing/2014/main" id="{2EB6438C-2A2C-DBE9-9EA4-F07AC698C1BA}"/>
              </a:ext>
            </a:extLst>
          </p:cNvPr>
          <p:cNvSpPr>
            <a:spLocks noGrp="1"/>
          </p:cNvSpPr>
          <p:nvPr>
            <p:ph type="title"/>
          </p:nvPr>
        </p:nvSpPr>
        <p:spPr/>
        <p:txBody>
          <a:bodyPr/>
          <a:lstStyle/>
          <a:p>
            <a:r>
              <a:rPr lang="en-US" dirty="0"/>
              <a:t>GOOSE</a:t>
            </a:r>
          </a:p>
        </p:txBody>
      </p:sp>
      <p:sp>
        <p:nvSpPr>
          <p:cNvPr id="8" name="Text Placeholder 7">
            <a:extLst>
              <a:ext uri="{FF2B5EF4-FFF2-40B4-BE49-F238E27FC236}">
                <a16:creationId xmlns:a16="http://schemas.microsoft.com/office/drawing/2014/main" id="{C09D0348-A70A-4F47-E89A-58F7BEC08636}"/>
              </a:ext>
            </a:extLst>
          </p:cNvPr>
          <p:cNvSpPr>
            <a:spLocks noGrp="1"/>
          </p:cNvSpPr>
          <p:nvPr>
            <p:ph type="body" sz="half" idx="2"/>
          </p:nvPr>
        </p:nvSpPr>
        <p:spPr>
          <a:xfrm>
            <a:off x="565787" y="-538364"/>
            <a:ext cx="6104897" cy="104297"/>
          </a:xfrm>
        </p:spPr>
        <p:txBody>
          <a:bodyPr>
            <a:normAutofit fontScale="47500" lnSpcReduction="20000"/>
          </a:bodyPr>
          <a:lstStyle/>
          <a:p>
            <a:r>
              <a:rPr lang="en-US" u="sng" dirty="0"/>
              <a:t>G</a:t>
            </a:r>
            <a:r>
              <a:rPr lang="en-US" dirty="0"/>
              <a:t>eneric </a:t>
            </a:r>
            <a:r>
              <a:rPr lang="en-US" u="sng" dirty="0"/>
              <a:t>O</a:t>
            </a:r>
            <a:r>
              <a:rPr lang="en-US" dirty="0"/>
              <a:t>bject-</a:t>
            </a:r>
            <a:r>
              <a:rPr lang="en-US" u="sng" dirty="0"/>
              <a:t>O</a:t>
            </a:r>
            <a:r>
              <a:rPr lang="en-US" dirty="0"/>
              <a:t>riented </a:t>
            </a:r>
            <a:r>
              <a:rPr lang="en-US" u="sng" dirty="0"/>
              <a:t>S</a:t>
            </a:r>
            <a:r>
              <a:rPr lang="en-US" dirty="0"/>
              <a:t>ubstation </a:t>
            </a:r>
            <a:r>
              <a:rPr lang="en-US" u="sng" dirty="0"/>
              <a:t>E</a:t>
            </a:r>
            <a:r>
              <a:rPr lang="en-US" dirty="0"/>
              <a:t>vent</a:t>
            </a:r>
          </a:p>
        </p:txBody>
      </p:sp>
      <p:sp>
        <p:nvSpPr>
          <p:cNvPr id="2" name="TextBox 1">
            <a:extLst>
              <a:ext uri="{FF2B5EF4-FFF2-40B4-BE49-F238E27FC236}">
                <a16:creationId xmlns:a16="http://schemas.microsoft.com/office/drawing/2014/main" id="{AD95A5E5-67EF-59AF-5669-8419581E073E}"/>
              </a:ext>
            </a:extLst>
          </p:cNvPr>
          <p:cNvSpPr txBox="1"/>
          <p:nvPr/>
        </p:nvSpPr>
        <p:spPr>
          <a:xfrm>
            <a:off x="375497" y="1847533"/>
            <a:ext cx="5352305" cy="3416320"/>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dirty="0">
                <a:solidFill>
                  <a:schemeClr val="bg1"/>
                </a:solidFill>
              </a:rPr>
              <a:t>GOOSE is a communication model </a:t>
            </a:r>
            <a:r>
              <a:rPr lang="en-US" dirty="0">
                <a:solidFill>
                  <a:schemeClr val="accent1"/>
                </a:solidFill>
              </a:rPr>
              <a:t>defined in IEC 61850</a:t>
            </a:r>
            <a:br>
              <a:rPr lang="en-US" dirty="0">
                <a:solidFill>
                  <a:schemeClr val="bg1"/>
                </a:solidFill>
              </a:rPr>
            </a:br>
            <a:endParaRPr lang="en-US" dirty="0">
              <a:solidFill>
                <a:schemeClr val="bg1"/>
              </a:solidFill>
            </a:endParaRPr>
          </a:p>
          <a:p>
            <a:pPr marL="285750" indent="-285750">
              <a:buClr>
                <a:schemeClr val="accent1"/>
              </a:buClr>
              <a:buFont typeface="Arial" panose="020B0604020202020204" pitchFamily="34" charset="0"/>
              <a:buChar char="•"/>
            </a:pPr>
            <a:r>
              <a:rPr lang="en-US" dirty="0">
                <a:solidFill>
                  <a:schemeClr val="bg1"/>
                </a:solidFill>
              </a:rPr>
              <a:t>It features </a:t>
            </a:r>
            <a:r>
              <a:rPr lang="en-US" dirty="0">
                <a:solidFill>
                  <a:schemeClr val="accent1"/>
                </a:solidFill>
              </a:rPr>
              <a:t>ultra-high messaging speed </a:t>
            </a:r>
            <a:r>
              <a:rPr lang="en-US" dirty="0">
                <a:solidFill>
                  <a:schemeClr val="bg1"/>
                </a:solidFill>
              </a:rPr>
              <a:t>and improved reliability needed for sequence-of-event reconstruction where events may be separated by milliseconds.</a:t>
            </a:r>
            <a:br>
              <a:rPr lang="en-US" dirty="0">
                <a:solidFill>
                  <a:schemeClr val="bg1"/>
                </a:solidFill>
              </a:rPr>
            </a:br>
            <a:endParaRPr lang="en-US" dirty="0">
              <a:solidFill>
                <a:schemeClr val="bg1"/>
              </a:solidFill>
            </a:endParaRPr>
          </a:p>
          <a:p>
            <a:pPr marL="285750" indent="-285750">
              <a:buClr>
                <a:schemeClr val="accent1"/>
              </a:buClr>
              <a:buFont typeface="Arial" panose="020B0604020202020204" pitchFamily="34" charset="0"/>
              <a:buChar char="•"/>
            </a:pPr>
            <a:r>
              <a:rPr lang="en-US" dirty="0">
                <a:solidFill>
                  <a:schemeClr val="bg1"/>
                </a:solidFill>
              </a:rPr>
              <a:t>IEC 61850 is a </a:t>
            </a:r>
            <a:r>
              <a:rPr lang="en-US" dirty="0">
                <a:solidFill>
                  <a:schemeClr val="accent1"/>
                </a:solidFill>
              </a:rPr>
              <a:t>family</a:t>
            </a:r>
            <a:r>
              <a:rPr lang="en-US" dirty="0">
                <a:solidFill>
                  <a:schemeClr val="bg1"/>
                </a:solidFill>
              </a:rPr>
              <a:t> of standards; GOOSE is only a small part of the standard’s content</a:t>
            </a:r>
          </a:p>
          <a:p>
            <a:pPr marL="742950" lvl="1" indent="-285750">
              <a:buClr>
                <a:schemeClr val="accent1"/>
              </a:buClr>
              <a:buFont typeface="Arial" panose="020B0604020202020204" pitchFamily="34" charset="0"/>
              <a:buChar char="•"/>
            </a:pPr>
            <a:r>
              <a:rPr lang="en-US" sz="1600" dirty="0">
                <a:solidFill>
                  <a:schemeClr val="bg1"/>
                </a:solidFill>
              </a:rPr>
              <a:t>Part 7-1</a:t>
            </a:r>
          </a:p>
          <a:p>
            <a:pPr marL="742950" lvl="1" indent="-285750">
              <a:buClr>
                <a:schemeClr val="accent1"/>
              </a:buClr>
              <a:buFont typeface="Arial" panose="020B0604020202020204" pitchFamily="34" charset="0"/>
              <a:buChar char="•"/>
            </a:pPr>
            <a:r>
              <a:rPr lang="en-US" sz="1600" dirty="0">
                <a:solidFill>
                  <a:schemeClr val="bg1"/>
                </a:solidFill>
              </a:rPr>
              <a:t>Part 8-1</a:t>
            </a:r>
          </a:p>
        </p:txBody>
      </p:sp>
      <p:pic>
        <p:nvPicPr>
          <p:cNvPr id="10" name="Picture 9">
            <a:extLst>
              <a:ext uri="{FF2B5EF4-FFF2-40B4-BE49-F238E27FC236}">
                <a16:creationId xmlns:a16="http://schemas.microsoft.com/office/drawing/2014/main" id="{CF87A57F-8436-F667-85F4-97DDB7881D89}"/>
              </a:ext>
            </a:extLst>
          </p:cNvPr>
          <p:cNvPicPr>
            <a:picLocks noChangeAspect="1"/>
          </p:cNvPicPr>
          <p:nvPr/>
        </p:nvPicPr>
        <p:blipFill rotWithShape="1">
          <a:blip r:embed="rId5"/>
          <a:srcRect l="397" t="768" r="1360" b="2137"/>
          <a:stretch/>
        </p:blipFill>
        <p:spPr>
          <a:xfrm>
            <a:off x="6432785" y="1909924"/>
            <a:ext cx="5639543" cy="3385511"/>
          </a:xfrm>
          <a:prstGeom prst="rect">
            <a:avLst/>
          </a:prstGeom>
        </p:spPr>
      </p:pic>
      <p:pic>
        <p:nvPicPr>
          <p:cNvPr id="6" name="Picture 2" descr="https://back.novatechautomation.com/wp-content/uploads/2020/10/iec-1.png">
            <a:extLst>
              <a:ext uri="{FF2B5EF4-FFF2-40B4-BE49-F238E27FC236}">
                <a16:creationId xmlns:a16="http://schemas.microsoft.com/office/drawing/2014/main" id="{AB66BB02-B561-6D46-0148-BEA3544AB149}"/>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31440" t="5992" r="31344" b="5992"/>
          <a:stretch/>
        </p:blipFill>
        <p:spPr bwMode="auto">
          <a:xfrm>
            <a:off x="11137171" y="1642863"/>
            <a:ext cx="575403" cy="680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7">
            <a:extLst>
              <a:ext uri="{FF2B5EF4-FFF2-40B4-BE49-F238E27FC236}">
                <a16:creationId xmlns:a16="http://schemas.microsoft.com/office/drawing/2014/main" id="{8D7927E7-10CB-FF2E-2742-2321C53B0324}"/>
              </a:ext>
            </a:extLst>
          </p:cNvPr>
          <p:cNvSpPr txBox="1">
            <a:spLocks/>
          </p:cNvSpPr>
          <p:nvPr/>
        </p:nvSpPr>
        <p:spPr>
          <a:xfrm>
            <a:off x="539999" y="842400"/>
            <a:ext cx="11172576" cy="28800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6"/>
                </a:solidFill>
                <a:latin typeface="+mn-lt"/>
                <a:ea typeface="+mn-ea"/>
                <a:cs typeface="+mn-cs"/>
              </a:defRPr>
            </a:lvl1pPr>
            <a:lvl2pPr marL="45720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1200"/>
              </a:spcBef>
              <a:buClr>
                <a:schemeClr val="accent1"/>
              </a:buClr>
              <a:buFont typeface="Wingdings 2" panose="05020102010507070707" pitchFamily="18" charset="2"/>
              <a:buNone/>
              <a:tabLst/>
              <a:defRPr sz="1200" kern="1200">
                <a:solidFill>
                  <a:schemeClr val="tx1"/>
                </a:solidFill>
                <a:latin typeface="+mn-lt"/>
                <a:ea typeface="+mn-ea"/>
                <a:cs typeface="+mn-cs"/>
              </a:defRPr>
            </a:lvl3pPr>
            <a:lvl4pPr marL="1371600" indent="0" algn="l" defTabSz="914400" rtl="0" eaLnBrk="1" latinLnBrk="0" hangingPunct="1">
              <a:lnSpc>
                <a:spcPct val="90000"/>
              </a:lnSpc>
              <a:spcBef>
                <a:spcPts val="400"/>
              </a:spcBef>
              <a:buClr>
                <a:schemeClr val="accent1"/>
              </a:buClr>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0"/>
              </a:spcBef>
              <a:buClr>
                <a:schemeClr val="accent1"/>
              </a:buClr>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u="sng" dirty="0"/>
              <a:t>G</a:t>
            </a:r>
            <a:r>
              <a:rPr lang="en-US" dirty="0"/>
              <a:t>eneric </a:t>
            </a:r>
            <a:r>
              <a:rPr lang="en-US" u="sng" dirty="0"/>
              <a:t>O</a:t>
            </a:r>
            <a:r>
              <a:rPr lang="en-US" dirty="0"/>
              <a:t>bject-</a:t>
            </a:r>
            <a:r>
              <a:rPr lang="en-US" u="sng" dirty="0"/>
              <a:t>O</a:t>
            </a:r>
            <a:r>
              <a:rPr lang="en-US" dirty="0"/>
              <a:t>riented </a:t>
            </a:r>
            <a:r>
              <a:rPr lang="en-US" u="sng" dirty="0"/>
              <a:t>S</a:t>
            </a:r>
            <a:r>
              <a:rPr lang="en-US" dirty="0"/>
              <a:t>ubstation </a:t>
            </a:r>
            <a:r>
              <a:rPr lang="en-US" u="sng" dirty="0"/>
              <a:t>E</a:t>
            </a:r>
            <a:r>
              <a:rPr lang="en-US" dirty="0"/>
              <a:t>vent</a:t>
            </a:r>
          </a:p>
        </p:txBody>
      </p:sp>
      <p:sp>
        <p:nvSpPr>
          <p:cNvPr id="23" name="Freeform: Shape 22">
            <a:extLst>
              <a:ext uri="{FF2B5EF4-FFF2-40B4-BE49-F238E27FC236}">
                <a16:creationId xmlns:a16="http://schemas.microsoft.com/office/drawing/2014/main" id="{72DA005A-4E7F-ACD5-B53F-4B6CB94DD0AE}"/>
              </a:ext>
            </a:extLst>
          </p:cNvPr>
          <p:cNvSpPr/>
          <p:nvPr/>
        </p:nvSpPr>
        <p:spPr>
          <a:xfrm>
            <a:off x="2167797" y="2689674"/>
            <a:ext cx="4228543" cy="2096429"/>
          </a:xfrm>
          <a:custGeom>
            <a:avLst/>
            <a:gdLst>
              <a:gd name="connsiteX0" fmla="*/ 0 w 4228543"/>
              <a:gd name="connsiteY0" fmla="*/ 2096429 h 2096429"/>
              <a:gd name="connsiteX1" fmla="*/ 3764652 w 4228543"/>
              <a:gd name="connsiteY1" fmla="*/ 2096429 h 2096429"/>
              <a:gd name="connsiteX2" fmla="*/ 3764652 w 4228543"/>
              <a:gd name="connsiteY2" fmla="*/ 0 h 2096429"/>
              <a:gd name="connsiteX3" fmla="*/ 4228543 w 4228543"/>
              <a:gd name="connsiteY3" fmla="*/ 0 h 2096429"/>
            </a:gdLst>
            <a:ahLst/>
            <a:cxnLst>
              <a:cxn ang="0">
                <a:pos x="connsiteX0" y="connsiteY0"/>
              </a:cxn>
              <a:cxn ang="0">
                <a:pos x="connsiteX1" y="connsiteY1"/>
              </a:cxn>
              <a:cxn ang="0">
                <a:pos x="connsiteX2" y="connsiteY2"/>
              </a:cxn>
              <a:cxn ang="0">
                <a:pos x="connsiteX3" y="connsiteY3"/>
              </a:cxn>
            </a:cxnLst>
            <a:rect l="l" t="t" r="r" b="b"/>
            <a:pathLst>
              <a:path w="4228543" h="2096429">
                <a:moveTo>
                  <a:pt x="0" y="2096429"/>
                </a:moveTo>
                <a:lnTo>
                  <a:pt x="3764652" y="2096429"/>
                </a:lnTo>
                <a:lnTo>
                  <a:pt x="3764652" y="0"/>
                </a:lnTo>
                <a:lnTo>
                  <a:pt x="4228543"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FD8410B0-865D-4BC2-4816-1A8931ADAF9E}"/>
              </a:ext>
            </a:extLst>
          </p:cNvPr>
          <p:cNvSpPr/>
          <p:nvPr/>
        </p:nvSpPr>
        <p:spPr>
          <a:xfrm>
            <a:off x="2167797" y="3532706"/>
            <a:ext cx="4219622" cy="1467501"/>
          </a:xfrm>
          <a:custGeom>
            <a:avLst/>
            <a:gdLst>
              <a:gd name="connsiteX0" fmla="*/ 0 w 4219622"/>
              <a:gd name="connsiteY0" fmla="*/ 1534408 h 1534408"/>
              <a:gd name="connsiteX1" fmla="*/ 3907387 w 4219622"/>
              <a:gd name="connsiteY1" fmla="*/ 1534408 h 1534408"/>
              <a:gd name="connsiteX2" fmla="*/ 3907387 w 4219622"/>
              <a:gd name="connsiteY2" fmla="*/ 0 h 1534408"/>
              <a:gd name="connsiteX3" fmla="*/ 4219622 w 4219622"/>
              <a:gd name="connsiteY3" fmla="*/ 0 h 1534408"/>
            </a:gdLst>
            <a:ahLst/>
            <a:cxnLst>
              <a:cxn ang="0">
                <a:pos x="connsiteX0" y="connsiteY0"/>
              </a:cxn>
              <a:cxn ang="0">
                <a:pos x="connsiteX1" y="connsiteY1"/>
              </a:cxn>
              <a:cxn ang="0">
                <a:pos x="connsiteX2" y="connsiteY2"/>
              </a:cxn>
              <a:cxn ang="0">
                <a:pos x="connsiteX3" y="connsiteY3"/>
              </a:cxn>
            </a:cxnLst>
            <a:rect l="l" t="t" r="r" b="b"/>
            <a:pathLst>
              <a:path w="4219622" h="1534408">
                <a:moveTo>
                  <a:pt x="0" y="1534408"/>
                </a:moveTo>
                <a:lnTo>
                  <a:pt x="3907387" y="1534408"/>
                </a:lnTo>
                <a:lnTo>
                  <a:pt x="3907387" y="0"/>
                </a:lnTo>
                <a:lnTo>
                  <a:pt x="4219622"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445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fade">
                                      <p:cBhvr>
                                        <p:cTn id="33" dur="1000"/>
                                        <p:tgtEl>
                                          <p:spTgt spid="2">
                                            <p:txEl>
                                              <p:pRg st="3" end="3"/>
                                            </p:txEl>
                                          </p:spTgt>
                                        </p:tgtEl>
                                      </p:cBhvr>
                                    </p:animEffect>
                                    <p:anim calcmode="lin" valueType="num">
                                      <p:cBhvr>
                                        <p:cTn id="3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animEffect transition="in" filter="fade">
                                      <p:cBhvr>
                                        <p:cTn id="38" dur="1000"/>
                                        <p:tgtEl>
                                          <p:spTgt spid="2">
                                            <p:txEl>
                                              <p:pRg st="4" end="4"/>
                                            </p:txEl>
                                          </p:spTgt>
                                        </p:tgtEl>
                                      </p:cBhvr>
                                    </p:animEffect>
                                    <p:anim calcmode="lin" valueType="num">
                                      <p:cBhvr>
                                        <p:cTn id="3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par>
                          <p:cTn id="48" fill="hold">
                            <p:stCondLst>
                              <p:cond delay="1500"/>
                            </p:stCondLst>
                            <p:childTnLst>
                              <p:par>
                                <p:cTn id="49" presetID="10" presetClass="entr" presetSubtype="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FD2775-8A6D-99E9-4FB6-32EE87768344}"/>
              </a:ext>
            </a:extLst>
          </p:cNvPr>
          <p:cNvPicPr>
            <a:picLocks noChangeAspect="1"/>
          </p:cNvPicPr>
          <p:nvPr/>
        </p:nvPicPr>
        <p:blipFill>
          <a:blip r:embed="rId3"/>
          <a:stretch>
            <a:fillRect/>
          </a:stretch>
        </p:blipFill>
        <p:spPr>
          <a:xfrm>
            <a:off x="5873262" y="1629690"/>
            <a:ext cx="6318737" cy="4212492"/>
          </a:xfrm>
          <a:prstGeom prst="rect">
            <a:avLst/>
          </a:prstGeom>
        </p:spPr>
      </p:pic>
      <p:sp>
        <p:nvSpPr>
          <p:cNvPr id="5" name="Rectangle 4">
            <a:extLst>
              <a:ext uri="{FF2B5EF4-FFF2-40B4-BE49-F238E27FC236}">
                <a16:creationId xmlns:a16="http://schemas.microsoft.com/office/drawing/2014/main" id="{1A4C7E95-D390-E665-6478-7B97B8095D1F}"/>
              </a:ext>
            </a:extLst>
          </p:cNvPr>
          <p:cNvSpPr/>
          <p:nvPr/>
        </p:nvSpPr>
        <p:spPr>
          <a:xfrm>
            <a:off x="1" y="1630478"/>
            <a:ext cx="12192000" cy="4212107"/>
          </a:xfrm>
          <a:prstGeom prst="rect">
            <a:avLst/>
          </a:prstGeom>
          <a:gradFill>
            <a:gsLst>
              <a:gs pos="50000">
                <a:schemeClr val="accent2"/>
              </a:gs>
              <a:gs pos="97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D819646-376A-37B0-0B54-69515704F01D}"/>
              </a:ext>
            </a:extLst>
          </p:cNvPr>
          <p:cNvSpPr txBox="1"/>
          <p:nvPr/>
        </p:nvSpPr>
        <p:spPr>
          <a:xfrm>
            <a:off x="8737208" y="128480"/>
            <a:ext cx="3141337" cy="1323439"/>
          </a:xfrm>
          <a:prstGeom prst="rect">
            <a:avLst/>
          </a:prstGeom>
          <a:noFill/>
        </p:spPr>
        <p:txBody>
          <a:bodyPr wrap="square" rtlCol="0">
            <a:spAutoFit/>
          </a:bodyPr>
          <a:lstStyle/>
          <a:p>
            <a:pPr algn="r"/>
            <a:r>
              <a:rPr lang="en-CA" sz="1000" b="1" dirty="0"/>
              <a:t>Other competing protocols</a:t>
            </a:r>
            <a:r>
              <a:rPr lang="en-CA" sz="1000" dirty="0"/>
              <a:t>:</a:t>
            </a:r>
          </a:p>
          <a:p>
            <a:pPr algn="r"/>
            <a:r>
              <a:rPr lang="en-CA" sz="1000" dirty="0"/>
              <a:t>DNP3</a:t>
            </a:r>
          </a:p>
          <a:p>
            <a:pPr algn="r"/>
            <a:r>
              <a:rPr lang="en-CA" sz="1000" dirty="0"/>
              <a:t>EIP </a:t>
            </a:r>
          </a:p>
          <a:p>
            <a:pPr algn="r"/>
            <a:r>
              <a:rPr lang="en-CA" sz="1000" dirty="0"/>
              <a:t>Profibus</a:t>
            </a:r>
          </a:p>
          <a:p>
            <a:pPr algn="r"/>
            <a:r>
              <a:rPr lang="en-CA" sz="1000" dirty="0" err="1"/>
              <a:t>Profinet</a:t>
            </a:r>
            <a:endParaRPr lang="en-CA" sz="1000" dirty="0"/>
          </a:p>
          <a:p>
            <a:pPr algn="r"/>
            <a:r>
              <a:rPr lang="en-CA" sz="1000" dirty="0"/>
              <a:t>Modbus</a:t>
            </a:r>
          </a:p>
          <a:p>
            <a:pPr algn="r"/>
            <a:r>
              <a:rPr lang="en-CA" sz="1000" dirty="0"/>
              <a:t>UCA2</a:t>
            </a:r>
          </a:p>
          <a:p>
            <a:pPr algn="r"/>
            <a:r>
              <a:rPr lang="en-CA" sz="1000" dirty="0"/>
              <a:t>IEC 608070-5-X</a:t>
            </a:r>
          </a:p>
        </p:txBody>
      </p:sp>
      <p:sp>
        <p:nvSpPr>
          <p:cNvPr id="6" name="Title 5">
            <a:extLst>
              <a:ext uri="{FF2B5EF4-FFF2-40B4-BE49-F238E27FC236}">
                <a16:creationId xmlns:a16="http://schemas.microsoft.com/office/drawing/2014/main" id="{B606CB3F-E7CE-7F9B-C8C1-8430DBF232A1}"/>
              </a:ext>
            </a:extLst>
          </p:cNvPr>
          <p:cNvSpPr>
            <a:spLocks noGrp="1"/>
          </p:cNvSpPr>
          <p:nvPr>
            <p:ph type="title"/>
          </p:nvPr>
        </p:nvSpPr>
        <p:spPr/>
        <p:txBody>
          <a:bodyPr/>
          <a:lstStyle/>
          <a:p>
            <a:r>
              <a:rPr lang="fr-CH" dirty="0"/>
              <a:t>GOOSE - </a:t>
            </a:r>
            <a:r>
              <a:rPr lang="en-US" u="sng" dirty="0"/>
              <a:t>G</a:t>
            </a:r>
            <a:r>
              <a:rPr lang="en-US" dirty="0"/>
              <a:t>eneric </a:t>
            </a:r>
            <a:r>
              <a:rPr lang="en-US" u="sng" dirty="0"/>
              <a:t>O</a:t>
            </a:r>
            <a:r>
              <a:rPr lang="en-US" dirty="0"/>
              <a:t>bject-</a:t>
            </a:r>
            <a:r>
              <a:rPr lang="en-US" u="sng" dirty="0"/>
              <a:t>O</a:t>
            </a:r>
            <a:r>
              <a:rPr lang="en-US" dirty="0"/>
              <a:t>riented </a:t>
            </a:r>
            <a:r>
              <a:rPr lang="en-US" u="sng" dirty="0"/>
              <a:t>S</a:t>
            </a:r>
            <a:r>
              <a:rPr lang="en-US" dirty="0"/>
              <a:t>ubstation </a:t>
            </a:r>
            <a:r>
              <a:rPr lang="en-US" u="sng" dirty="0"/>
              <a:t>E</a:t>
            </a:r>
            <a:r>
              <a:rPr lang="en-US" dirty="0"/>
              <a:t>vent</a:t>
            </a:r>
            <a:br>
              <a:rPr lang="en-US" dirty="0"/>
            </a:br>
            <a:endParaRPr lang="en-CA" dirty="0"/>
          </a:p>
        </p:txBody>
      </p:sp>
      <p:sp>
        <p:nvSpPr>
          <p:cNvPr id="8" name="Text Placeholder 7">
            <a:extLst>
              <a:ext uri="{FF2B5EF4-FFF2-40B4-BE49-F238E27FC236}">
                <a16:creationId xmlns:a16="http://schemas.microsoft.com/office/drawing/2014/main" id="{293A562C-BF5A-F8D3-D189-34C9B67BE0E6}"/>
              </a:ext>
            </a:extLst>
          </p:cNvPr>
          <p:cNvSpPr>
            <a:spLocks noGrp="1"/>
          </p:cNvSpPr>
          <p:nvPr>
            <p:ph type="body" sz="half" idx="2"/>
          </p:nvPr>
        </p:nvSpPr>
        <p:spPr/>
        <p:txBody>
          <a:bodyPr/>
          <a:lstStyle/>
          <a:p>
            <a:r>
              <a:rPr lang="fr-CH" dirty="0" err="1"/>
              <a:t>Why</a:t>
            </a:r>
            <a:r>
              <a:rPr lang="fr-CH" dirty="0"/>
              <a:t> are </a:t>
            </a:r>
            <a:r>
              <a:rPr lang="fr-CH" dirty="0" err="1"/>
              <a:t>we</a:t>
            </a:r>
            <a:r>
              <a:rPr lang="fr-CH" dirty="0"/>
              <a:t> </a:t>
            </a:r>
            <a:r>
              <a:rPr lang="fr-CH" dirty="0" err="1"/>
              <a:t>implementing</a:t>
            </a:r>
            <a:r>
              <a:rPr lang="fr-CH" dirty="0"/>
              <a:t> </a:t>
            </a:r>
            <a:r>
              <a:rPr lang="fr-CH" dirty="0" err="1"/>
              <a:t>it</a:t>
            </a:r>
            <a:r>
              <a:rPr lang="fr-CH" dirty="0"/>
              <a:t>?</a:t>
            </a:r>
            <a:endParaRPr lang="en-CA" dirty="0"/>
          </a:p>
        </p:txBody>
      </p:sp>
      <p:sp>
        <p:nvSpPr>
          <p:cNvPr id="27" name="Footer Placeholder 3">
            <a:extLst>
              <a:ext uri="{FF2B5EF4-FFF2-40B4-BE49-F238E27FC236}">
                <a16:creationId xmlns:a16="http://schemas.microsoft.com/office/drawing/2014/main" id="{605F5ED5-A64B-96DC-EC36-764F0EA27BB2}"/>
              </a:ext>
            </a:extLst>
          </p:cNvPr>
          <p:cNvSpPr>
            <a:spLocks noGrp="1"/>
          </p:cNvSpPr>
          <p:nvPr>
            <p:ph type="ftr" sz="quarter" idx="11"/>
          </p:nvPr>
        </p:nvSpPr>
        <p:spPr>
          <a:xfrm>
            <a:off x="540000" y="6363315"/>
            <a:ext cx="4311400" cy="123111"/>
          </a:xfrm>
        </p:spPr>
        <p:txBody>
          <a:bodyPr/>
          <a:lstStyle/>
          <a:p>
            <a:r>
              <a:rPr lang="en-US" dirty="0">
                <a:solidFill>
                  <a:schemeClr val="tx1"/>
                </a:solidFill>
              </a:rPr>
              <a:t>IEC 61850 – GOOSE</a:t>
            </a:r>
            <a:endParaRPr lang="en-GB" dirty="0"/>
          </a:p>
        </p:txBody>
      </p:sp>
      <p:sp>
        <p:nvSpPr>
          <p:cNvPr id="28" name="Date Placeholder 2">
            <a:extLst>
              <a:ext uri="{FF2B5EF4-FFF2-40B4-BE49-F238E27FC236}">
                <a16:creationId xmlns:a16="http://schemas.microsoft.com/office/drawing/2014/main" id="{881DA01B-644B-B9CE-7D53-28E9A7A46CD1}"/>
              </a:ext>
            </a:extLst>
          </p:cNvPr>
          <p:cNvSpPr>
            <a:spLocks noGrp="1"/>
          </p:cNvSpPr>
          <p:nvPr>
            <p:ph type="dt" sz="half" idx="10"/>
          </p:nvPr>
        </p:nvSpPr>
        <p:spPr>
          <a:xfrm>
            <a:off x="540000" y="6541428"/>
            <a:ext cx="1080000" cy="123111"/>
          </a:xfrm>
        </p:spPr>
        <p:txBody>
          <a:bodyPr/>
          <a:lstStyle/>
          <a:p>
            <a:fld id="{37846F58-0C03-496C-AD6C-900DB1D39DE6}" type="datetime4">
              <a:rPr lang="en-GB" smtClean="0"/>
              <a:t>16 February 2023</a:t>
            </a:fld>
            <a:endParaRPr lang="en-GB" dirty="0"/>
          </a:p>
        </p:txBody>
      </p:sp>
      <p:sp>
        <p:nvSpPr>
          <p:cNvPr id="29" name="Slide Number Placeholder 4">
            <a:extLst>
              <a:ext uri="{FF2B5EF4-FFF2-40B4-BE49-F238E27FC236}">
                <a16:creationId xmlns:a16="http://schemas.microsoft.com/office/drawing/2014/main" id="{75A1D5E8-6E63-5C6B-AFDB-27E0CB4A44BF}"/>
              </a:ext>
            </a:extLst>
          </p:cNvPr>
          <p:cNvSpPr>
            <a:spLocks noGrp="1"/>
          </p:cNvSpPr>
          <p:nvPr>
            <p:ph type="sldNum" sz="quarter" idx="12"/>
          </p:nvPr>
        </p:nvSpPr>
        <p:spPr>
          <a:xfrm>
            <a:off x="71925" y="6363316"/>
            <a:ext cx="360000" cy="123111"/>
          </a:xfrm>
        </p:spPr>
        <p:txBody>
          <a:bodyPr/>
          <a:lstStyle/>
          <a:p>
            <a:fld id="{240553F3-40B0-4BFA-8684-D942AF6EAA45}" type="slidenum">
              <a:rPr lang="en-GB" smtClean="0"/>
              <a:t>6</a:t>
            </a:fld>
            <a:endParaRPr lang="en-GB" dirty="0"/>
          </a:p>
        </p:txBody>
      </p:sp>
      <p:sp>
        <p:nvSpPr>
          <p:cNvPr id="4" name="Rectangle 3"/>
          <p:cNvSpPr/>
          <p:nvPr/>
        </p:nvSpPr>
        <p:spPr>
          <a:xfrm>
            <a:off x="431925" y="1790398"/>
            <a:ext cx="7453396" cy="4462760"/>
          </a:xfrm>
          <a:prstGeom prst="rect">
            <a:avLst/>
          </a:prstGeom>
          <a:noFill/>
        </p:spPr>
        <p:txBody>
          <a:bodyPr wrap="square">
            <a:spAutoFit/>
          </a:bodyPr>
          <a:lstStyle/>
          <a:p>
            <a:pPr algn="just"/>
            <a:r>
              <a:rPr lang="en-US" sz="1600" dirty="0">
                <a:solidFill>
                  <a:schemeClr val="bg1"/>
                </a:solidFill>
              </a:rPr>
              <a:t>Owners of both Power Generation and power transmission/distribution show clear interest in IEC-61850 approach for remote control and data collection from grids and power plants.</a:t>
            </a:r>
          </a:p>
          <a:p>
            <a:pPr algn="just"/>
            <a:endParaRPr lang="en-US" sz="1600" dirty="0">
              <a:solidFill>
                <a:schemeClr val="bg1"/>
              </a:solidFill>
            </a:endParaRPr>
          </a:p>
          <a:p>
            <a:pPr algn="just"/>
            <a:r>
              <a:rPr lang="en-US" sz="1600" dirty="0">
                <a:solidFill>
                  <a:schemeClr val="bg1"/>
                </a:solidFill>
              </a:rPr>
              <a:t>GOOSE is often preferred over other protocols for substation automation and control because of its advanced features and capabilities, robustness, and reliability in harsh industrial environments, and ability to support real-time communication and advanced diagnostic information. </a:t>
            </a:r>
            <a:endParaRPr lang="fr-CH" sz="1600" dirty="0">
              <a:solidFill>
                <a:schemeClr val="bg1"/>
              </a:solidFill>
            </a:endParaRPr>
          </a:p>
          <a:p>
            <a:pPr algn="just"/>
            <a:endParaRPr lang="fr-CH" sz="2800" dirty="0">
              <a:solidFill>
                <a:schemeClr val="bg1"/>
              </a:solidFill>
            </a:endParaRPr>
          </a:p>
          <a:p>
            <a:pPr algn="just"/>
            <a:endParaRPr lang="fr-CH" sz="2800" dirty="0">
              <a:solidFill>
                <a:schemeClr val="bg1"/>
              </a:solidFill>
            </a:endParaRPr>
          </a:p>
          <a:p>
            <a:r>
              <a:rPr lang="en-US" sz="1000" b="1" i="1" dirty="0">
                <a:solidFill>
                  <a:schemeClr val="bg1"/>
                </a:solidFill>
              </a:rPr>
              <a:t>Hydro-Québec </a:t>
            </a:r>
            <a:r>
              <a:rPr lang="en-US" sz="1000" b="1" i="1" dirty="0" err="1">
                <a:solidFill>
                  <a:schemeClr val="bg1"/>
                </a:solidFill>
              </a:rPr>
              <a:t>VibroSmart</a:t>
            </a:r>
            <a:r>
              <a:rPr lang="en-US" sz="1000" b="1" i="1" dirty="0">
                <a:solidFill>
                  <a:schemeClr val="bg1"/>
                </a:solidFill>
              </a:rPr>
              <a:t> pilot project:</a:t>
            </a:r>
          </a:p>
          <a:p>
            <a:pPr marL="465138" lvl="2" indent="-285750">
              <a:buFont typeface="Arial" panose="020B0604020202020204" pitchFamily="34" charset="0"/>
              <a:buChar char="•"/>
            </a:pPr>
            <a:r>
              <a:rPr lang="en-US" sz="1000" i="1" dirty="0">
                <a:solidFill>
                  <a:schemeClr val="bg1"/>
                </a:solidFill>
              </a:rPr>
              <a:t>Joint work on integration of IEC 61850 </a:t>
            </a:r>
            <a:r>
              <a:rPr lang="en-US" sz="1000" i="1" dirty="0" err="1">
                <a:solidFill>
                  <a:schemeClr val="bg1"/>
                </a:solidFill>
              </a:rPr>
              <a:t>VibroSmart</a:t>
            </a:r>
            <a:r>
              <a:rPr lang="en-US" sz="1000" i="1" dirty="0">
                <a:solidFill>
                  <a:schemeClr val="bg1"/>
                </a:solidFill>
              </a:rPr>
              <a:t> solution into existing HQ</a:t>
            </a:r>
          </a:p>
          <a:p>
            <a:pPr marL="179388" lvl="2"/>
            <a:r>
              <a:rPr lang="en-US" sz="1000" i="1" dirty="0">
                <a:solidFill>
                  <a:schemeClr val="bg1"/>
                </a:solidFill>
              </a:rPr>
              <a:t>        remote monitoring and control system for the whole fleet of HQ facilities </a:t>
            </a:r>
          </a:p>
          <a:p>
            <a:pPr marL="465138" lvl="2" indent="-285750">
              <a:buFont typeface="Arial" panose="020B0604020202020204" pitchFamily="34" charset="0"/>
              <a:buChar char="•"/>
            </a:pPr>
            <a:r>
              <a:rPr lang="en-US" sz="1000" i="1" dirty="0">
                <a:solidFill>
                  <a:schemeClr val="bg1"/>
                </a:solidFill>
              </a:rPr>
              <a:t>GOOSE protocol implementation</a:t>
            </a:r>
          </a:p>
          <a:p>
            <a:pPr marL="465138" lvl="2" indent="-285750">
              <a:buFont typeface="Arial" panose="020B0604020202020204" pitchFamily="34" charset="0"/>
              <a:buChar char="•"/>
            </a:pPr>
            <a:r>
              <a:rPr lang="en-US" sz="1000" i="1" dirty="0">
                <a:solidFill>
                  <a:schemeClr val="bg1"/>
                </a:solidFill>
              </a:rPr>
              <a:t>Limited support of SCL configuration features</a:t>
            </a:r>
          </a:p>
          <a:p>
            <a:r>
              <a:rPr lang="en-US" sz="2200" dirty="0">
                <a:solidFill>
                  <a:schemeClr val="bg1"/>
                </a:solidFill>
              </a:rPr>
              <a:t>	</a:t>
            </a:r>
          </a:p>
          <a:p>
            <a:pPr algn="just"/>
            <a:endParaRPr lang="fr-CH" sz="2800" dirty="0">
              <a:solidFill>
                <a:schemeClr val="bg1"/>
              </a:solidFill>
            </a:endParaRPr>
          </a:p>
        </p:txBody>
      </p:sp>
    </p:spTree>
    <p:extLst>
      <p:ext uri="{BB962C8B-B14F-4D97-AF65-F5344CB8AC3E}">
        <p14:creationId xmlns:p14="http://schemas.microsoft.com/office/powerpoint/2010/main" val="57298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253EF88-5A67-A09B-11C3-AE8850EF9C4C}"/>
              </a:ext>
            </a:extLst>
          </p:cNvPr>
          <p:cNvPicPr>
            <a:picLocks noChangeAspect="1"/>
          </p:cNvPicPr>
          <p:nvPr/>
        </p:nvPicPr>
        <p:blipFill>
          <a:blip r:embed="rId3"/>
          <a:stretch>
            <a:fillRect/>
          </a:stretch>
        </p:blipFill>
        <p:spPr>
          <a:xfrm>
            <a:off x="5451231" y="1629284"/>
            <a:ext cx="6740768" cy="4213301"/>
          </a:xfrm>
          <a:prstGeom prst="rect">
            <a:avLst/>
          </a:prstGeom>
        </p:spPr>
      </p:pic>
      <p:sp>
        <p:nvSpPr>
          <p:cNvPr id="2" name="Rectangle 1">
            <a:extLst>
              <a:ext uri="{FF2B5EF4-FFF2-40B4-BE49-F238E27FC236}">
                <a16:creationId xmlns:a16="http://schemas.microsoft.com/office/drawing/2014/main" id="{9E83694B-D171-5429-7B29-9DE9BB9E7F10}"/>
              </a:ext>
            </a:extLst>
          </p:cNvPr>
          <p:cNvSpPr/>
          <p:nvPr/>
        </p:nvSpPr>
        <p:spPr>
          <a:xfrm>
            <a:off x="1" y="1630478"/>
            <a:ext cx="12192000" cy="4212107"/>
          </a:xfrm>
          <a:prstGeom prst="rect">
            <a:avLst/>
          </a:prstGeom>
          <a:gradFill>
            <a:gsLst>
              <a:gs pos="50000">
                <a:schemeClr val="accent2"/>
              </a:gs>
              <a:gs pos="97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B606CB3F-E7CE-7F9B-C8C1-8430DBF232A1}"/>
              </a:ext>
            </a:extLst>
          </p:cNvPr>
          <p:cNvSpPr>
            <a:spLocks noGrp="1"/>
          </p:cNvSpPr>
          <p:nvPr>
            <p:ph type="title"/>
          </p:nvPr>
        </p:nvSpPr>
        <p:spPr/>
        <p:txBody>
          <a:bodyPr/>
          <a:lstStyle/>
          <a:p>
            <a:r>
              <a:rPr lang="fr-CH" dirty="0" err="1"/>
              <a:t>What</a:t>
            </a:r>
            <a:r>
              <a:rPr lang="fr-CH" dirty="0"/>
              <a:t> </a:t>
            </a:r>
            <a:r>
              <a:rPr lang="fr-CH" dirty="0" err="1"/>
              <a:t>is</a:t>
            </a:r>
            <a:r>
              <a:rPr lang="fr-CH" dirty="0"/>
              <a:t> </a:t>
            </a:r>
            <a:r>
              <a:rPr lang="fr-CH" dirty="0" err="1"/>
              <a:t>our</a:t>
            </a:r>
            <a:r>
              <a:rPr lang="fr-CH" dirty="0"/>
              <a:t> IED?</a:t>
            </a:r>
            <a:br>
              <a:rPr lang="en-US" dirty="0"/>
            </a:br>
            <a:endParaRPr lang="en-CA" dirty="0"/>
          </a:p>
        </p:txBody>
      </p:sp>
      <p:sp>
        <p:nvSpPr>
          <p:cNvPr id="8" name="Text Placeholder 7">
            <a:extLst>
              <a:ext uri="{FF2B5EF4-FFF2-40B4-BE49-F238E27FC236}">
                <a16:creationId xmlns:a16="http://schemas.microsoft.com/office/drawing/2014/main" id="{293A562C-BF5A-F8D3-D189-34C9B67BE0E6}"/>
              </a:ext>
            </a:extLst>
          </p:cNvPr>
          <p:cNvSpPr>
            <a:spLocks noGrp="1"/>
          </p:cNvSpPr>
          <p:nvPr>
            <p:ph type="body" sz="half" idx="2"/>
          </p:nvPr>
        </p:nvSpPr>
        <p:spPr/>
        <p:txBody>
          <a:bodyPr/>
          <a:lstStyle/>
          <a:p>
            <a:r>
              <a:rPr lang="en-US" u="sng" dirty="0"/>
              <a:t>I</a:t>
            </a:r>
            <a:r>
              <a:rPr lang="en-US" dirty="0"/>
              <a:t>ntelligent </a:t>
            </a:r>
            <a:r>
              <a:rPr lang="en-US" u="sng" dirty="0"/>
              <a:t>E</a:t>
            </a:r>
            <a:r>
              <a:rPr lang="en-US" dirty="0"/>
              <a:t>lectronic </a:t>
            </a:r>
            <a:r>
              <a:rPr lang="en-US" u="sng" dirty="0"/>
              <a:t>D</a:t>
            </a:r>
            <a:r>
              <a:rPr lang="en-US" dirty="0"/>
              <a:t>evice</a:t>
            </a:r>
            <a:endParaRPr lang="en-CA" dirty="0"/>
          </a:p>
        </p:txBody>
      </p:sp>
      <p:pic>
        <p:nvPicPr>
          <p:cNvPr id="3" name="Picture 4" descr="https://catalogue.meggittsensing.com/wp-content/uploads/2021/11/Meggitt-Sensors-VSI010-Top-Down_Parallel000321.png">
            <a:extLst>
              <a:ext uri="{FF2B5EF4-FFF2-40B4-BE49-F238E27FC236}">
                <a16:creationId xmlns:a16="http://schemas.microsoft.com/office/drawing/2014/main" id="{48DAE6D0-EEAE-4702-394B-D4DB79A61C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0657" y="2069183"/>
            <a:ext cx="2534229" cy="25342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77BD5E7-6944-B325-E2D0-2D8890E4A054}"/>
              </a:ext>
            </a:extLst>
          </p:cNvPr>
          <p:cNvSpPr txBox="1"/>
          <p:nvPr/>
        </p:nvSpPr>
        <p:spPr>
          <a:xfrm>
            <a:off x="8390657" y="4309779"/>
            <a:ext cx="2534229" cy="369332"/>
          </a:xfrm>
          <a:prstGeom prst="rect">
            <a:avLst/>
          </a:prstGeom>
          <a:noFill/>
        </p:spPr>
        <p:txBody>
          <a:bodyPr wrap="square" rtlCol="0">
            <a:spAutoFit/>
          </a:bodyPr>
          <a:lstStyle/>
          <a:p>
            <a:pPr algn="ctr"/>
            <a:r>
              <a:rPr lang="fr-CH" b="1" dirty="0">
                <a:solidFill>
                  <a:schemeClr val="bg1"/>
                </a:solidFill>
              </a:rPr>
              <a:t>The VSI010 </a:t>
            </a:r>
            <a:r>
              <a:rPr lang="fr-CH" b="1" dirty="0" err="1">
                <a:solidFill>
                  <a:schemeClr val="bg1"/>
                </a:solidFill>
              </a:rPr>
              <a:t>is</a:t>
            </a:r>
            <a:r>
              <a:rPr lang="fr-CH" b="1" dirty="0">
                <a:solidFill>
                  <a:schemeClr val="bg1"/>
                </a:solidFill>
              </a:rPr>
              <a:t> a IED</a:t>
            </a:r>
            <a:endParaRPr lang="en-CA" b="1" dirty="0">
              <a:solidFill>
                <a:schemeClr val="bg1"/>
              </a:solidFill>
            </a:endParaRPr>
          </a:p>
        </p:txBody>
      </p:sp>
      <p:sp>
        <p:nvSpPr>
          <p:cNvPr id="14" name="Footer Placeholder 3">
            <a:extLst>
              <a:ext uri="{FF2B5EF4-FFF2-40B4-BE49-F238E27FC236}">
                <a16:creationId xmlns:a16="http://schemas.microsoft.com/office/drawing/2014/main" id="{83AF7C95-3A1B-B18F-2901-B3EBFCBEE7BF}"/>
              </a:ext>
            </a:extLst>
          </p:cNvPr>
          <p:cNvSpPr>
            <a:spLocks noGrp="1"/>
          </p:cNvSpPr>
          <p:nvPr>
            <p:ph type="ftr" sz="quarter" idx="11"/>
          </p:nvPr>
        </p:nvSpPr>
        <p:spPr>
          <a:xfrm>
            <a:off x="540000" y="6363315"/>
            <a:ext cx="4311400" cy="123111"/>
          </a:xfrm>
        </p:spPr>
        <p:txBody>
          <a:bodyPr/>
          <a:lstStyle/>
          <a:p>
            <a:r>
              <a:rPr lang="en-US" dirty="0">
                <a:solidFill>
                  <a:schemeClr val="tx1"/>
                </a:solidFill>
              </a:rPr>
              <a:t>IEC 61850 – GOOSE</a:t>
            </a:r>
            <a:endParaRPr lang="en-GB" dirty="0"/>
          </a:p>
        </p:txBody>
      </p:sp>
      <p:sp>
        <p:nvSpPr>
          <p:cNvPr id="15" name="Date Placeholder 2">
            <a:extLst>
              <a:ext uri="{FF2B5EF4-FFF2-40B4-BE49-F238E27FC236}">
                <a16:creationId xmlns:a16="http://schemas.microsoft.com/office/drawing/2014/main" id="{7A69CCDB-615F-9575-F852-3C422AE8D9D8}"/>
              </a:ext>
            </a:extLst>
          </p:cNvPr>
          <p:cNvSpPr>
            <a:spLocks noGrp="1"/>
          </p:cNvSpPr>
          <p:nvPr>
            <p:ph type="dt" sz="half" idx="10"/>
          </p:nvPr>
        </p:nvSpPr>
        <p:spPr>
          <a:xfrm>
            <a:off x="540000" y="6541428"/>
            <a:ext cx="1080000" cy="123111"/>
          </a:xfrm>
        </p:spPr>
        <p:txBody>
          <a:bodyPr/>
          <a:lstStyle/>
          <a:p>
            <a:fld id="{37846F58-0C03-496C-AD6C-900DB1D39DE6}" type="datetime4">
              <a:rPr lang="en-GB" smtClean="0"/>
              <a:t>16 February 2023</a:t>
            </a:fld>
            <a:endParaRPr lang="en-GB" dirty="0"/>
          </a:p>
        </p:txBody>
      </p:sp>
      <p:sp>
        <p:nvSpPr>
          <p:cNvPr id="16" name="Slide Number Placeholder 4">
            <a:extLst>
              <a:ext uri="{FF2B5EF4-FFF2-40B4-BE49-F238E27FC236}">
                <a16:creationId xmlns:a16="http://schemas.microsoft.com/office/drawing/2014/main" id="{0E1DE708-FE94-25EB-9B12-740EC066C560}"/>
              </a:ext>
            </a:extLst>
          </p:cNvPr>
          <p:cNvSpPr>
            <a:spLocks noGrp="1"/>
          </p:cNvSpPr>
          <p:nvPr>
            <p:ph type="sldNum" sz="quarter" idx="12"/>
          </p:nvPr>
        </p:nvSpPr>
        <p:spPr>
          <a:xfrm>
            <a:off x="71925" y="6363316"/>
            <a:ext cx="360000" cy="123111"/>
          </a:xfrm>
        </p:spPr>
        <p:txBody>
          <a:bodyPr/>
          <a:lstStyle/>
          <a:p>
            <a:fld id="{240553F3-40B0-4BFA-8684-D942AF6EAA45}" type="slidenum">
              <a:rPr lang="en-GB" smtClean="0"/>
              <a:t>7</a:t>
            </a:fld>
            <a:endParaRPr lang="en-GB" dirty="0"/>
          </a:p>
        </p:txBody>
      </p:sp>
      <p:sp>
        <p:nvSpPr>
          <p:cNvPr id="4" name="Rectangle 3"/>
          <p:cNvSpPr/>
          <p:nvPr/>
        </p:nvSpPr>
        <p:spPr>
          <a:xfrm>
            <a:off x="431925" y="2069183"/>
            <a:ext cx="5723335" cy="5755422"/>
          </a:xfrm>
          <a:prstGeom prst="rect">
            <a:avLst/>
          </a:prstGeom>
          <a:noFill/>
        </p:spPr>
        <p:txBody>
          <a:bodyPr wrap="square">
            <a:spAutoFit/>
          </a:bodyPr>
          <a:lstStyle/>
          <a:p>
            <a:pPr algn="just"/>
            <a:r>
              <a:rPr lang="en-US" sz="2000" dirty="0">
                <a:solidFill>
                  <a:schemeClr val="bg1"/>
                </a:solidFill>
              </a:rPr>
              <a:t>In the context of GOOSE communication protocol, an IED (</a:t>
            </a:r>
            <a:r>
              <a:rPr lang="en-US" sz="2000" b="1" dirty="0">
                <a:solidFill>
                  <a:schemeClr val="accent1"/>
                </a:solidFill>
              </a:rPr>
              <a:t>I</a:t>
            </a:r>
            <a:r>
              <a:rPr lang="en-US" sz="2000" dirty="0">
                <a:solidFill>
                  <a:schemeClr val="bg1"/>
                </a:solidFill>
              </a:rPr>
              <a:t>ntelligent </a:t>
            </a:r>
            <a:r>
              <a:rPr lang="en-US" sz="2000" b="1" dirty="0">
                <a:solidFill>
                  <a:schemeClr val="accent1"/>
                </a:solidFill>
              </a:rPr>
              <a:t>E</a:t>
            </a:r>
            <a:r>
              <a:rPr lang="en-US" sz="2000" dirty="0">
                <a:solidFill>
                  <a:schemeClr val="bg1"/>
                </a:solidFill>
              </a:rPr>
              <a:t>lectronic </a:t>
            </a:r>
            <a:r>
              <a:rPr lang="en-US" sz="2000" b="1" dirty="0">
                <a:solidFill>
                  <a:schemeClr val="accent1"/>
                </a:solidFill>
              </a:rPr>
              <a:t>D</a:t>
            </a:r>
            <a:r>
              <a:rPr lang="en-US" sz="2000" dirty="0">
                <a:solidFill>
                  <a:schemeClr val="bg1"/>
                </a:solidFill>
              </a:rPr>
              <a:t>evice) is a device that is used to monitor and control various electrical and automation systems. An IED typically contains digital inputs and outputs, and communication interfaces, and is capable of processing and exchanging information with other devices and systems in real-time.</a:t>
            </a:r>
          </a:p>
          <a:p>
            <a:pPr algn="just"/>
            <a:endParaRPr lang="fr-CH" sz="2800" dirty="0">
              <a:solidFill>
                <a:schemeClr val="bg1"/>
              </a:solidFill>
            </a:endParaRPr>
          </a:p>
          <a:p>
            <a:r>
              <a:rPr lang="en-US" sz="2200" dirty="0">
                <a:solidFill>
                  <a:schemeClr val="bg1"/>
                </a:solidFill>
              </a:rPr>
              <a:t>	</a:t>
            </a:r>
          </a:p>
          <a:p>
            <a:endParaRPr lang="en-US" sz="2200" dirty="0">
              <a:solidFill>
                <a:schemeClr val="bg1"/>
              </a:solidFill>
            </a:endParaRPr>
          </a:p>
          <a:p>
            <a:endParaRPr lang="en-US" sz="2200" dirty="0">
              <a:solidFill>
                <a:schemeClr val="bg1"/>
              </a:solidFill>
            </a:endParaRPr>
          </a:p>
          <a:p>
            <a:endParaRPr lang="en-US" sz="2200" dirty="0">
              <a:solidFill>
                <a:schemeClr val="bg1"/>
              </a:solidFill>
            </a:endParaRPr>
          </a:p>
          <a:p>
            <a:endParaRPr lang="en-US" sz="2200" dirty="0">
              <a:solidFill>
                <a:schemeClr val="bg1"/>
              </a:solidFill>
            </a:endParaRPr>
          </a:p>
          <a:p>
            <a:endParaRPr lang="en-US" sz="2200" dirty="0">
              <a:solidFill>
                <a:schemeClr val="bg1"/>
              </a:solidFill>
            </a:endParaRPr>
          </a:p>
          <a:p>
            <a:pPr algn="just"/>
            <a:endParaRPr lang="fr-CH" sz="2800" dirty="0">
              <a:solidFill>
                <a:schemeClr val="bg1"/>
              </a:solidFill>
            </a:endParaRPr>
          </a:p>
        </p:txBody>
      </p:sp>
    </p:spTree>
    <p:extLst>
      <p:ext uri="{BB962C8B-B14F-4D97-AF65-F5344CB8AC3E}">
        <p14:creationId xmlns:p14="http://schemas.microsoft.com/office/powerpoint/2010/main" val="405619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015" y="332656"/>
            <a:ext cx="11172575" cy="680400"/>
          </a:xfrm>
        </p:spPr>
        <p:txBody>
          <a:bodyPr>
            <a:normAutofit fontScale="90000"/>
          </a:bodyPr>
          <a:lstStyle/>
          <a:p>
            <a:r>
              <a:rPr lang="en-US" sz="2600" dirty="0" err="1">
                <a:latin typeface="Arial" panose="020B0604020202020204" pitchFamily="34" charset="0"/>
                <a:cs typeface="Arial" panose="020B0604020202020204" pitchFamily="34" charset="0"/>
              </a:rPr>
              <a:t>VibroSmart</a:t>
            </a:r>
            <a:r>
              <a:rPr lang="en-US" sz="2600" dirty="0">
                <a:latin typeface="Arial" panose="020B0604020202020204" pitchFamily="34" charset="0"/>
                <a:cs typeface="Arial" panose="020B0604020202020204" pitchFamily="34" charset="0"/>
              </a:rPr>
              <a:t> implementation – Block diagram</a:t>
            </a:r>
            <a:br>
              <a:rPr lang="en-US" sz="2600" dirty="0">
                <a:latin typeface="Arial" panose="020B0604020202020204" pitchFamily="34" charset="0"/>
                <a:cs typeface="Arial" panose="020B0604020202020204" pitchFamily="34" charset="0"/>
              </a:rPr>
            </a:br>
            <a:r>
              <a:rPr lang="en-US" sz="2600" dirty="0">
                <a:solidFill>
                  <a:schemeClr val="accent6"/>
                </a:solidFill>
                <a:latin typeface="Arial" panose="020B0604020202020204" pitchFamily="34" charset="0"/>
                <a:cs typeface="Arial" panose="020B0604020202020204" pitchFamily="34" charset="0"/>
              </a:rPr>
              <a:t>Concept implemented at Hydro Québec</a:t>
            </a:r>
            <a:endParaRPr lang="fr-CH" sz="2600" dirty="0">
              <a:solidFill>
                <a:schemeClr val="accent6"/>
              </a:solidFill>
              <a:latin typeface="Arial" panose="020B0604020202020204" pitchFamily="34" charset="0"/>
              <a:cs typeface="Arial" panose="020B0604020202020204" pitchFamily="34" charset="0"/>
            </a:endParaRPr>
          </a:p>
        </p:txBody>
      </p:sp>
      <p:pic>
        <p:nvPicPr>
          <p:cNvPr id="6" name="Picture 2" descr="ABB Programmable protection relays - All the products on DirectIndus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70" y="3026011"/>
            <a:ext cx="2315575" cy="16672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catalogue.meggittsensing.com/wp-content/uploads/2020/09/vibrosmart_vsv301_monitoring_module_product_photo_01_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3575" r="22536"/>
          <a:stretch/>
        </p:blipFill>
        <p:spPr bwMode="auto">
          <a:xfrm>
            <a:off x="8816963" y="1392936"/>
            <a:ext cx="615455" cy="11420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catalogue.meggittsensing.com/wp-content/uploads/2020/09/vibrosmart_vsv301_monitoring_module_product_photo_01_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3575" r="22536"/>
          <a:stretch/>
        </p:blipFill>
        <p:spPr bwMode="auto">
          <a:xfrm>
            <a:off x="10344472" y="2062712"/>
            <a:ext cx="615455" cy="11420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catalogue.meggittsensing.com/wp-content/uploads/2020/09/vibrosmart_vsv301_monitoring_module_product_photo_01_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3575" r="22536"/>
          <a:stretch/>
        </p:blipFill>
        <p:spPr bwMode="auto">
          <a:xfrm>
            <a:off x="9246159" y="4015095"/>
            <a:ext cx="615455" cy="11420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catalogue.meggittsensing.com/wp-content/uploads/2020/09/vibrosmart_vsv301_monitoring_module_product_photo_01_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3575" r="22536"/>
          <a:stretch/>
        </p:blipFill>
        <p:spPr bwMode="auto">
          <a:xfrm>
            <a:off x="7752184" y="3288571"/>
            <a:ext cx="615455" cy="1142097"/>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Elbow Connector 15"/>
          <p:cNvCxnSpPr/>
          <p:nvPr/>
        </p:nvCxnSpPr>
        <p:spPr>
          <a:xfrm>
            <a:off x="9432418" y="1974015"/>
            <a:ext cx="914400" cy="914400"/>
          </a:xfrm>
          <a:prstGeom prst="bentConnector3">
            <a:avLst/>
          </a:prstGeom>
          <a:ln w="28575"/>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13" idx="2"/>
            <a:endCxn id="14" idx="3"/>
          </p:cNvCxnSpPr>
          <p:nvPr/>
        </p:nvCxnSpPr>
        <p:spPr>
          <a:xfrm rot="5400000">
            <a:off x="9566240" y="3500183"/>
            <a:ext cx="1381335" cy="790586"/>
          </a:xfrm>
          <a:prstGeom prst="bentConnector2">
            <a:avLst/>
          </a:prstGeom>
          <a:ln w="28575"/>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4" idx="1"/>
            <a:endCxn id="15" idx="3"/>
          </p:cNvCxnSpPr>
          <p:nvPr/>
        </p:nvCxnSpPr>
        <p:spPr>
          <a:xfrm rot="10800000">
            <a:off x="8367639" y="3859620"/>
            <a:ext cx="878520" cy="726524"/>
          </a:xfrm>
          <a:prstGeom prst="bentConnector3">
            <a:avLst/>
          </a:prstGeom>
          <a:ln w="28575"/>
        </p:spPr>
        <p:style>
          <a:lnRef idx="1">
            <a:schemeClr val="accent1"/>
          </a:lnRef>
          <a:fillRef idx="0">
            <a:schemeClr val="accent1"/>
          </a:fillRef>
          <a:effectRef idx="0">
            <a:schemeClr val="accent1"/>
          </a:effectRef>
          <a:fontRef idx="minor">
            <a:schemeClr val="tx1"/>
          </a:fontRef>
        </p:style>
      </p:cxnSp>
      <p:pic>
        <p:nvPicPr>
          <p:cNvPr id="23" name="Picture 4" descr="https://catalogue.meggittsensing.com/wp-content/uploads/2020/09/vibrosmart_vsi010_communications_interface_module_product_photo_01_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0132" r="20396"/>
          <a:stretch/>
        </p:blipFill>
        <p:spPr bwMode="auto">
          <a:xfrm>
            <a:off x="6336318" y="3382800"/>
            <a:ext cx="567144" cy="953639"/>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p:cNvCxnSpPr>
            <a:stCxn id="15" idx="1"/>
            <a:endCxn id="23" idx="3"/>
          </p:cNvCxnSpPr>
          <p:nvPr/>
        </p:nvCxnSpPr>
        <p:spPr>
          <a:xfrm flipH="1">
            <a:off x="6903462" y="3859620"/>
            <a:ext cx="84872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6" idx="3"/>
            <a:endCxn id="23" idx="1"/>
          </p:cNvCxnSpPr>
          <p:nvPr/>
        </p:nvCxnSpPr>
        <p:spPr>
          <a:xfrm>
            <a:off x="2937445" y="3859619"/>
            <a:ext cx="3398873" cy="1"/>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215964" y="3050919"/>
            <a:ext cx="818995" cy="307777"/>
          </a:xfrm>
          <a:prstGeom prst="rect">
            <a:avLst/>
          </a:prstGeom>
          <a:noFill/>
        </p:spPr>
        <p:txBody>
          <a:bodyPr wrap="square" rtlCol="0">
            <a:spAutoFit/>
          </a:bodyPr>
          <a:lstStyle/>
          <a:p>
            <a:pPr algn="ctr"/>
            <a:r>
              <a:rPr lang="fr-CH" sz="1400" dirty="0"/>
              <a:t>VSI010</a:t>
            </a:r>
            <a:endParaRPr lang="en-US" sz="1400" dirty="0"/>
          </a:p>
        </p:txBody>
      </p:sp>
      <p:sp>
        <p:nvSpPr>
          <p:cNvPr id="33" name="TextBox 32"/>
          <p:cNvSpPr txBox="1"/>
          <p:nvPr/>
        </p:nvSpPr>
        <p:spPr>
          <a:xfrm>
            <a:off x="5161382" y="3382800"/>
            <a:ext cx="1224136" cy="738664"/>
          </a:xfrm>
          <a:prstGeom prst="rect">
            <a:avLst/>
          </a:prstGeom>
          <a:noFill/>
        </p:spPr>
        <p:txBody>
          <a:bodyPr wrap="square" rtlCol="0">
            <a:spAutoFit/>
          </a:bodyPr>
          <a:lstStyle/>
          <a:p>
            <a:pPr algn="ctr"/>
            <a:r>
              <a:rPr lang="fr-CH" sz="1400" dirty="0"/>
              <a:t>IEC61850</a:t>
            </a:r>
          </a:p>
          <a:p>
            <a:pPr algn="ctr"/>
            <a:r>
              <a:rPr lang="fr-CH" sz="1400" dirty="0"/>
              <a:t>GOOSE </a:t>
            </a:r>
            <a:r>
              <a:rPr lang="fr-CH" sz="1400" dirty="0" err="1"/>
              <a:t>protocol</a:t>
            </a:r>
            <a:endParaRPr lang="en-US" sz="1400" dirty="0"/>
          </a:p>
        </p:txBody>
      </p:sp>
      <p:sp>
        <p:nvSpPr>
          <p:cNvPr id="35" name="Oval 34"/>
          <p:cNvSpPr/>
          <p:nvPr/>
        </p:nvSpPr>
        <p:spPr>
          <a:xfrm>
            <a:off x="4024759" y="3258560"/>
            <a:ext cx="1185822" cy="11858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4005602" y="3689433"/>
            <a:ext cx="1224136" cy="307777"/>
          </a:xfrm>
          <a:prstGeom prst="rect">
            <a:avLst/>
          </a:prstGeom>
          <a:noFill/>
        </p:spPr>
        <p:txBody>
          <a:bodyPr wrap="square" rtlCol="0">
            <a:spAutoFit/>
          </a:bodyPr>
          <a:lstStyle/>
          <a:p>
            <a:pPr algn="ctr"/>
            <a:r>
              <a:rPr lang="fr-CH" sz="1400" dirty="0"/>
              <a:t>NETWORK</a:t>
            </a:r>
            <a:endParaRPr lang="en-US" sz="1400" dirty="0"/>
          </a:p>
        </p:txBody>
      </p:sp>
      <p:sp>
        <p:nvSpPr>
          <p:cNvPr id="38" name="TextBox 37"/>
          <p:cNvSpPr txBox="1"/>
          <p:nvPr/>
        </p:nvSpPr>
        <p:spPr>
          <a:xfrm>
            <a:off x="911424" y="2409316"/>
            <a:ext cx="1512168" cy="307777"/>
          </a:xfrm>
          <a:prstGeom prst="rect">
            <a:avLst/>
          </a:prstGeom>
          <a:noFill/>
        </p:spPr>
        <p:txBody>
          <a:bodyPr wrap="square" rtlCol="0">
            <a:spAutoFit/>
          </a:bodyPr>
          <a:lstStyle/>
          <a:p>
            <a:pPr algn="ctr"/>
            <a:r>
              <a:rPr lang="fr-CH" sz="1400" dirty="0"/>
              <a:t>SMART RELAY</a:t>
            </a:r>
            <a:endParaRPr lang="en-US" sz="1400" dirty="0"/>
          </a:p>
        </p:txBody>
      </p:sp>
      <p:sp>
        <p:nvSpPr>
          <p:cNvPr id="39" name="TextBox 38"/>
          <p:cNvSpPr txBox="1"/>
          <p:nvPr/>
        </p:nvSpPr>
        <p:spPr>
          <a:xfrm>
            <a:off x="7569927" y="2980794"/>
            <a:ext cx="934618" cy="307777"/>
          </a:xfrm>
          <a:prstGeom prst="rect">
            <a:avLst/>
          </a:prstGeom>
          <a:noFill/>
        </p:spPr>
        <p:txBody>
          <a:bodyPr wrap="square" rtlCol="0">
            <a:spAutoFit/>
          </a:bodyPr>
          <a:lstStyle/>
          <a:p>
            <a:pPr algn="ctr"/>
            <a:r>
              <a:rPr lang="fr-CH" sz="1400" dirty="0"/>
              <a:t>VSV30x</a:t>
            </a:r>
            <a:endParaRPr lang="en-US" sz="1400" dirty="0"/>
          </a:p>
        </p:txBody>
      </p:sp>
      <p:sp>
        <p:nvSpPr>
          <p:cNvPr id="40" name="TextBox 39"/>
          <p:cNvSpPr txBox="1"/>
          <p:nvPr/>
        </p:nvSpPr>
        <p:spPr>
          <a:xfrm>
            <a:off x="9026067" y="3661713"/>
            <a:ext cx="934618" cy="307777"/>
          </a:xfrm>
          <a:prstGeom prst="rect">
            <a:avLst/>
          </a:prstGeom>
          <a:noFill/>
        </p:spPr>
        <p:txBody>
          <a:bodyPr wrap="square" rtlCol="0">
            <a:spAutoFit/>
          </a:bodyPr>
          <a:lstStyle/>
          <a:p>
            <a:pPr algn="ctr"/>
            <a:r>
              <a:rPr lang="fr-CH" sz="1400" dirty="0"/>
              <a:t>VSV30x</a:t>
            </a:r>
            <a:endParaRPr lang="en-US" sz="1400" dirty="0"/>
          </a:p>
        </p:txBody>
      </p:sp>
      <p:sp>
        <p:nvSpPr>
          <p:cNvPr id="41" name="TextBox 40"/>
          <p:cNvSpPr txBox="1"/>
          <p:nvPr/>
        </p:nvSpPr>
        <p:spPr>
          <a:xfrm>
            <a:off x="8558758" y="1035858"/>
            <a:ext cx="934618" cy="307777"/>
          </a:xfrm>
          <a:prstGeom prst="rect">
            <a:avLst/>
          </a:prstGeom>
          <a:noFill/>
        </p:spPr>
        <p:txBody>
          <a:bodyPr wrap="square" rtlCol="0">
            <a:spAutoFit/>
          </a:bodyPr>
          <a:lstStyle/>
          <a:p>
            <a:pPr algn="ctr"/>
            <a:r>
              <a:rPr lang="fr-CH" sz="1400" dirty="0"/>
              <a:t>VSV30x</a:t>
            </a:r>
            <a:endParaRPr lang="en-US" sz="1400" dirty="0"/>
          </a:p>
        </p:txBody>
      </p:sp>
      <p:sp>
        <p:nvSpPr>
          <p:cNvPr id="42" name="TextBox 41"/>
          <p:cNvSpPr txBox="1"/>
          <p:nvPr/>
        </p:nvSpPr>
        <p:spPr>
          <a:xfrm>
            <a:off x="10062842" y="1724210"/>
            <a:ext cx="934618" cy="307777"/>
          </a:xfrm>
          <a:prstGeom prst="rect">
            <a:avLst/>
          </a:prstGeom>
          <a:noFill/>
        </p:spPr>
        <p:txBody>
          <a:bodyPr wrap="square" rtlCol="0">
            <a:spAutoFit/>
          </a:bodyPr>
          <a:lstStyle/>
          <a:p>
            <a:pPr algn="ctr"/>
            <a:r>
              <a:rPr lang="fr-CH" sz="1400" dirty="0"/>
              <a:t>VSV30x</a:t>
            </a:r>
            <a:endParaRPr lang="en-US" sz="1400" dirty="0"/>
          </a:p>
        </p:txBody>
      </p:sp>
      <p:sp>
        <p:nvSpPr>
          <p:cNvPr id="43" name="TextBox 42"/>
          <p:cNvSpPr txBox="1"/>
          <p:nvPr/>
        </p:nvSpPr>
        <p:spPr>
          <a:xfrm>
            <a:off x="2958167" y="3382800"/>
            <a:ext cx="1224136" cy="738664"/>
          </a:xfrm>
          <a:prstGeom prst="rect">
            <a:avLst/>
          </a:prstGeom>
          <a:noFill/>
        </p:spPr>
        <p:txBody>
          <a:bodyPr wrap="square" rtlCol="0">
            <a:spAutoFit/>
          </a:bodyPr>
          <a:lstStyle/>
          <a:p>
            <a:pPr algn="ctr"/>
            <a:r>
              <a:rPr lang="fr-CH" sz="1400" dirty="0"/>
              <a:t>IEC61850</a:t>
            </a:r>
          </a:p>
          <a:p>
            <a:pPr algn="ctr"/>
            <a:r>
              <a:rPr lang="fr-CH" sz="1400" dirty="0"/>
              <a:t>GOOSE </a:t>
            </a:r>
            <a:r>
              <a:rPr lang="fr-CH" sz="1400" dirty="0" err="1"/>
              <a:t>protocol</a:t>
            </a:r>
            <a:endParaRPr lang="en-US" sz="1400" dirty="0"/>
          </a:p>
        </p:txBody>
      </p:sp>
      <p:sp>
        <p:nvSpPr>
          <p:cNvPr id="25" name="TextBox 24"/>
          <p:cNvSpPr txBox="1"/>
          <p:nvPr/>
        </p:nvSpPr>
        <p:spPr>
          <a:xfrm>
            <a:off x="6128240" y="4915907"/>
            <a:ext cx="1232680" cy="584775"/>
          </a:xfrm>
          <a:prstGeom prst="rect">
            <a:avLst/>
          </a:prstGeom>
          <a:noFill/>
        </p:spPr>
        <p:txBody>
          <a:bodyPr wrap="square" rtlCol="0">
            <a:spAutoFit/>
          </a:bodyPr>
          <a:lstStyle/>
          <a:p>
            <a:pPr algn="ctr"/>
            <a:r>
              <a:rPr lang="fr-CH" sz="1600" b="1" dirty="0"/>
              <a:t>GOOSE Publisher</a:t>
            </a:r>
            <a:endParaRPr lang="en-US" sz="1600" b="1" dirty="0"/>
          </a:p>
        </p:txBody>
      </p:sp>
      <p:sp>
        <p:nvSpPr>
          <p:cNvPr id="26" name="TextBox 25"/>
          <p:cNvSpPr txBox="1"/>
          <p:nvPr/>
        </p:nvSpPr>
        <p:spPr>
          <a:xfrm>
            <a:off x="770362" y="4915907"/>
            <a:ext cx="1378652" cy="584775"/>
          </a:xfrm>
          <a:prstGeom prst="rect">
            <a:avLst/>
          </a:prstGeom>
          <a:noFill/>
        </p:spPr>
        <p:txBody>
          <a:bodyPr wrap="square" rtlCol="0">
            <a:spAutoFit/>
          </a:bodyPr>
          <a:lstStyle/>
          <a:p>
            <a:pPr algn="ctr"/>
            <a:r>
              <a:rPr lang="fr-CH" sz="1600" b="1" dirty="0"/>
              <a:t>GOOSE </a:t>
            </a:r>
            <a:r>
              <a:rPr lang="fr-CH" sz="1600" b="1" dirty="0" err="1"/>
              <a:t>Subscriber</a:t>
            </a:r>
            <a:endParaRPr lang="en-US" sz="1600" b="1" dirty="0"/>
          </a:p>
        </p:txBody>
      </p:sp>
      <p:cxnSp>
        <p:nvCxnSpPr>
          <p:cNvPr id="5" name="Straight Arrow Connector 4"/>
          <p:cNvCxnSpPr/>
          <p:nvPr/>
        </p:nvCxnSpPr>
        <p:spPr>
          <a:xfrm flipH="1">
            <a:off x="2794881" y="5234867"/>
            <a:ext cx="2999430"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2A08E346-66F5-8628-B8B0-5DEC86EEB638}"/>
              </a:ext>
            </a:extLst>
          </p:cNvPr>
          <p:cNvSpPr txBox="1">
            <a:spLocks/>
          </p:cNvSpPr>
          <p:nvPr/>
        </p:nvSpPr>
        <p:spPr>
          <a:xfrm>
            <a:off x="540000" y="6363315"/>
            <a:ext cx="4311400"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dirty="0"/>
              <a:t>IEC 61850 – GOOSE</a:t>
            </a:r>
            <a:endParaRPr lang="en-GB" sz="800" b="1" dirty="0"/>
          </a:p>
        </p:txBody>
      </p:sp>
      <p:sp>
        <p:nvSpPr>
          <p:cNvPr id="8" name="Date Placeholder 2">
            <a:extLst>
              <a:ext uri="{FF2B5EF4-FFF2-40B4-BE49-F238E27FC236}">
                <a16:creationId xmlns:a16="http://schemas.microsoft.com/office/drawing/2014/main" id="{E95F9460-201A-C270-28DF-63A7C90F4064}"/>
              </a:ext>
            </a:extLst>
          </p:cNvPr>
          <p:cNvSpPr txBox="1">
            <a:spLocks/>
          </p:cNvSpPr>
          <p:nvPr/>
        </p:nvSpPr>
        <p:spPr>
          <a:xfrm>
            <a:off x="617635" y="6541428"/>
            <a:ext cx="1080000" cy="123111"/>
          </a:xfrm>
          <a:prstGeom prst="rect">
            <a:avLst/>
          </a:prstGeom>
          <a:ln/>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7846F58-0C03-496C-AD6C-900DB1D39DE6}" type="datetime4">
              <a:rPr lang="en-GB" b="0" smtClean="0"/>
              <a:pPr algn="l"/>
              <a:t>16 February 2023</a:t>
            </a:fld>
            <a:endParaRPr lang="en-GB" b="0" dirty="0"/>
          </a:p>
        </p:txBody>
      </p:sp>
      <p:sp>
        <p:nvSpPr>
          <p:cNvPr id="9" name="Slide Number Placeholder 4">
            <a:extLst>
              <a:ext uri="{FF2B5EF4-FFF2-40B4-BE49-F238E27FC236}">
                <a16:creationId xmlns:a16="http://schemas.microsoft.com/office/drawing/2014/main" id="{65B7F87A-1D26-7DF4-DEBB-8832D4EC0E03}"/>
              </a:ext>
            </a:extLst>
          </p:cNvPr>
          <p:cNvSpPr txBox="1">
            <a:spLocks/>
          </p:cNvSpPr>
          <p:nvPr/>
        </p:nvSpPr>
        <p:spPr>
          <a:xfrm>
            <a:off x="399890" y="6364634"/>
            <a:ext cx="360000"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0553F3-40B0-4BFA-8684-D942AF6EAA45}" type="slidenum">
              <a:rPr lang="en-GB" sz="800" b="1" smtClean="0"/>
              <a:pPr/>
              <a:t>8</a:t>
            </a:fld>
            <a:endParaRPr lang="en-GB" sz="800" b="1" dirty="0"/>
          </a:p>
        </p:txBody>
      </p:sp>
    </p:spTree>
    <p:extLst>
      <p:ext uri="{BB962C8B-B14F-4D97-AF65-F5344CB8AC3E}">
        <p14:creationId xmlns:p14="http://schemas.microsoft.com/office/powerpoint/2010/main" val="386349609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015" y="332656"/>
            <a:ext cx="11172575" cy="680400"/>
          </a:xfrm>
        </p:spPr>
        <p:txBody>
          <a:bodyPr>
            <a:normAutofit/>
          </a:bodyPr>
          <a:lstStyle/>
          <a:p>
            <a:r>
              <a:rPr lang="en-US" sz="2600" dirty="0" err="1">
                <a:latin typeface="Arial" panose="020B0604020202020204" pitchFamily="34" charset="0"/>
                <a:cs typeface="Arial" panose="020B0604020202020204" pitchFamily="34" charset="0"/>
              </a:rPr>
              <a:t>VibroSmart</a:t>
            </a:r>
            <a:r>
              <a:rPr lang="en-US" sz="2600" dirty="0">
                <a:latin typeface="Arial" panose="020B0604020202020204" pitchFamily="34" charset="0"/>
                <a:cs typeface="Arial" panose="020B0604020202020204" pitchFamily="34" charset="0"/>
              </a:rPr>
              <a:t> implementation – Configurator – VSI GOOSE interface</a:t>
            </a:r>
            <a:endParaRPr lang="fr-CH" sz="2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456" y="764704"/>
            <a:ext cx="9601065" cy="5400600"/>
          </a:xfrm>
          <a:prstGeom prst="rect">
            <a:avLst/>
          </a:prstGeom>
        </p:spPr>
      </p:pic>
      <p:sp>
        <p:nvSpPr>
          <p:cNvPr id="5" name="Footer Placeholder 3">
            <a:extLst>
              <a:ext uri="{FF2B5EF4-FFF2-40B4-BE49-F238E27FC236}">
                <a16:creationId xmlns:a16="http://schemas.microsoft.com/office/drawing/2014/main" id="{83505219-37F6-F21A-F245-F3AA3EE3D1FB}"/>
              </a:ext>
            </a:extLst>
          </p:cNvPr>
          <p:cNvSpPr txBox="1">
            <a:spLocks/>
          </p:cNvSpPr>
          <p:nvPr/>
        </p:nvSpPr>
        <p:spPr>
          <a:xfrm>
            <a:off x="496870" y="6371941"/>
            <a:ext cx="4311400"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dirty="0"/>
              <a:t>IEC 61850 – GOOSE</a:t>
            </a:r>
            <a:endParaRPr lang="en-GB" sz="800" b="1" dirty="0"/>
          </a:p>
        </p:txBody>
      </p:sp>
      <p:sp>
        <p:nvSpPr>
          <p:cNvPr id="6" name="Date Placeholder 2">
            <a:extLst>
              <a:ext uri="{FF2B5EF4-FFF2-40B4-BE49-F238E27FC236}">
                <a16:creationId xmlns:a16="http://schemas.microsoft.com/office/drawing/2014/main" id="{80EA5AC1-AB98-A61C-91FA-40EF0BD0CA95}"/>
              </a:ext>
            </a:extLst>
          </p:cNvPr>
          <p:cNvSpPr txBox="1">
            <a:spLocks/>
          </p:cNvSpPr>
          <p:nvPr/>
        </p:nvSpPr>
        <p:spPr>
          <a:xfrm>
            <a:off x="341593" y="6535796"/>
            <a:ext cx="1080000" cy="123111"/>
          </a:xfrm>
          <a:prstGeom prst="rect">
            <a:avLst/>
          </a:prstGeom>
          <a:ln/>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846F58-0C03-496C-AD6C-900DB1D39DE6}" type="datetime4">
              <a:rPr lang="en-GB" b="0" smtClean="0"/>
              <a:pPr/>
              <a:t>16 February 2023</a:t>
            </a:fld>
            <a:endParaRPr lang="en-GB" b="0" dirty="0"/>
          </a:p>
        </p:txBody>
      </p:sp>
      <p:sp>
        <p:nvSpPr>
          <p:cNvPr id="7" name="Slide Number Placeholder 4">
            <a:extLst>
              <a:ext uri="{FF2B5EF4-FFF2-40B4-BE49-F238E27FC236}">
                <a16:creationId xmlns:a16="http://schemas.microsoft.com/office/drawing/2014/main" id="{D73E605D-30E1-4BD5-EAFA-78909855AC02}"/>
              </a:ext>
            </a:extLst>
          </p:cNvPr>
          <p:cNvSpPr txBox="1">
            <a:spLocks/>
          </p:cNvSpPr>
          <p:nvPr/>
        </p:nvSpPr>
        <p:spPr>
          <a:xfrm>
            <a:off x="71925" y="6363316"/>
            <a:ext cx="360000"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0553F3-40B0-4BFA-8684-D942AF6EAA45}" type="slidenum">
              <a:rPr lang="en-GB" sz="800" smtClean="0"/>
              <a:pPr/>
              <a:t>9</a:t>
            </a:fld>
            <a:endParaRPr lang="en-GB" sz="800" dirty="0"/>
          </a:p>
        </p:txBody>
      </p:sp>
    </p:spTree>
    <p:extLst>
      <p:ext uri="{BB962C8B-B14F-4D97-AF65-F5344CB8AC3E}">
        <p14:creationId xmlns:p14="http://schemas.microsoft.com/office/powerpoint/2010/main" val="4222465434"/>
      </p:ext>
    </p:extLst>
  </p:cSld>
  <p:clrMapOvr>
    <a:masterClrMapping/>
  </p:clrMapOvr>
  <p:transition>
    <p:fade/>
  </p:transition>
</p:sld>
</file>

<file path=ppt/theme/theme1.xml><?xml version="1.0" encoding="utf-8"?>
<a:theme xmlns:a="http://schemas.openxmlformats.org/drawingml/2006/main" name="Meggitt presentation template v2">
  <a:themeElements>
    <a:clrScheme name="Custom 930">
      <a:dk1>
        <a:sysClr val="windowText" lastClr="000000"/>
      </a:dk1>
      <a:lt1>
        <a:sysClr val="window" lastClr="FFFFFF"/>
      </a:lt1>
      <a:dk2>
        <a:srgbClr val="333F48"/>
      </a:dk2>
      <a:lt2>
        <a:srgbClr val="DAD9D6"/>
      </a:lt2>
      <a:accent1>
        <a:srgbClr val="C4D600"/>
      </a:accent1>
      <a:accent2>
        <a:srgbClr val="333F48"/>
      </a:accent2>
      <a:accent3>
        <a:srgbClr val="7F7F7F"/>
      </a:accent3>
      <a:accent4>
        <a:srgbClr val="B2B2B2"/>
      </a:accent4>
      <a:accent5>
        <a:srgbClr val="DDDDDD"/>
      </a:accent5>
      <a:accent6>
        <a:srgbClr val="658D1B"/>
      </a:accent6>
      <a:hlink>
        <a:srgbClr val="0563C1"/>
      </a:hlink>
      <a:folHlink>
        <a:srgbClr val="954F72"/>
      </a:folHlink>
    </a:clrScheme>
    <a:fontScheme name="Custom 279">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631234D-5096-414D-9468-9317D935E2A7}" vid="{0B266085-76D2-44E0-8445-90DD9534B9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Ari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Ari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F854332E4DAC498C51F3444E73D577" ma:contentTypeVersion="13" ma:contentTypeDescription="Create a new document." ma:contentTypeScope="" ma:versionID="48588a21f37a5cc75a52571eb42c6e1d">
  <xsd:schema xmlns:xsd="http://www.w3.org/2001/XMLSchema" xmlns:xs="http://www.w3.org/2001/XMLSchema" xmlns:p="http://schemas.microsoft.com/office/2006/metadata/properties" xmlns:ns1="http://schemas.microsoft.com/sharepoint/v3" xmlns:ns2="003c38a7-98ca-4ee5-9f19-e608002c78eb" xmlns:ns3="7c6b3982-07f9-4cd7-9eb6-775d566d6b36" xmlns:ns4="f7121e7f-8e9b-4649-b406-99d778002dce" targetNamespace="http://schemas.microsoft.com/office/2006/metadata/properties" ma:root="true" ma:fieldsID="3d24dc43059d6bd40ee0e6d13f47dfc3" ns1:_="" ns2:_="" ns3:_="" ns4:_="">
    <xsd:import namespace="http://schemas.microsoft.com/sharepoint/v3"/>
    <xsd:import namespace="003c38a7-98ca-4ee5-9f19-e608002c78eb"/>
    <xsd:import namespace="7c6b3982-07f9-4cd7-9eb6-775d566d6b36"/>
    <xsd:import namespace="f7121e7f-8e9b-4649-b406-99d778002dce"/>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03c38a7-98ca-4ee5-9f19-e608002c78e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b62e948-4057-418f-b424-da9746bdd804"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6b3982-07f9-4cd7-9eb6-775d566d6b3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7121e7f-8e9b-4649-b406-99d778002dce"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7b73115-a9a2-420f-a0d9-9a6bf2ef187d}" ma:internalName="TaxCatchAll" ma:showField="CatchAllData" ma:web="f7121e7f-8e9b-4649-b406-99d778002d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TaxCatchAll xmlns="f7121e7f-8e9b-4649-b406-99d778002dce" xsi:nil="true"/>
    <PublishingStartDate xmlns="http://schemas.microsoft.com/sharepoint/v3" xsi:nil="true"/>
    <lcf76f155ced4ddcb4097134ff3c332f xmlns="003c38a7-98ca-4ee5-9f19-e608002c78e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2BD756-96AA-412A-B8D6-D24B5DDF87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03c38a7-98ca-4ee5-9f19-e608002c78eb"/>
    <ds:schemaRef ds:uri="7c6b3982-07f9-4cd7-9eb6-775d566d6b36"/>
    <ds:schemaRef ds:uri="f7121e7f-8e9b-4649-b406-99d778002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263260-93F8-47C5-BF17-4F0A813A6ED5}">
  <ds:schemaRefs>
    <ds:schemaRef ds:uri="http://schemas.microsoft.com/office/2006/metadata/properties"/>
    <ds:schemaRef ds:uri="http://schemas.microsoft.com/office/infopath/2007/PartnerControls"/>
    <ds:schemaRef ds:uri="http://schemas.microsoft.com/sharepoint/v3"/>
    <ds:schemaRef ds:uri="f7121e7f-8e9b-4649-b406-99d778002dce"/>
    <ds:schemaRef ds:uri="003c38a7-98ca-4ee5-9f19-e608002c78eb"/>
  </ds:schemaRefs>
</ds:datastoreItem>
</file>

<file path=customXml/itemProps3.xml><?xml version="1.0" encoding="utf-8"?>
<ds:datastoreItem xmlns:ds="http://schemas.openxmlformats.org/officeDocument/2006/customXml" ds:itemID="{EE58875A-DF0E-4940-BE5C-55C5011094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1269</TotalTime>
  <Words>881</Words>
  <Application>Microsoft Office PowerPoint</Application>
  <PresentationFormat>Widescreen</PresentationFormat>
  <Paragraphs>160</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Century Gothic</vt:lpstr>
      <vt:lpstr>Wingdings 2</vt:lpstr>
      <vt:lpstr>Meggitt presentation template v2</vt:lpstr>
      <vt:lpstr>Overview of  IEC 61850 – GOOSE Vibrosmart</vt:lpstr>
      <vt:lpstr>Smart Grid</vt:lpstr>
      <vt:lpstr>Main issues with modern power grid</vt:lpstr>
      <vt:lpstr>IEC 61850</vt:lpstr>
      <vt:lpstr>GOOSE</vt:lpstr>
      <vt:lpstr>GOOSE - Generic Object-Oriented Substation Event </vt:lpstr>
      <vt:lpstr>What is our IED? </vt:lpstr>
      <vt:lpstr>VibroSmart implementation – Block diagram Concept implemented at Hydro Québec</vt:lpstr>
      <vt:lpstr>VibroSmart implementation – Configurator – VSI GOOSE interface</vt:lpstr>
      <vt:lpstr>PTP synchronization Vibrosmart </vt:lpstr>
      <vt:lpstr>The Precision Time Protocol (PTP) is used to synchronize clocks throughout a network.  Allow accurate event correlation </vt:lpstr>
      <vt:lpstr>VibroSmart®  PTP synchronization - Concept</vt:lpstr>
      <vt:lpstr>PTP – Test results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heading to go here</dc:title>
  <dc:creator>Samuel Delabays</dc:creator>
  <cp:lastModifiedBy>Rao, Sindhu (IND - MGGT)</cp:lastModifiedBy>
  <cp:revision>55</cp:revision>
  <dcterms:created xsi:type="dcterms:W3CDTF">2022-11-30T21:47:57Z</dcterms:created>
  <dcterms:modified xsi:type="dcterms:W3CDTF">2023-02-16T06:52:25Z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0x01010089F854332E4DAC498C51F3444E73D577</vt:lpwstr>
  </property>
</Properties>
</file>