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10" r:id="rId5"/>
  </p:sldMasterIdLst>
  <p:notesMasterIdLst>
    <p:notesMasterId r:id="rId18"/>
  </p:notesMasterIdLst>
  <p:sldIdLst>
    <p:sldId id="336" r:id="rId6"/>
    <p:sldId id="313" r:id="rId7"/>
    <p:sldId id="314" r:id="rId8"/>
    <p:sldId id="315" r:id="rId9"/>
    <p:sldId id="316" r:id="rId10"/>
    <p:sldId id="329" r:id="rId11"/>
    <p:sldId id="330" r:id="rId12"/>
    <p:sldId id="331" r:id="rId13"/>
    <p:sldId id="332" r:id="rId14"/>
    <p:sldId id="322" r:id="rId15"/>
    <p:sldId id="334" r:id="rId16"/>
    <p:sldId id="33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779" userDrawn="1">
          <p15:clr>
            <a:srgbClr val="A4A3A4"/>
          </p15:clr>
        </p15:guide>
        <p15:guide id="2" pos="2477" userDrawn="1">
          <p15:clr>
            <a:srgbClr val="A4A3A4"/>
          </p15:clr>
        </p15:guide>
        <p15:guide id="3" pos="4925" userDrawn="1">
          <p15:clr>
            <a:srgbClr val="A4A3A4"/>
          </p15:clr>
        </p15:guide>
        <p15:guide id="4" pos="5246" userDrawn="1">
          <p15:clr>
            <a:srgbClr val="A4A3A4"/>
          </p15:clr>
        </p15:guide>
        <p15:guide id="5" orient="horz" pos="25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F48"/>
    <a:srgbClr val="7F7F7F"/>
    <a:srgbClr val="A6A6A6"/>
    <a:srgbClr val="FFFFFF"/>
    <a:srgbClr val="ED7D31"/>
    <a:srgbClr val="00A5BD"/>
    <a:srgbClr val="53595E"/>
    <a:srgbClr val="009999"/>
    <a:srgbClr val="C4D60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911CCC-9781-43F2-9436-F144FD371601}" v="1" dt="2023-02-07T18:01:06.026"/>
    <p1510:client id="{A97E8263-916F-43FF-A46F-4F7FA31326F7}" v="75" dt="2023-02-09T16:33:22.731"/>
    <p1510:client id="{C75A9856-CF6E-4A77-85E9-B10EBC8A6BFB}" v="15" dt="2023-02-07T19:22:01.790"/>
    <p1510:client id="{DDC4EBBF-D61F-4C5E-B795-BA8D54CB8313}" v="3" dt="2023-02-09T18:48:22.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05" autoAdjust="0"/>
    <p:restoredTop sz="96437" autoAdjust="0"/>
  </p:normalViewPr>
  <p:slideViewPr>
    <p:cSldViewPr snapToGrid="0">
      <p:cViewPr varScale="1">
        <p:scale>
          <a:sx n="144" d="100"/>
          <a:sy n="144" d="100"/>
        </p:scale>
        <p:origin x="116" y="388"/>
      </p:cViewPr>
      <p:guideLst>
        <p:guide pos="2779"/>
        <p:guide pos="2477"/>
        <p:guide pos="4925"/>
        <p:guide pos="5246"/>
        <p:guide orient="horz" pos="2546"/>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ory Zurbriggen" userId="PcsmQiHTCRgUWFB1jhbS+MZX98OyhUoi8l45vrhh9mU=" providerId="None" clId="Web-{DDC4EBBF-D61F-4C5E-B795-BA8D54CB8313}"/>
    <pc:docChg chg="modSld sldOrd">
      <pc:chgData name="Gregory Zurbriggen" userId="PcsmQiHTCRgUWFB1jhbS+MZX98OyhUoi8l45vrhh9mU=" providerId="None" clId="Web-{DDC4EBBF-D61F-4C5E-B795-BA8D54CB8313}" dt="2023-02-09T18:48:22.467" v="4"/>
      <pc:docMkLst>
        <pc:docMk/>
      </pc:docMkLst>
      <pc:sldChg chg="mod modShow">
        <pc:chgData name="Gregory Zurbriggen" userId="PcsmQiHTCRgUWFB1jhbS+MZX98OyhUoi8l45vrhh9mU=" providerId="None" clId="Web-{DDC4EBBF-D61F-4C5E-B795-BA8D54CB8313}" dt="2023-02-09T18:46:47.761" v="3"/>
        <pc:sldMkLst>
          <pc:docMk/>
          <pc:sldMk cId="510230971" sldId="313"/>
        </pc:sldMkLst>
      </pc:sldChg>
      <pc:sldChg chg="mod modShow">
        <pc:chgData name="Gregory Zurbriggen" userId="PcsmQiHTCRgUWFB1jhbS+MZX98OyhUoi8l45vrhh9mU=" providerId="None" clId="Web-{DDC4EBBF-D61F-4C5E-B795-BA8D54CB8313}" dt="2023-02-09T18:46:47.714" v="2"/>
        <pc:sldMkLst>
          <pc:docMk/>
          <pc:sldMk cId="1812691677" sldId="314"/>
        </pc:sldMkLst>
      </pc:sldChg>
      <pc:sldChg chg="ord">
        <pc:chgData name="Gregory Zurbriggen" userId="PcsmQiHTCRgUWFB1jhbS+MZX98OyhUoi8l45vrhh9mU=" providerId="None" clId="Web-{DDC4EBBF-D61F-4C5E-B795-BA8D54CB8313}" dt="2023-02-09T18:48:22.467" v="4"/>
        <pc:sldMkLst>
          <pc:docMk/>
          <pc:sldMk cId="2121831371" sldId="334"/>
        </pc:sldMkLst>
      </pc:sldChg>
      <pc:sldChg chg="modNotes">
        <pc:chgData name="Gregory Zurbriggen" userId="PcsmQiHTCRgUWFB1jhbS+MZX98OyhUoi8l45vrhh9mU=" providerId="None" clId="Web-{DDC4EBBF-D61F-4C5E-B795-BA8D54CB8313}" dt="2023-02-09T18:45:14.945" v="1"/>
        <pc:sldMkLst>
          <pc:docMk/>
          <pc:sldMk cId="883920171" sldId="336"/>
        </pc:sldMkLst>
      </pc:sldChg>
    </pc:docChg>
  </pc:docChgLst>
  <pc:docChgLst>
    <pc:chgData name="Gregory Zurbriggen" clId="Web-{C75A9856-CF6E-4A77-85E9-B10EBC8A6BFB}"/>
    <pc:docChg chg="addSld delSld modSld addMainMaster">
      <pc:chgData name="Gregory Zurbriggen" userId="" providerId="" clId="Web-{C75A9856-CF6E-4A77-85E9-B10EBC8A6BFB}" dt="2023-02-07T18:44:29.931" v="8" actId="14100"/>
      <pc:docMkLst>
        <pc:docMk/>
      </pc:docMkLst>
      <pc:sldChg chg="modSp">
        <pc:chgData name="Gregory Zurbriggen" userId="" providerId="" clId="Web-{C75A9856-CF6E-4A77-85E9-B10EBC8A6BFB}" dt="2023-02-07T18:44:29.931" v="8" actId="14100"/>
        <pc:sldMkLst>
          <pc:docMk/>
          <pc:sldMk cId="416208235" sldId="322"/>
        </pc:sldMkLst>
        <pc:spChg chg="mod">
          <ac:chgData name="Gregory Zurbriggen" userId="" providerId="" clId="Web-{C75A9856-CF6E-4A77-85E9-B10EBC8A6BFB}" dt="2023-02-07T18:44:29.931" v="8" actId="14100"/>
          <ac:spMkLst>
            <pc:docMk/>
            <pc:sldMk cId="416208235" sldId="322"/>
            <ac:spMk id="4161" creationId="{CBCB5307-C159-C18C-6DD4-838607A1AC74}"/>
          </ac:spMkLst>
        </pc:spChg>
      </pc:sldChg>
      <pc:sldChg chg="delSp modSp del">
        <pc:chgData name="Gregory Zurbriggen" userId="" providerId="" clId="Web-{C75A9856-CF6E-4A77-85E9-B10EBC8A6BFB}" dt="2023-02-07T18:33:10.085" v="5"/>
        <pc:sldMkLst>
          <pc:docMk/>
          <pc:sldMk cId="221291331" sldId="328"/>
        </pc:sldMkLst>
        <pc:spChg chg="del mod">
          <ac:chgData name="Gregory Zurbriggen" userId="" providerId="" clId="Web-{C75A9856-CF6E-4A77-85E9-B10EBC8A6BFB}" dt="2023-02-07T18:32:21.004" v="1"/>
          <ac:spMkLst>
            <pc:docMk/>
            <pc:sldMk cId="221291331" sldId="328"/>
            <ac:spMk id="5" creationId="{F41E1DE9-BEAA-3C34-906A-3B1E479A84C9}"/>
          </ac:spMkLst>
        </pc:spChg>
      </pc:sldChg>
      <pc:sldChg chg="modSp">
        <pc:chgData name="Gregory Zurbriggen" userId="" providerId="" clId="Web-{C75A9856-CF6E-4A77-85E9-B10EBC8A6BFB}" dt="2023-02-07T18:43:58.820" v="7" actId="14100"/>
        <pc:sldMkLst>
          <pc:docMk/>
          <pc:sldMk cId="3207932915" sldId="332"/>
        </pc:sldMkLst>
        <pc:picChg chg="mod">
          <ac:chgData name="Gregory Zurbriggen" userId="" providerId="" clId="Web-{C75A9856-CF6E-4A77-85E9-B10EBC8A6BFB}" dt="2023-02-07T18:43:58.820" v="7" actId="14100"/>
          <ac:picMkLst>
            <pc:docMk/>
            <pc:sldMk cId="3207932915" sldId="332"/>
            <ac:picMk id="15" creationId="{93FA07F8-6B3C-EAC2-DC0C-24D7933AE836}"/>
          </ac:picMkLst>
        </pc:picChg>
      </pc:sldChg>
      <pc:sldChg chg="modSp add">
        <pc:chgData name="Gregory Zurbriggen" userId="" providerId="" clId="Web-{C75A9856-CF6E-4A77-85E9-B10EBC8A6BFB}" dt="2023-02-07T18:32:58.037" v="4" actId="20577"/>
        <pc:sldMkLst>
          <pc:docMk/>
          <pc:sldMk cId="883920171" sldId="336"/>
        </pc:sldMkLst>
        <pc:spChg chg="mod">
          <ac:chgData name="Gregory Zurbriggen" userId="" providerId="" clId="Web-{C75A9856-CF6E-4A77-85E9-B10EBC8A6BFB}" dt="2023-02-07T18:32:58.037" v="4" actId="20577"/>
          <ac:spMkLst>
            <pc:docMk/>
            <pc:sldMk cId="883920171" sldId="336"/>
            <ac:spMk id="2" creationId="{864E7545-B2A8-E302-B31F-7030AD9F4B4C}"/>
          </ac:spMkLst>
        </pc:spChg>
      </pc:sldChg>
      <pc:sldMasterChg chg="add addSldLayout">
        <pc:chgData name="Gregory Zurbriggen" userId="" providerId="" clId="Web-{C75A9856-CF6E-4A77-85E9-B10EBC8A6BFB}" dt="2023-02-07T18:32:40.646" v="2"/>
        <pc:sldMasterMkLst>
          <pc:docMk/>
          <pc:sldMasterMk cId="3330256578" sldId="2147483710"/>
        </pc:sldMasterMkLst>
        <pc:sldLayoutChg chg="add">
          <pc:chgData name="Gregory Zurbriggen" userId="" providerId="" clId="Web-{C75A9856-CF6E-4A77-85E9-B10EBC8A6BFB}" dt="2023-02-07T18:32:40.646" v="2"/>
          <pc:sldLayoutMkLst>
            <pc:docMk/>
            <pc:sldMasterMk cId="3330256578" sldId="2147483710"/>
            <pc:sldLayoutMk cId="1113036223" sldId="2147483711"/>
          </pc:sldLayoutMkLst>
        </pc:sldLayoutChg>
        <pc:sldLayoutChg chg="add">
          <pc:chgData name="Gregory Zurbriggen" userId="" providerId="" clId="Web-{C75A9856-CF6E-4A77-85E9-B10EBC8A6BFB}" dt="2023-02-07T18:32:40.646" v="2"/>
          <pc:sldLayoutMkLst>
            <pc:docMk/>
            <pc:sldMasterMk cId="3330256578" sldId="2147483710"/>
            <pc:sldLayoutMk cId="1224235288" sldId="2147483712"/>
          </pc:sldLayoutMkLst>
        </pc:sldLayoutChg>
        <pc:sldLayoutChg chg="add">
          <pc:chgData name="Gregory Zurbriggen" userId="" providerId="" clId="Web-{C75A9856-CF6E-4A77-85E9-B10EBC8A6BFB}" dt="2023-02-07T18:32:40.646" v="2"/>
          <pc:sldLayoutMkLst>
            <pc:docMk/>
            <pc:sldMasterMk cId="3330256578" sldId="2147483710"/>
            <pc:sldLayoutMk cId="3471263795" sldId="2147483713"/>
          </pc:sldLayoutMkLst>
        </pc:sldLayoutChg>
        <pc:sldLayoutChg chg="add">
          <pc:chgData name="Gregory Zurbriggen" userId="" providerId="" clId="Web-{C75A9856-CF6E-4A77-85E9-B10EBC8A6BFB}" dt="2023-02-07T18:32:40.646" v="2"/>
          <pc:sldLayoutMkLst>
            <pc:docMk/>
            <pc:sldMasterMk cId="3330256578" sldId="2147483710"/>
            <pc:sldLayoutMk cId="4156968418" sldId="2147483714"/>
          </pc:sldLayoutMkLst>
        </pc:sldLayoutChg>
        <pc:sldLayoutChg chg="add">
          <pc:chgData name="Gregory Zurbriggen" userId="" providerId="" clId="Web-{C75A9856-CF6E-4A77-85E9-B10EBC8A6BFB}" dt="2023-02-07T18:32:40.646" v="2"/>
          <pc:sldLayoutMkLst>
            <pc:docMk/>
            <pc:sldMasterMk cId="3330256578" sldId="2147483710"/>
            <pc:sldLayoutMk cId="471799323" sldId="2147483715"/>
          </pc:sldLayoutMkLst>
        </pc:sldLayoutChg>
        <pc:sldLayoutChg chg="add">
          <pc:chgData name="Gregory Zurbriggen" userId="" providerId="" clId="Web-{C75A9856-CF6E-4A77-85E9-B10EBC8A6BFB}" dt="2023-02-07T18:32:40.646" v="2"/>
          <pc:sldLayoutMkLst>
            <pc:docMk/>
            <pc:sldMasterMk cId="3330256578" sldId="2147483710"/>
            <pc:sldLayoutMk cId="1082623880" sldId="2147483716"/>
          </pc:sldLayoutMkLst>
        </pc:sldLayoutChg>
        <pc:sldLayoutChg chg="add">
          <pc:chgData name="Gregory Zurbriggen" userId="" providerId="" clId="Web-{C75A9856-CF6E-4A77-85E9-B10EBC8A6BFB}" dt="2023-02-07T18:32:40.646" v="2"/>
          <pc:sldLayoutMkLst>
            <pc:docMk/>
            <pc:sldMasterMk cId="3330256578" sldId="2147483710"/>
            <pc:sldLayoutMk cId="734379027" sldId="2147483717"/>
          </pc:sldLayoutMkLst>
        </pc:sldLayoutChg>
        <pc:sldLayoutChg chg="add">
          <pc:chgData name="Gregory Zurbriggen" userId="" providerId="" clId="Web-{C75A9856-CF6E-4A77-85E9-B10EBC8A6BFB}" dt="2023-02-07T18:32:40.646" v="2"/>
          <pc:sldLayoutMkLst>
            <pc:docMk/>
            <pc:sldMasterMk cId="3330256578" sldId="2147483710"/>
            <pc:sldLayoutMk cId="1742275725" sldId="2147483718"/>
          </pc:sldLayoutMkLst>
        </pc:sldLayoutChg>
        <pc:sldLayoutChg chg="add">
          <pc:chgData name="Gregory Zurbriggen" userId="" providerId="" clId="Web-{C75A9856-CF6E-4A77-85E9-B10EBC8A6BFB}" dt="2023-02-07T18:32:40.646" v="2"/>
          <pc:sldLayoutMkLst>
            <pc:docMk/>
            <pc:sldMasterMk cId="3330256578" sldId="2147483710"/>
            <pc:sldLayoutMk cId="779049833" sldId="2147483719"/>
          </pc:sldLayoutMkLst>
        </pc:sldLayoutChg>
        <pc:sldLayoutChg chg="add">
          <pc:chgData name="Gregory Zurbriggen" userId="" providerId="" clId="Web-{C75A9856-CF6E-4A77-85E9-B10EBC8A6BFB}" dt="2023-02-07T18:32:40.646" v="2"/>
          <pc:sldLayoutMkLst>
            <pc:docMk/>
            <pc:sldMasterMk cId="3330256578" sldId="2147483710"/>
            <pc:sldLayoutMk cId="3114672701" sldId="2147483720"/>
          </pc:sldLayoutMkLst>
        </pc:sldLayoutChg>
        <pc:sldLayoutChg chg="add">
          <pc:chgData name="Gregory Zurbriggen" userId="" providerId="" clId="Web-{C75A9856-CF6E-4A77-85E9-B10EBC8A6BFB}" dt="2023-02-07T18:32:40.646" v="2"/>
          <pc:sldLayoutMkLst>
            <pc:docMk/>
            <pc:sldMasterMk cId="3330256578" sldId="2147483710"/>
            <pc:sldLayoutMk cId="753986802" sldId="2147483721"/>
          </pc:sldLayoutMkLst>
        </pc:sldLayoutChg>
        <pc:sldLayoutChg chg="add">
          <pc:chgData name="Gregory Zurbriggen" userId="" providerId="" clId="Web-{C75A9856-CF6E-4A77-85E9-B10EBC8A6BFB}" dt="2023-02-07T18:32:40.646" v="2"/>
          <pc:sldLayoutMkLst>
            <pc:docMk/>
            <pc:sldMasterMk cId="3330256578" sldId="2147483710"/>
            <pc:sldLayoutMk cId="548177203" sldId="2147483722"/>
          </pc:sldLayoutMkLst>
        </pc:sldLayoutChg>
        <pc:sldLayoutChg chg="add">
          <pc:chgData name="Gregory Zurbriggen" userId="" providerId="" clId="Web-{C75A9856-CF6E-4A77-85E9-B10EBC8A6BFB}" dt="2023-02-07T18:32:40.646" v="2"/>
          <pc:sldLayoutMkLst>
            <pc:docMk/>
            <pc:sldMasterMk cId="3330256578" sldId="2147483710"/>
            <pc:sldLayoutMk cId="3091788136" sldId="2147483723"/>
          </pc:sldLayoutMkLst>
        </pc:sldLayoutChg>
        <pc:sldLayoutChg chg="add">
          <pc:chgData name="Gregory Zurbriggen" userId="" providerId="" clId="Web-{C75A9856-CF6E-4A77-85E9-B10EBC8A6BFB}" dt="2023-02-07T18:32:40.646" v="2"/>
          <pc:sldLayoutMkLst>
            <pc:docMk/>
            <pc:sldMasterMk cId="3330256578" sldId="2147483710"/>
            <pc:sldLayoutMk cId="3818481482" sldId="2147483724"/>
          </pc:sldLayoutMkLst>
        </pc:sldLayoutChg>
        <pc:sldLayoutChg chg="add">
          <pc:chgData name="Gregory Zurbriggen" userId="" providerId="" clId="Web-{C75A9856-CF6E-4A77-85E9-B10EBC8A6BFB}" dt="2023-02-07T18:32:40.646" v="2"/>
          <pc:sldLayoutMkLst>
            <pc:docMk/>
            <pc:sldMasterMk cId="3330256578" sldId="2147483710"/>
            <pc:sldLayoutMk cId="3667771353" sldId="2147483725"/>
          </pc:sldLayoutMkLst>
        </pc:sldLayoutChg>
        <pc:sldLayoutChg chg="add">
          <pc:chgData name="Gregory Zurbriggen" userId="" providerId="" clId="Web-{C75A9856-CF6E-4A77-85E9-B10EBC8A6BFB}" dt="2023-02-07T18:32:40.646" v="2"/>
          <pc:sldLayoutMkLst>
            <pc:docMk/>
            <pc:sldMasterMk cId="3330256578" sldId="2147483710"/>
            <pc:sldLayoutMk cId="4283641203" sldId="2147483726"/>
          </pc:sldLayoutMkLst>
        </pc:sldLayoutChg>
        <pc:sldLayoutChg chg="add">
          <pc:chgData name="Gregory Zurbriggen" userId="" providerId="" clId="Web-{C75A9856-CF6E-4A77-85E9-B10EBC8A6BFB}" dt="2023-02-07T18:32:40.646" v="2"/>
          <pc:sldLayoutMkLst>
            <pc:docMk/>
            <pc:sldMasterMk cId="3330256578" sldId="2147483710"/>
            <pc:sldLayoutMk cId="3125270434" sldId="2147483727"/>
          </pc:sldLayoutMkLst>
        </pc:sldLayoutChg>
        <pc:sldLayoutChg chg="add">
          <pc:chgData name="Gregory Zurbriggen" userId="" providerId="" clId="Web-{C75A9856-CF6E-4A77-85E9-B10EBC8A6BFB}" dt="2023-02-07T18:32:40.646" v="2"/>
          <pc:sldLayoutMkLst>
            <pc:docMk/>
            <pc:sldMasterMk cId="3330256578" sldId="2147483710"/>
            <pc:sldLayoutMk cId="627669858" sldId="2147483728"/>
          </pc:sldLayoutMkLst>
        </pc:sldLayoutChg>
        <pc:sldLayoutChg chg="add">
          <pc:chgData name="Gregory Zurbriggen" userId="" providerId="" clId="Web-{C75A9856-CF6E-4A77-85E9-B10EBC8A6BFB}" dt="2023-02-07T18:32:40.646" v="2"/>
          <pc:sldLayoutMkLst>
            <pc:docMk/>
            <pc:sldMasterMk cId="3330256578" sldId="2147483710"/>
            <pc:sldLayoutMk cId="2949810699" sldId="2147483729"/>
          </pc:sldLayoutMkLst>
        </pc:sldLayoutChg>
        <pc:sldLayoutChg chg="add">
          <pc:chgData name="Gregory Zurbriggen" userId="" providerId="" clId="Web-{C75A9856-CF6E-4A77-85E9-B10EBC8A6BFB}" dt="2023-02-07T18:32:40.646" v="2"/>
          <pc:sldLayoutMkLst>
            <pc:docMk/>
            <pc:sldMasterMk cId="3330256578" sldId="2147483710"/>
            <pc:sldLayoutMk cId="2696993800" sldId="2147483730"/>
          </pc:sldLayoutMkLst>
        </pc:sldLayoutChg>
        <pc:sldLayoutChg chg="add">
          <pc:chgData name="Gregory Zurbriggen" userId="" providerId="" clId="Web-{C75A9856-CF6E-4A77-85E9-B10EBC8A6BFB}" dt="2023-02-07T18:32:40.646" v="2"/>
          <pc:sldLayoutMkLst>
            <pc:docMk/>
            <pc:sldMasterMk cId="3330256578" sldId="2147483710"/>
            <pc:sldLayoutMk cId="4077096936" sldId="2147483731"/>
          </pc:sldLayoutMkLst>
        </pc:sldLayoutChg>
        <pc:sldLayoutChg chg="add">
          <pc:chgData name="Gregory Zurbriggen" userId="" providerId="" clId="Web-{C75A9856-CF6E-4A77-85E9-B10EBC8A6BFB}" dt="2023-02-07T18:32:40.646" v="2"/>
          <pc:sldLayoutMkLst>
            <pc:docMk/>
            <pc:sldMasterMk cId="3330256578" sldId="2147483710"/>
            <pc:sldLayoutMk cId="1522221553" sldId="2147483732"/>
          </pc:sldLayoutMkLst>
        </pc:sldLayoutChg>
        <pc:sldLayoutChg chg="add">
          <pc:chgData name="Gregory Zurbriggen" userId="" providerId="" clId="Web-{C75A9856-CF6E-4A77-85E9-B10EBC8A6BFB}" dt="2023-02-07T18:32:40.646" v="2"/>
          <pc:sldLayoutMkLst>
            <pc:docMk/>
            <pc:sldMasterMk cId="3330256578" sldId="2147483710"/>
            <pc:sldLayoutMk cId="2076644701" sldId="2147483733"/>
          </pc:sldLayoutMkLst>
        </pc:sldLayoutChg>
        <pc:sldLayoutChg chg="add">
          <pc:chgData name="Gregory Zurbriggen" userId="" providerId="" clId="Web-{C75A9856-CF6E-4A77-85E9-B10EBC8A6BFB}" dt="2023-02-07T18:32:40.646" v="2"/>
          <pc:sldLayoutMkLst>
            <pc:docMk/>
            <pc:sldMasterMk cId="3330256578" sldId="2147483710"/>
            <pc:sldLayoutMk cId="2344482444" sldId="2147483734"/>
          </pc:sldLayoutMkLst>
        </pc:sldLayoutChg>
        <pc:sldLayoutChg chg="add">
          <pc:chgData name="Gregory Zurbriggen" userId="" providerId="" clId="Web-{C75A9856-CF6E-4A77-85E9-B10EBC8A6BFB}" dt="2023-02-07T18:32:40.646" v="2"/>
          <pc:sldLayoutMkLst>
            <pc:docMk/>
            <pc:sldMasterMk cId="3330256578" sldId="2147483710"/>
            <pc:sldLayoutMk cId="1746171196" sldId="2147483735"/>
          </pc:sldLayoutMkLst>
        </pc:sldLayoutChg>
        <pc:sldLayoutChg chg="add">
          <pc:chgData name="Gregory Zurbriggen" userId="" providerId="" clId="Web-{C75A9856-CF6E-4A77-85E9-B10EBC8A6BFB}" dt="2023-02-07T18:32:40.646" v="2"/>
          <pc:sldLayoutMkLst>
            <pc:docMk/>
            <pc:sldMasterMk cId="3330256578" sldId="2147483710"/>
            <pc:sldLayoutMk cId="4127259641" sldId="2147483736"/>
          </pc:sldLayoutMkLst>
        </pc:sldLayoutChg>
        <pc:sldLayoutChg chg="add">
          <pc:chgData name="Gregory Zurbriggen" userId="" providerId="" clId="Web-{C75A9856-CF6E-4A77-85E9-B10EBC8A6BFB}" dt="2023-02-07T18:32:40.646" v="2"/>
          <pc:sldLayoutMkLst>
            <pc:docMk/>
            <pc:sldMasterMk cId="3330256578" sldId="2147483710"/>
            <pc:sldLayoutMk cId="1161594356" sldId="2147483737"/>
          </pc:sldLayoutMkLst>
        </pc:sldLayoutChg>
      </pc:sldMasterChg>
    </pc:docChg>
  </pc:docChgLst>
  <pc:docChgLst>
    <pc:chgData name="Gregory Zurbriggen" userId="PcsmQiHTCRgUWFB1jhbS+MZX98OyhUoi8l45vrhh9mU=" providerId="None" clId="Web-{A97E8263-916F-43FF-A46F-4F7FA31326F7}"/>
    <pc:docChg chg="modSld">
      <pc:chgData name="Gregory Zurbriggen" userId="PcsmQiHTCRgUWFB1jhbS+MZX98OyhUoi8l45vrhh9mU=" providerId="None" clId="Web-{A97E8263-916F-43FF-A46F-4F7FA31326F7}" dt="2023-02-09T16:33:22.731" v="62"/>
      <pc:docMkLst>
        <pc:docMk/>
      </pc:docMkLst>
      <pc:sldChg chg="addAnim modAnim">
        <pc:chgData name="Gregory Zurbriggen" userId="PcsmQiHTCRgUWFB1jhbS+MZX98OyhUoi8l45vrhh9mU=" providerId="None" clId="Web-{A97E8263-916F-43FF-A46F-4F7FA31326F7}" dt="2023-02-09T16:28:55.754" v="3"/>
        <pc:sldMkLst>
          <pc:docMk/>
          <pc:sldMk cId="510230971" sldId="313"/>
        </pc:sldMkLst>
      </pc:sldChg>
      <pc:sldChg chg="addAnim delAnim modAnim">
        <pc:chgData name="Gregory Zurbriggen" userId="PcsmQiHTCRgUWFB1jhbS+MZX98OyhUoi8l45vrhh9mU=" providerId="None" clId="Web-{A97E8263-916F-43FF-A46F-4F7FA31326F7}" dt="2023-02-09T16:29:16.817" v="7"/>
        <pc:sldMkLst>
          <pc:docMk/>
          <pc:sldMk cId="1812691677" sldId="314"/>
        </pc:sldMkLst>
      </pc:sldChg>
      <pc:sldChg chg="modSp">
        <pc:chgData name="Gregory Zurbriggen" userId="PcsmQiHTCRgUWFB1jhbS+MZX98OyhUoi8l45vrhh9mU=" providerId="None" clId="Web-{A97E8263-916F-43FF-A46F-4F7FA31326F7}" dt="2023-02-09T16:33:22.731" v="62"/>
        <pc:sldMkLst>
          <pc:docMk/>
          <pc:sldMk cId="1129392441" sldId="335"/>
        </pc:sldMkLst>
        <pc:graphicFrameChg chg="mod modGraphic">
          <ac:chgData name="Gregory Zurbriggen" userId="PcsmQiHTCRgUWFB1jhbS+MZX98OyhUoi8l45vrhh9mU=" providerId="None" clId="Web-{A97E8263-916F-43FF-A46F-4F7FA31326F7}" dt="2023-02-09T16:33:22.731" v="62"/>
          <ac:graphicFrameMkLst>
            <pc:docMk/>
            <pc:sldMk cId="1129392441" sldId="335"/>
            <ac:graphicFrameMk id="6" creationId="{BDB6F445-CF09-6F7B-292E-E711D00F5242}"/>
          </ac:graphicFrameMkLst>
        </pc:graphicFrameChg>
      </pc:sldChg>
      <pc:sldChg chg="addSp">
        <pc:chgData name="Gregory Zurbriggen" userId="PcsmQiHTCRgUWFB1jhbS+MZX98OyhUoi8l45vrhh9mU=" providerId="None" clId="Web-{A97E8263-916F-43FF-A46F-4F7FA31326F7}" dt="2023-02-09T16:28:42.426" v="0"/>
        <pc:sldMkLst>
          <pc:docMk/>
          <pc:sldMk cId="883920171" sldId="336"/>
        </pc:sldMkLst>
        <pc:spChg chg="add">
          <ac:chgData name="Gregory Zurbriggen" userId="PcsmQiHTCRgUWFB1jhbS+MZX98OyhUoi8l45vrhh9mU=" providerId="None" clId="Web-{A97E8263-916F-43FF-A46F-4F7FA31326F7}" dt="2023-02-09T16:28:42.426" v="0"/>
          <ac:spMkLst>
            <pc:docMk/>
            <pc:sldMk cId="883920171" sldId="336"/>
            <ac:spMk id="3" creationId="{71855E41-8FBD-75E8-FBBB-792812BE1866}"/>
          </ac:spMkLst>
        </pc:spChg>
      </pc:sldChg>
    </pc:docChg>
  </pc:docChgLst>
  <pc:docChgLst>
    <pc:chgData name="Gregory Zurbriggen" userId="PcsmQiHTCRgUWFB1jhbS+MZX98OyhUoi8l45vrhh9mU=" providerId="None" clId="Web-{4A911CCC-9781-43F2-9436-F144FD371601}"/>
    <pc:docChg chg="modSld">
      <pc:chgData name="Gregory Zurbriggen" userId="PcsmQiHTCRgUWFB1jhbS+MZX98OyhUoi8l45vrhh9mU=" providerId="None" clId="Web-{4A911CCC-9781-43F2-9436-F144FD371601}" dt="2023-02-07T18:01:03.479" v="10"/>
      <pc:docMkLst>
        <pc:docMk/>
      </pc:docMkLst>
      <pc:sldChg chg="modNotes">
        <pc:chgData name="Gregory Zurbriggen" userId="PcsmQiHTCRgUWFB1jhbS+MZX98OyhUoi8l45vrhh9mU=" providerId="None" clId="Web-{4A911CCC-9781-43F2-9436-F144FD371601}" dt="2023-02-07T18:01:03.479" v="10"/>
        <pc:sldMkLst>
          <pc:docMk/>
          <pc:sldMk cId="221291331" sldId="328"/>
        </pc:sldMkLst>
      </pc:sldChg>
    </pc:docChg>
  </pc:docChgLst>
  <pc:docChgLst>
    <pc:chgData name="Gregory Zurbriggen" userId="PcsmQiHTCRgUWFB1jhbS+MZX98OyhUoi8l45vrhh9mU=" providerId="None" clId="Web-{C75A9856-CF6E-4A77-85E9-B10EBC8A6BFB}"/>
    <pc:docChg chg="modSld">
      <pc:chgData name="Gregory Zurbriggen" userId="PcsmQiHTCRgUWFB1jhbS+MZX98OyhUoi8l45vrhh9mU=" providerId="None" clId="Web-{C75A9856-CF6E-4A77-85E9-B10EBC8A6BFB}" dt="2023-02-07T19:22:01.790" v="4" actId="1076"/>
      <pc:docMkLst>
        <pc:docMk/>
      </pc:docMkLst>
      <pc:sldChg chg="addSp modSp">
        <pc:chgData name="Gregory Zurbriggen" userId="PcsmQiHTCRgUWFB1jhbS+MZX98OyhUoi8l45vrhh9mU=" providerId="None" clId="Web-{C75A9856-CF6E-4A77-85E9-B10EBC8A6BFB}" dt="2023-02-07T18:32:15.738" v="1"/>
        <pc:sldMkLst>
          <pc:docMk/>
          <pc:sldMk cId="221291331" sldId="328"/>
        </pc:sldMkLst>
        <pc:spChg chg="add mod">
          <ac:chgData name="Gregory Zurbriggen" userId="PcsmQiHTCRgUWFB1jhbS+MZX98OyhUoi8l45vrhh9mU=" providerId="None" clId="Web-{C75A9856-CF6E-4A77-85E9-B10EBC8A6BFB}" dt="2023-02-07T18:32:15.738" v="1"/>
          <ac:spMkLst>
            <pc:docMk/>
            <pc:sldMk cId="221291331" sldId="328"/>
            <ac:spMk id="5" creationId="{F41E1DE9-BEAA-3C34-906A-3B1E479A84C9}"/>
          </ac:spMkLst>
        </pc:spChg>
      </pc:sldChg>
      <pc:sldChg chg="modSp">
        <pc:chgData name="Gregory Zurbriggen" userId="PcsmQiHTCRgUWFB1jhbS+MZX98OyhUoi8l45vrhh9mU=" providerId="None" clId="Web-{C75A9856-CF6E-4A77-85E9-B10EBC8A6BFB}" dt="2023-02-07T19:22:01.790" v="4" actId="1076"/>
        <pc:sldMkLst>
          <pc:docMk/>
          <pc:sldMk cId="2121831371" sldId="334"/>
        </pc:sldMkLst>
        <pc:graphicFrameChg chg="mod">
          <ac:chgData name="Gregory Zurbriggen" userId="PcsmQiHTCRgUWFB1jhbS+MZX98OyhUoi8l45vrhh9mU=" providerId="None" clId="Web-{C75A9856-CF6E-4A77-85E9-B10EBC8A6BFB}" dt="2023-02-07T19:22:01.790" v="4" actId="1076"/>
          <ac:graphicFrameMkLst>
            <pc:docMk/>
            <pc:sldMk cId="2121831371" sldId="334"/>
            <ac:graphicFrameMk id="6" creationId="{BDB6F445-CF09-6F7B-292E-E711D00F5242}"/>
          </ac:graphicFrameMkLst>
        </pc:graphicFrameChg>
      </pc:sldChg>
      <pc:sldChg chg="modNotes">
        <pc:chgData name="Gregory Zurbriggen" userId="PcsmQiHTCRgUWFB1jhbS+MZX98OyhUoi8l45vrhh9mU=" providerId="None" clId="Web-{C75A9856-CF6E-4A77-85E9-B10EBC8A6BFB}" dt="2023-02-07T19:16:50.581" v="2"/>
        <pc:sldMkLst>
          <pc:docMk/>
          <pc:sldMk cId="883920171" sldId="33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4847F738-42EF-4CA4-855D-2BDBBE15F4EF}" type="datetimeFigureOut">
              <a:rPr lang="en-GB" smtClean="0"/>
              <a:pPr/>
              <a:t>09/02/2023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15E52F80-AF8F-4790-9FE2-2713694115E9}" type="slidenum">
              <a:rPr lang="en-GB" smtClean="0"/>
              <a:pPr/>
              <a:t>‹N°›</a:t>
            </a:fld>
            <a:endParaRPr lang="en-GB" dirty="0"/>
          </a:p>
        </p:txBody>
      </p:sp>
    </p:spTree>
    <p:extLst>
      <p:ext uri="{BB962C8B-B14F-4D97-AF65-F5344CB8AC3E}">
        <p14:creationId xmlns:p14="http://schemas.microsoft.com/office/powerpoint/2010/main" val="2586354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a:p>
            <a:endParaRPr lang="en-US" dirty="0">
              <a:cs typeface="Arial"/>
            </a:endParaRPr>
          </a:p>
          <a:p>
            <a:r>
              <a:rPr lang="en-US" dirty="0" err="1">
                <a:latin typeface="Arial"/>
                <a:cs typeface="Arial"/>
              </a:rPr>
              <a:t>complete</a:t>
            </a:r>
            <a:r>
              <a:rPr lang="en-US" dirty="0">
                <a:latin typeface="Arial"/>
                <a:cs typeface="Arial"/>
              </a:rPr>
              <a:t>, but make certain that time is spent discussing WHY in adequate detail.  A key point is that if wire has already been pulled, the distributed system will not really save any money because its primary benefit is that it reduces the amount of wire and associated labor.  Thus, if upgrading an existing system, the distributed option might not make sense.  Distributed probably makes more sense if selling to OEMs doing small packages where everything is preinstalled and pre-wired (micro-hydro) or if installing something on a completely naked machine where no wiring has been run and you are starting with a blank sheet of paper.</a:t>
            </a:r>
          </a:p>
          <a:p>
            <a:endParaRPr lang="en-US" dirty="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52F80-AF8F-4790-9FE2-2713694115E9}"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8287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ight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lvl1pPr>
            <a:lvl2pPr>
              <a:spcBef>
                <a:spcPts val="0"/>
              </a:spcBef>
              <a:defRPr sz="1200"/>
            </a:lvl2pPr>
            <a:lvl3pPr marL="0" indent="0">
              <a:spcBef>
                <a:spcPts val="0"/>
              </a:spcBef>
              <a:buNone/>
              <a:defRPr sz="1600" b="1">
                <a:solidFill>
                  <a:schemeClr val="accent6"/>
                </a:solidFill>
              </a:defRPr>
            </a:lvl3pPr>
          </a:lstStyle>
          <a:p>
            <a:pPr lvl="0"/>
            <a:r>
              <a:rPr lang="en-US"/>
              <a:t>Edit Master text styles</a:t>
            </a:r>
          </a:p>
          <a:p>
            <a:pPr lvl="1"/>
            <a:r>
              <a:rPr lang="en-US"/>
              <a:t>Second level</a:t>
            </a:r>
          </a:p>
          <a:p>
            <a:pPr lvl="2"/>
            <a:r>
              <a:rPr lang="en-US"/>
              <a:t>Third level</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14793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9999" y="448705"/>
            <a:ext cx="11172576" cy="680400"/>
          </a:xfrm>
        </p:spPr>
        <p:txBody>
          <a:bodyPr anchor="t">
            <a:normAutofit/>
          </a:bodyPr>
          <a:lstStyle>
            <a:lvl1pPr>
              <a:defRPr sz="2400"/>
            </a:lvl1pPr>
          </a:lstStyle>
          <a:p>
            <a:r>
              <a:rPr lang="en-US"/>
              <a:t>Click to edit Master title style</a:t>
            </a:r>
            <a:endParaRPr lang="en-GB" dirty="0"/>
          </a:p>
        </p:txBody>
      </p:sp>
      <p:sp>
        <p:nvSpPr>
          <p:cNvPr id="3" name="Content Placeholder 2"/>
          <p:cNvSpPr>
            <a:spLocks noGrp="1"/>
          </p:cNvSpPr>
          <p:nvPr>
            <p:ph idx="1"/>
          </p:nvPr>
        </p:nvSpPr>
        <p:spPr>
          <a:xfrm>
            <a:off x="538163" y="1692000"/>
            <a:ext cx="11160000" cy="4225926"/>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539999" y="841105"/>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B05C7B-5F97-497B-810A-E6D17FA0CDF2}" type="datetime4">
              <a:rPr lang="en-GB" smtClean="0"/>
              <a:t>09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Tree>
    <p:extLst>
      <p:ext uri="{BB962C8B-B14F-4D97-AF65-F5344CB8AC3E}">
        <p14:creationId xmlns:p14="http://schemas.microsoft.com/office/powerpoint/2010/main" val="123207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Bullet Point Layout">
    <p:spTree>
      <p:nvGrpSpPr>
        <p:cNvPr id="1" name=""/>
        <p:cNvGrpSpPr/>
        <p:nvPr/>
      </p:nvGrpSpPr>
      <p:grpSpPr>
        <a:xfrm>
          <a:off x="0" y="0"/>
          <a:ext cx="0" cy="0"/>
          <a:chOff x="0" y="0"/>
          <a:chExt cx="0" cy="0"/>
        </a:xfrm>
      </p:grpSpPr>
      <p:sp>
        <p:nvSpPr>
          <p:cNvPr id="2" name="Title 1"/>
          <p:cNvSpPr>
            <a:spLocks noGrp="1"/>
          </p:cNvSpPr>
          <p:nvPr>
            <p:ph type="title"/>
          </p:nvPr>
        </p:nvSpPr>
        <p:spPr>
          <a:xfrm>
            <a:off x="539999" y="448705"/>
            <a:ext cx="11172576" cy="680400"/>
          </a:xfrm>
        </p:spPr>
        <p:txBody>
          <a:bodyPr anchor="t">
            <a:normAutofit/>
          </a:bodyPr>
          <a:lstStyle>
            <a:lvl1pPr>
              <a:defRPr sz="2400"/>
            </a:lvl1pPr>
          </a:lstStyle>
          <a:p>
            <a:r>
              <a:rPr lang="en-US"/>
              <a:t>Click to edit Master title style</a:t>
            </a:r>
            <a:endParaRPr lang="en-GB" dirty="0"/>
          </a:p>
        </p:txBody>
      </p:sp>
      <p:sp>
        <p:nvSpPr>
          <p:cNvPr id="3" name="Content Placeholder 2"/>
          <p:cNvSpPr>
            <a:spLocks noGrp="1"/>
          </p:cNvSpPr>
          <p:nvPr>
            <p:ph idx="1"/>
          </p:nvPr>
        </p:nvSpPr>
        <p:spPr>
          <a:xfrm>
            <a:off x="538163" y="1692000"/>
            <a:ext cx="11160000" cy="4225926"/>
          </a:xfrm>
        </p:spPr>
        <p:txBody>
          <a:bodyPr>
            <a:normAutofit/>
          </a:bodyPr>
          <a:lstStyle>
            <a:lvl1pPr marL="179388" indent="-179388">
              <a:spcBef>
                <a:spcPts val="900"/>
              </a:spcBef>
              <a:buClr>
                <a:schemeClr val="accent1"/>
              </a:buClr>
              <a:buFont typeface="Wingdings 2" panose="05020102010507070707" pitchFamily="18" charset="2"/>
              <a:buChar char=""/>
              <a:defRPr lang="en-US" sz="1600" b="0" kern="1200" dirty="0">
                <a:solidFill>
                  <a:schemeClr val="tx1"/>
                </a:solidFill>
                <a:latin typeface="+mn-lt"/>
                <a:ea typeface="+mn-ea"/>
                <a:cs typeface="+mn-cs"/>
              </a:defRPr>
            </a:lvl1pPr>
            <a:lvl2pPr marL="358775" indent="-179388">
              <a:spcBef>
                <a:spcPts val="900"/>
              </a:spcBef>
              <a:buClr>
                <a:schemeClr val="accent1"/>
              </a:buClr>
              <a:buFont typeface="Arial" panose="02000503000000020004" pitchFamily="50" charset="0"/>
              <a:buChar char="–"/>
              <a:defRPr sz="1400" b="0"/>
            </a:lvl2pPr>
            <a:lvl3pPr marL="536575" indent="-177800">
              <a:spcBef>
                <a:spcPts val="900"/>
              </a:spcBef>
              <a:buClr>
                <a:schemeClr val="accent1"/>
              </a:buClr>
              <a:defRPr sz="1400" b="0"/>
            </a:lvl3pPr>
            <a:lvl4pPr marL="715963" indent="-179388">
              <a:spcBef>
                <a:spcPts val="900"/>
              </a:spcBef>
              <a:buClr>
                <a:schemeClr val="accent1"/>
              </a:buClr>
              <a:defRPr sz="1400" b="0"/>
            </a:lvl4pPr>
            <a:lvl5pPr marL="895350" indent="-179388">
              <a:spcBef>
                <a:spcPts val="900"/>
              </a:spcBef>
              <a:buClr>
                <a:schemeClr val="accent1"/>
              </a:buClr>
              <a:defRPr sz="1400" b="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539999" y="841105"/>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26B18D-2394-436B-853D-506AE67A0E60}" type="datetime4">
              <a:rPr lang="en-GB" smtClean="0"/>
              <a:t>09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Tree>
    <p:extLst>
      <p:ext uri="{BB962C8B-B14F-4D97-AF65-F5344CB8AC3E}">
        <p14:creationId xmlns:p14="http://schemas.microsoft.com/office/powerpoint/2010/main" val="413991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38162" y="1671891"/>
            <a:ext cx="11160000" cy="3166809"/>
          </a:xfrm>
        </p:spPr>
        <p:txBody>
          <a:bodyPr anchor="t">
            <a:noAutofit/>
          </a:bodyPr>
          <a:lstStyle>
            <a:lvl1pPr algn="l">
              <a:lnSpc>
                <a:spcPct val="80000"/>
              </a:lnSpc>
              <a:defRPr sz="13000" cap="all" baseline="0"/>
            </a:lvl1pPr>
          </a:lstStyle>
          <a:p>
            <a:r>
              <a:rPr lang="en-US"/>
              <a:t>Click to edit Master title style</a:t>
            </a:r>
            <a:endParaRPr lang="en-GB" dirty="0"/>
          </a:p>
        </p:txBody>
      </p:sp>
      <p:sp>
        <p:nvSpPr>
          <p:cNvPr id="8" name="Text Placeholder 7"/>
          <p:cNvSpPr>
            <a:spLocks noGrp="1"/>
          </p:cNvSpPr>
          <p:nvPr>
            <p:ph type="body" sz="quarter" idx="13"/>
          </p:nvPr>
        </p:nvSpPr>
        <p:spPr>
          <a:xfrm>
            <a:off x="9089679" y="4838700"/>
            <a:ext cx="2608484" cy="1493838"/>
          </a:xfrm>
        </p:spPr>
        <p:txBody>
          <a:bodyPr anchor="t"/>
          <a:lstStyle>
            <a:lvl1pPr>
              <a:spcBef>
                <a:spcPts val="0"/>
              </a:spcBef>
              <a:defRPr sz="2000"/>
            </a:lvl1pPr>
            <a:lvl2pPr>
              <a:spcBef>
                <a:spcPts val="0"/>
              </a:spcBef>
              <a:defRPr sz="1200"/>
            </a:lvl2pPr>
            <a:lvl3pPr marL="0" indent="0">
              <a:spcBef>
                <a:spcPts val="0"/>
              </a:spcBef>
              <a:buNone/>
              <a:defRPr sz="1600" b="1">
                <a:solidFill>
                  <a:schemeClr val="accent6"/>
                </a:solidFill>
              </a:defRPr>
            </a:lvl3pPr>
          </a:lstStyle>
          <a:p>
            <a:pPr lvl="0"/>
            <a:r>
              <a:rPr lang="en-US"/>
              <a:t>Edit Master text styles</a:t>
            </a:r>
          </a:p>
          <a:p>
            <a:pPr lvl="1"/>
            <a:r>
              <a:rPr lang="en-US"/>
              <a:t>Second level</a:t>
            </a:r>
          </a:p>
          <a:p>
            <a:pPr lvl="2"/>
            <a:r>
              <a:rPr lang="en-US"/>
              <a:t>Third level</a:t>
            </a:r>
          </a:p>
        </p:txBody>
      </p:sp>
      <p:grpSp>
        <p:nvGrpSpPr>
          <p:cNvPr id="16" name="Group 15">
            <a:extLst>
              <a:ext uri="{FF2B5EF4-FFF2-40B4-BE49-F238E27FC236}">
                <a16:creationId xmlns:a16="http://schemas.microsoft.com/office/drawing/2014/main" id="{8C7B2703-1718-4F10-9BAC-46870CDC71AA}"/>
              </a:ext>
            </a:extLst>
          </p:cNvPr>
          <p:cNvGrpSpPr/>
          <p:nvPr userDrawn="1"/>
        </p:nvGrpSpPr>
        <p:grpSpPr>
          <a:xfrm>
            <a:off x="10540683" y="6379528"/>
            <a:ext cx="1168401" cy="220663"/>
            <a:chOff x="10552113" y="439738"/>
            <a:chExt cx="1168401" cy="220663"/>
          </a:xfrm>
          <a:solidFill>
            <a:srgbClr val="333F48"/>
          </a:solidFill>
        </p:grpSpPr>
        <p:sp>
          <p:nvSpPr>
            <p:cNvPr id="17" name="Freeform 5">
              <a:extLst>
                <a:ext uri="{FF2B5EF4-FFF2-40B4-BE49-F238E27FC236}">
                  <a16:creationId xmlns:a16="http://schemas.microsoft.com/office/drawing/2014/main" id="{DFD7FDCA-BA76-42CC-B030-318131A0CF66}"/>
                </a:ext>
              </a:extLst>
            </p:cNvPr>
            <p:cNvSpPr>
              <a:spLocks/>
            </p:cNvSpPr>
            <p:nvPr userDrawn="1"/>
          </p:nvSpPr>
          <p:spPr bwMode="auto">
            <a:xfrm>
              <a:off x="10782301" y="446088"/>
              <a:ext cx="133350" cy="212725"/>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330B7EF6-C0E9-4A90-A024-3C3434E81A91}"/>
                </a:ext>
              </a:extLst>
            </p:cNvPr>
            <p:cNvSpPr>
              <a:spLocks/>
            </p:cNvSpPr>
            <p:nvPr userDrawn="1"/>
          </p:nvSpPr>
          <p:spPr bwMode="auto">
            <a:xfrm>
              <a:off x="11328401" y="504825"/>
              <a:ext cx="31750" cy="153988"/>
            </a:xfrm>
            <a:custGeom>
              <a:avLst/>
              <a:gdLst>
                <a:gd name="T0" fmla="*/ 0 w 20"/>
                <a:gd name="T1" fmla="*/ 21 h 97"/>
                <a:gd name="T2" fmla="*/ 0 w 20"/>
                <a:gd name="T3" fmla="*/ 97 h 97"/>
                <a:gd name="T4" fmla="*/ 20 w 20"/>
                <a:gd name="T5" fmla="*/ 97 h 97"/>
                <a:gd name="T6" fmla="*/ 20 w 20"/>
                <a:gd name="T7" fmla="*/ 0 h 97"/>
                <a:gd name="T8" fmla="*/ 0 w 20"/>
                <a:gd name="T9" fmla="*/ 21 h 97"/>
              </a:gdLst>
              <a:ahLst/>
              <a:cxnLst>
                <a:cxn ang="0">
                  <a:pos x="T0" y="T1"/>
                </a:cxn>
                <a:cxn ang="0">
                  <a:pos x="T2" y="T3"/>
                </a:cxn>
                <a:cxn ang="0">
                  <a:pos x="T4" y="T5"/>
                </a:cxn>
                <a:cxn ang="0">
                  <a:pos x="T6" y="T7"/>
                </a:cxn>
                <a:cxn ang="0">
                  <a:pos x="T8" y="T9"/>
                </a:cxn>
              </a:cxnLst>
              <a:rect l="0" t="0" r="r" b="b"/>
              <a:pathLst>
                <a:path w="20" h="97">
                  <a:moveTo>
                    <a:pt x="0" y="21"/>
                  </a:moveTo>
                  <a:lnTo>
                    <a:pt x="0" y="97"/>
                  </a:lnTo>
                  <a:lnTo>
                    <a:pt x="20" y="97"/>
                  </a:lnTo>
                  <a:lnTo>
                    <a:pt x="20" y="0"/>
                  </a:lnTo>
                  <a:lnTo>
                    <a:pt x="0" y="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C4F9F82C-F759-4092-972B-5135B19A61BC}"/>
                </a:ext>
              </a:extLst>
            </p:cNvPr>
            <p:cNvSpPr>
              <a:spLocks/>
            </p:cNvSpPr>
            <p:nvPr userDrawn="1"/>
          </p:nvSpPr>
          <p:spPr bwMode="auto">
            <a:xfrm>
              <a:off x="11328401" y="446088"/>
              <a:ext cx="58738" cy="57150"/>
            </a:xfrm>
            <a:custGeom>
              <a:avLst/>
              <a:gdLst>
                <a:gd name="T0" fmla="*/ 0 w 37"/>
                <a:gd name="T1" fmla="*/ 0 h 36"/>
                <a:gd name="T2" fmla="*/ 0 w 37"/>
                <a:gd name="T3" fmla="*/ 36 h 36"/>
                <a:gd name="T4" fmla="*/ 37 w 37"/>
                <a:gd name="T5" fmla="*/ 0 h 36"/>
                <a:gd name="T6" fmla="*/ 0 w 37"/>
                <a:gd name="T7" fmla="*/ 0 h 36"/>
              </a:gdLst>
              <a:ahLst/>
              <a:cxnLst>
                <a:cxn ang="0">
                  <a:pos x="T0" y="T1"/>
                </a:cxn>
                <a:cxn ang="0">
                  <a:pos x="T2" y="T3"/>
                </a:cxn>
                <a:cxn ang="0">
                  <a:pos x="T4" y="T5"/>
                </a:cxn>
                <a:cxn ang="0">
                  <a:pos x="T6" y="T7"/>
                </a:cxn>
              </a:cxnLst>
              <a:rect l="0" t="0" r="r" b="b"/>
              <a:pathLst>
                <a:path w="37" h="36">
                  <a:moveTo>
                    <a:pt x="0" y="0"/>
                  </a:moveTo>
                  <a:lnTo>
                    <a:pt x="0" y="36"/>
                  </a:lnTo>
                  <a:lnTo>
                    <a:pt x="37"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D33D9408-7841-4AD7-B819-3085B64AF245}"/>
                </a:ext>
              </a:extLst>
            </p:cNvPr>
            <p:cNvSpPr>
              <a:spLocks/>
            </p:cNvSpPr>
            <p:nvPr userDrawn="1"/>
          </p:nvSpPr>
          <p:spPr bwMode="auto">
            <a:xfrm>
              <a:off x="10880726" y="441325"/>
              <a:ext cx="211138" cy="219075"/>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246EEA43-5A01-415C-8509-DD387EAC7424}"/>
                </a:ext>
              </a:extLst>
            </p:cNvPr>
            <p:cNvSpPr>
              <a:spLocks/>
            </p:cNvSpPr>
            <p:nvPr userDrawn="1"/>
          </p:nvSpPr>
          <p:spPr bwMode="auto">
            <a:xfrm>
              <a:off x="11083926" y="439738"/>
              <a:ext cx="211138" cy="220663"/>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67FDD490-FFC1-4918-8CC8-670A2E0174FB}"/>
                </a:ext>
              </a:extLst>
            </p:cNvPr>
            <p:cNvSpPr>
              <a:spLocks/>
            </p:cNvSpPr>
            <p:nvPr userDrawn="1"/>
          </p:nvSpPr>
          <p:spPr bwMode="auto">
            <a:xfrm>
              <a:off x="10552113" y="446088"/>
              <a:ext cx="185738" cy="212725"/>
            </a:xfrm>
            <a:custGeom>
              <a:avLst/>
              <a:gdLst>
                <a:gd name="T0" fmla="*/ 101 w 117"/>
                <a:gd name="T1" fmla="*/ 0 h 134"/>
                <a:gd name="T2" fmla="*/ 59 w 117"/>
                <a:gd name="T3" fmla="*/ 54 h 134"/>
                <a:gd name="T4" fmla="*/ 17 w 117"/>
                <a:gd name="T5" fmla="*/ 0 h 134"/>
                <a:gd name="T6" fmla="*/ 0 w 117"/>
                <a:gd name="T7" fmla="*/ 0 h 134"/>
                <a:gd name="T8" fmla="*/ 0 w 117"/>
                <a:gd name="T9" fmla="*/ 134 h 134"/>
                <a:gd name="T10" fmla="*/ 19 w 117"/>
                <a:gd name="T11" fmla="*/ 134 h 134"/>
                <a:gd name="T12" fmla="*/ 19 w 117"/>
                <a:gd name="T13" fmla="*/ 29 h 134"/>
                <a:gd name="T14" fmla="*/ 59 w 117"/>
                <a:gd name="T15" fmla="*/ 83 h 134"/>
                <a:gd name="T16" fmla="*/ 99 w 117"/>
                <a:gd name="T17" fmla="*/ 29 h 134"/>
                <a:gd name="T18" fmla="*/ 99 w 117"/>
                <a:gd name="T19" fmla="*/ 134 h 134"/>
                <a:gd name="T20" fmla="*/ 117 w 117"/>
                <a:gd name="T21" fmla="*/ 134 h 134"/>
                <a:gd name="T22" fmla="*/ 117 w 117"/>
                <a:gd name="T23" fmla="*/ 0 h 134"/>
                <a:gd name="T24" fmla="*/ 101 w 117"/>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34">
                  <a:moveTo>
                    <a:pt x="101" y="0"/>
                  </a:moveTo>
                  <a:lnTo>
                    <a:pt x="59" y="54"/>
                  </a:lnTo>
                  <a:lnTo>
                    <a:pt x="17" y="0"/>
                  </a:lnTo>
                  <a:lnTo>
                    <a:pt x="0" y="0"/>
                  </a:lnTo>
                  <a:lnTo>
                    <a:pt x="0" y="134"/>
                  </a:lnTo>
                  <a:lnTo>
                    <a:pt x="19" y="134"/>
                  </a:lnTo>
                  <a:lnTo>
                    <a:pt x="19" y="29"/>
                  </a:lnTo>
                  <a:lnTo>
                    <a:pt x="59" y="83"/>
                  </a:lnTo>
                  <a:lnTo>
                    <a:pt x="99" y="29"/>
                  </a:lnTo>
                  <a:lnTo>
                    <a:pt x="99" y="134"/>
                  </a:lnTo>
                  <a:lnTo>
                    <a:pt x="117" y="134"/>
                  </a:lnTo>
                  <a:lnTo>
                    <a:pt x="117" y="0"/>
                  </a:lnTo>
                  <a:lnTo>
                    <a:pt x="1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1">
              <a:extLst>
                <a:ext uri="{FF2B5EF4-FFF2-40B4-BE49-F238E27FC236}">
                  <a16:creationId xmlns:a16="http://schemas.microsoft.com/office/drawing/2014/main" id="{80579594-AEB4-4D87-B503-E529AFBA6B60}"/>
                </a:ext>
              </a:extLst>
            </p:cNvPr>
            <p:cNvSpPr>
              <a:spLocks/>
            </p:cNvSpPr>
            <p:nvPr userDrawn="1"/>
          </p:nvSpPr>
          <p:spPr bwMode="auto">
            <a:xfrm>
              <a:off x="11388726" y="446088"/>
              <a:ext cx="331788" cy="212725"/>
            </a:xfrm>
            <a:custGeom>
              <a:avLst/>
              <a:gdLst>
                <a:gd name="T0" fmla="*/ 18 w 209"/>
                <a:gd name="T1" fmla="*/ 0 h 134"/>
                <a:gd name="T2" fmla="*/ 0 w 209"/>
                <a:gd name="T3" fmla="*/ 16 h 134"/>
                <a:gd name="T4" fmla="*/ 48 w 209"/>
                <a:gd name="T5" fmla="*/ 16 h 134"/>
                <a:gd name="T6" fmla="*/ 48 w 209"/>
                <a:gd name="T7" fmla="*/ 134 h 134"/>
                <a:gd name="T8" fmla="*/ 67 w 209"/>
                <a:gd name="T9" fmla="*/ 134 h 134"/>
                <a:gd name="T10" fmla="*/ 67 w 209"/>
                <a:gd name="T11" fmla="*/ 16 h 134"/>
                <a:gd name="T12" fmla="*/ 142 w 209"/>
                <a:gd name="T13" fmla="*/ 16 h 134"/>
                <a:gd name="T14" fmla="*/ 142 w 209"/>
                <a:gd name="T15" fmla="*/ 134 h 134"/>
                <a:gd name="T16" fmla="*/ 163 w 209"/>
                <a:gd name="T17" fmla="*/ 134 h 134"/>
                <a:gd name="T18" fmla="*/ 163 w 209"/>
                <a:gd name="T19" fmla="*/ 16 h 134"/>
                <a:gd name="T20" fmla="*/ 209 w 209"/>
                <a:gd name="T21" fmla="*/ 16 h 134"/>
                <a:gd name="T22" fmla="*/ 209 w 209"/>
                <a:gd name="T23" fmla="*/ 0 h 134"/>
                <a:gd name="T24" fmla="*/ 18 w 209"/>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34">
                  <a:moveTo>
                    <a:pt x="18" y="0"/>
                  </a:moveTo>
                  <a:lnTo>
                    <a:pt x="0" y="16"/>
                  </a:lnTo>
                  <a:lnTo>
                    <a:pt x="48" y="16"/>
                  </a:lnTo>
                  <a:lnTo>
                    <a:pt x="48" y="134"/>
                  </a:lnTo>
                  <a:lnTo>
                    <a:pt x="67" y="134"/>
                  </a:lnTo>
                  <a:lnTo>
                    <a:pt x="67" y="16"/>
                  </a:lnTo>
                  <a:lnTo>
                    <a:pt x="142" y="16"/>
                  </a:lnTo>
                  <a:lnTo>
                    <a:pt x="142" y="134"/>
                  </a:lnTo>
                  <a:lnTo>
                    <a:pt x="163" y="134"/>
                  </a:lnTo>
                  <a:lnTo>
                    <a:pt x="163" y="16"/>
                  </a:lnTo>
                  <a:lnTo>
                    <a:pt x="209" y="16"/>
                  </a:lnTo>
                  <a:lnTo>
                    <a:pt x="209" y="0"/>
                  </a:lnTo>
                  <a:lnTo>
                    <a:pt x="18"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9760" y="6363315"/>
            <a:ext cx="1920240" cy="344947"/>
          </a:xfrm>
          <a:prstGeom prst="rect">
            <a:avLst/>
          </a:prstGeom>
        </p:spPr>
      </p:pic>
    </p:spTree>
    <p:extLst>
      <p:ext uri="{BB962C8B-B14F-4D97-AF65-F5344CB8AC3E}">
        <p14:creationId xmlns:p14="http://schemas.microsoft.com/office/powerpoint/2010/main" val="240363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999" y="1709739"/>
            <a:ext cx="11172575" cy="2071430"/>
          </a:xfrm>
        </p:spPr>
        <p:txBody>
          <a:bodyPr anchor="b">
            <a:normAutofit/>
          </a:bodyPr>
          <a:lstStyle>
            <a:lvl1pPr>
              <a:lnSpc>
                <a:spcPct val="75000"/>
              </a:lnSpc>
              <a:defRPr sz="8800" cap="all" baseline="0"/>
            </a:lvl1pPr>
          </a:lstStyle>
          <a:p>
            <a:r>
              <a:rPr lang="en-US" dirty="0"/>
              <a:t>Click to edit</a:t>
            </a:r>
            <a:br>
              <a:rPr lang="en-US" dirty="0"/>
            </a:br>
            <a:r>
              <a:rPr lang="en-US" dirty="0"/>
              <a:t>Master title style</a:t>
            </a:r>
            <a:endParaRPr lang="en-GB" dirty="0"/>
          </a:p>
        </p:txBody>
      </p:sp>
      <p:sp>
        <p:nvSpPr>
          <p:cNvPr id="3" name="Text Placeholder 2"/>
          <p:cNvSpPr>
            <a:spLocks noGrp="1"/>
          </p:cNvSpPr>
          <p:nvPr>
            <p:ph type="body" idx="1"/>
          </p:nvPr>
        </p:nvSpPr>
        <p:spPr>
          <a:xfrm>
            <a:off x="9552575" y="4102443"/>
            <a:ext cx="2160000" cy="1804645"/>
          </a:xfrm>
        </p:spPr>
        <p:txBody>
          <a:bodyPr>
            <a:normAutofit/>
          </a:bodyPr>
          <a:lstStyle>
            <a:lvl1pPr marL="0" indent="0">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14" name="Group 13">
            <a:extLst>
              <a:ext uri="{FF2B5EF4-FFF2-40B4-BE49-F238E27FC236}">
                <a16:creationId xmlns:a16="http://schemas.microsoft.com/office/drawing/2014/main" id="{56085D89-E127-4623-8CAE-66476DCEABDE}"/>
              </a:ext>
            </a:extLst>
          </p:cNvPr>
          <p:cNvGrpSpPr/>
          <p:nvPr userDrawn="1"/>
        </p:nvGrpSpPr>
        <p:grpSpPr>
          <a:xfrm>
            <a:off x="10540683" y="6379528"/>
            <a:ext cx="1168401" cy="220663"/>
            <a:chOff x="10552113" y="439738"/>
            <a:chExt cx="1168401" cy="220663"/>
          </a:xfrm>
          <a:solidFill>
            <a:srgbClr val="333F48"/>
          </a:solidFill>
        </p:grpSpPr>
        <p:sp>
          <p:nvSpPr>
            <p:cNvPr id="15" name="Freeform 5">
              <a:extLst>
                <a:ext uri="{FF2B5EF4-FFF2-40B4-BE49-F238E27FC236}">
                  <a16:creationId xmlns:a16="http://schemas.microsoft.com/office/drawing/2014/main" id="{FC236BAD-1A31-4AD6-90ED-DB6B9921916E}"/>
                </a:ext>
              </a:extLst>
            </p:cNvPr>
            <p:cNvSpPr>
              <a:spLocks/>
            </p:cNvSpPr>
            <p:nvPr userDrawn="1"/>
          </p:nvSpPr>
          <p:spPr bwMode="auto">
            <a:xfrm>
              <a:off x="10782301" y="446088"/>
              <a:ext cx="133350" cy="212725"/>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6">
              <a:extLst>
                <a:ext uri="{FF2B5EF4-FFF2-40B4-BE49-F238E27FC236}">
                  <a16:creationId xmlns:a16="http://schemas.microsoft.com/office/drawing/2014/main" id="{480B0C5E-0C09-4186-8938-129F3D8A2DB8}"/>
                </a:ext>
              </a:extLst>
            </p:cNvPr>
            <p:cNvSpPr>
              <a:spLocks/>
            </p:cNvSpPr>
            <p:nvPr userDrawn="1"/>
          </p:nvSpPr>
          <p:spPr bwMode="auto">
            <a:xfrm>
              <a:off x="11328401" y="504825"/>
              <a:ext cx="31750" cy="153988"/>
            </a:xfrm>
            <a:custGeom>
              <a:avLst/>
              <a:gdLst>
                <a:gd name="T0" fmla="*/ 0 w 20"/>
                <a:gd name="T1" fmla="*/ 21 h 97"/>
                <a:gd name="T2" fmla="*/ 0 w 20"/>
                <a:gd name="T3" fmla="*/ 97 h 97"/>
                <a:gd name="T4" fmla="*/ 20 w 20"/>
                <a:gd name="T5" fmla="*/ 97 h 97"/>
                <a:gd name="T6" fmla="*/ 20 w 20"/>
                <a:gd name="T7" fmla="*/ 0 h 97"/>
                <a:gd name="T8" fmla="*/ 0 w 20"/>
                <a:gd name="T9" fmla="*/ 21 h 97"/>
              </a:gdLst>
              <a:ahLst/>
              <a:cxnLst>
                <a:cxn ang="0">
                  <a:pos x="T0" y="T1"/>
                </a:cxn>
                <a:cxn ang="0">
                  <a:pos x="T2" y="T3"/>
                </a:cxn>
                <a:cxn ang="0">
                  <a:pos x="T4" y="T5"/>
                </a:cxn>
                <a:cxn ang="0">
                  <a:pos x="T6" y="T7"/>
                </a:cxn>
                <a:cxn ang="0">
                  <a:pos x="T8" y="T9"/>
                </a:cxn>
              </a:cxnLst>
              <a:rect l="0" t="0" r="r" b="b"/>
              <a:pathLst>
                <a:path w="20" h="97">
                  <a:moveTo>
                    <a:pt x="0" y="21"/>
                  </a:moveTo>
                  <a:lnTo>
                    <a:pt x="0" y="97"/>
                  </a:lnTo>
                  <a:lnTo>
                    <a:pt x="20" y="97"/>
                  </a:lnTo>
                  <a:lnTo>
                    <a:pt x="20" y="0"/>
                  </a:lnTo>
                  <a:lnTo>
                    <a:pt x="0" y="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7">
              <a:extLst>
                <a:ext uri="{FF2B5EF4-FFF2-40B4-BE49-F238E27FC236}">
                  <a16:creationId xmlns:a16="http://schemas.microsoft.com/office/drawing/2014/main" id="{EE791348-9BC0-42B2-AD57-F49486EFF1DC}"/>
                </a:ext>
              </a:extLst>
            </p:cNvPr>
            <p:cNvSpPr>
              <a:spLocks/>
            </p:cNvSpPr>
            <p:nvPr userDrawn="1"/>
          </p:nvSpPr>
          <p:spPr bwMode="auto">
            <a:xfrm>
              <a:off x="11328401" y="446088"/>
              <a:ext cx="58738" cy="57150"/>
            </a:xfrm>
            <a:custGeom>
              <a:avLst/>
              <a:gdLst>
                <a:gd name="T0" fmla="*/ 0 w 37"/>
                <a:gd name="T1" fmla="*/ 0 h 36"/>
                <a:gd name="T2" fmla="*/ 0 w 37"/>
                <a:gd name="T3" fmla="*/ 36 h 36"/>
                <a:gd name="T4" fmla="*/ 37 w 37"/>
                <a:gd name="T5" fmla="*/ 0 h 36"/>
                <a:gd name="T6" fmla="*/ 0 w 37"/>
                <a:gd name="T7" fmla="*/ 0 h 36"/>
              </a:gdLst>
              <a:ahLst/>
              <a:cxnLst>
                <a:cxn ang="0">
                  <a:pos x="T0" y="T1"/>
                </a:cxn>
                <a:cxn ang="0">
                  <a:pos x="T2" y="T3"/>
                </a:cxn>
                <a:cxn ang="0">
                  <a:pos x="T4" y="T5"/>
                </a:cxn>
                <a:cxn ang="0">
                  <a:pos x="T6" y="T7"/>
                </a:cxn>
              </a:cxnLst>
              <a:rect l="0" t="0" r="r" b="b"/>
              <a:pathLst>
                <a:path w="37" h="36">
                  <a:moveTo>
                    <a:pt x="0" y="0"/>
                  </a:moveTo>
                  <a:lnTo>
                    <a:pt x="0" y="36"/>
                  </a:lnTo>
                  <a:lnTo>
                    <a:pt x="37"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8">
              <a:extLst>
                <a:ext uri="{FF2B5EF4-FFF2-40B4-BE49-F238E27FC236}">
                  <a16:creationId xmlns:a16="http://schemas.microsoft.com/office/drawing/2014/main" id="{A71A0FB8-F6DC-4836-965F-EDAEA19DB6DD}"/>
                </a:ext>
              </a:extLst>
            </p:cNvPr>
            <p:cNvSpPr>
              <a:spLocks/>
            </p:cNvSpPr>
            <p:nvPr userDrawn="1"/>
          </p:nvSpPr>
          <p:spPr bwMode="auto">
            <a:xfrm>
              <a:off x="10880726" y="441325"/>
              <a:ext cx="211138" cy="219075"/>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9">
              <a:extLst>
                <a:ext uri="{FF2B5EF4-FFF2-40B4-BE49-F238E27FC236}">
                  <a16:creationId xmlns:a16="http://schemas.microsoft.com/office/drawing/2014/main" id="{60AF4268-B0A3-402B-A6EA-EDF0D83BF6D5}"/>
                </a:ext>
              </a:extLst>
            </p:cNvPr>
            <p:cNvSpPr>
              <a:spLocks/>
            </p:cNvSpPr>
            <p:nvPr userDrawn="1"/>
          </p:nvSpPr>
          <p:spPr bwMode="auto">
            <a:xfrm>
              <a:off x="11083926" y="439738"/>
              <a:ext cx="211138" cy="220663"/>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0">
              <a:extLst>
                <a:ext uri="{FF2B5EF4-FFF2-40B4-BE49-F238E27FC236}">
                  <a16:creationId xmlns:a16="http://schemas.microsoft.com/office/drawing/2014/main" id="{969CC1BA-201D-4A26-AC89-332B228A42EE}"/>
                </a:ext>
              </a:extLst>
            </p:cNvPr>
            <p:cNvSpPr>
              <a:spLocks/>
            </p:cNvSpPr>
            <p:nvPr userDrawn="1"/>
          </p:nvSpPr>
          <p:spPr bwMode="auto">
            <a:xfrm>
              <a:off x="10552113" y="446088"/>
              <a:ext cx="185738" cy="212725"/>
            </a:xfrm>
            <a:custGeom>
              <a:avLst/>
              <a:gdLst>
                <a:gd name="T0" fmla="*/ 101 w 117"/>
                <a:gd name="T1" fmla="*/ 0 h 134"/>
                <a:gd name="T2" fmla="*/ 59 w 117"/>
                <a:gd name="T3" fmla="*/ 54 h 134"/>
                <a:gd name="T4" fmla="*/ 17 w 117"/>
                <a:gd name="T5" fmla="*/ 0 h 134"/>
                <a:gd name="T6" fmla="*/ 0 w 117"/>
                <a:gd name="T7" fmla="*/ 0 h 134"/>
                <a:gd name="T8" fmla="*/ 0 w 117"/>
                <a:gd name="T9" fmla="*/ 134 h 134"/>
                <a:gd name="T10" fmla="*/ 19 w 117"/>
                <a:gd name="T11" fmla="*/ 134 h 134"/>
                <a:gd name="T12" fmla="*/ 19 w 117"/>
                <a:gd name="T13" fmla="*/ 29 h 134"/>
                <a:gd name="T14" fmla="*/ 59 w 117"/>
                <a:gd name="T15" fmla="*/ 83 h 134"/>
                <a:gd name="T16" fmla="*/ 99 w 117"/>
                <a:gd name="T17" fmla="*/ 29 h 134"/>
                <a:gd name="T18" fmla="*/ 99 w 117"/>
                <a:gd name="T19" fmla="*/ 134 h 134"/>
                <a:gd name="T20" fmla="*/ 117 w 117"/>
                <a:gd name="T21" fmla="*/ 134 h 134"/>
                <a:gd name="T22" fmla="*/ 117 w 117"/>
                <a:gd name="T23" fmla="*/ 0 h 134"/>
                <a:gd name="T24" fmla="*/ 101 w 117"/>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34">
                  <a:moveTo>
                    <a:pt x="101" y="0"/>
                  </a:moveTo>
                  <a:lnTo>
                    <a:pt x="59" y="54"/>
                  </a:lnTo>
                  <a:lnTo>
                    <a:pt x="17" y="0"/>
                  </a:lnTo>
                  <a:lnTo>
                    <a:pt x="0" y="0"/>
                  </a:lnTo>
                  <a:lnTo>
                    <a:pt x="0" y="134"/>
                  </a:lnTo>
                  <a:lnTo>
                    <a:pt x="19" y="134"/>
                  </a:lnTo>
                  <a:lnTo>
                    <a:pt x="19" y="29"/>
                  </a:lnTo>
                  <a:lnTo>
                    <a:pt x="59" y="83"/>
                  </a:lnTo>
                  <a:lnTo>
                    <a:pt x="99" y="29"/>
                  </a:lnTo>
                  <a:lnTo>
                    <a:pt x="99" y="134"/>
                  </a:lnTo>
                  <a:lnTo>
                    <a:pt x="117" y="134"/>
                  </a:lnTo>
                  <a:lnTo>
                    <a:pt x="117" y="0"/>
                  </a:lnTo>
                  <a:lnTo>
                    <a:pt x="1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1">
              <a:extLst>
                <a:ext uri="{FF2B5EF4-FFF2-40B4-BE49-F238E27FC236}">
                  <a16:creationId xmlns:a16="http://schemas.microsoft.com/office/drawing/2014/main" id="{99BF2FCD-6057-4D2B-9513-FCA81483F73F}"/>
                </a:ext>
              </a:extLst>
            </p:cNvPr>
            <p:cNvSpPr>
              <a:spLocks/>
            </p:cNvSpPr>
            <p:nvPr userDrawn="1"/>
          </p:nvSpPr>
          <p:spPr bwMode="auto">
            <a:xfrm>
              <a:off x="11388726" y="446088"/>
              <a:ext cx="331788" cy="212725"/>
            </a:xfrm>
            <a:custGeom>
              <a:avLst/>
              <a:gdLst>
                <a:gd name="T0" fmla="*/ 18 w 209"/>
                <a:gd name="T1" fmla="*/ 0 h 134"/>
                <a:gd name="T2" fmla="*/ 0 w 209"/>
                <a:gd name="T3" fmla="*/ 16 h 134"/>
                <a:gd name="T4" fmla="*/ 48 w 209"/>
                <a:gd name="T5" fmla="*/ 16 h 134"/>
                <a:gd name="T6" fmla="*/ 48 w 209"/>
                <a:gd name="T7" fmla="*/ 134 h 134"/>
                <a:gd name="T8" fmla="*/ 67 w 209"/>
                <a:gd name="T9" fmla="*/ 134 h 134"/>
                <a:gd name="T10" fmla="*/ 67 w 209"/>
                <a:gd name="T11" fmla="*/ 16 h 134"/>
                <a:gd name="T12" fmla="*/ 142 w 209"/>
                <a:gd name="T13" fmla="*/ 16 h 134"/>
                <a:gd name="T14" fmla="*/ 142 w 209"/>
                <a:gd name="T15" fmla="*/ 134 h 134"/>
                <a:gd name="T16" fmla="*/ 163 w 209"/>
                <a:gd name="T17" fmla="*/ 134 h 134"/>
                <a:gd name="T18" fmla="*/ 163 w 209"/>
                <a:gd name="T19" fmla="*/ 16 h 134"/>
                <a:gd name="T20" fmla="*/ 209 w 209"/>
                <a:gd name="T21" fmla="*/ 16 h 134"/>
                <a:gd name="T22" fmla="*/ 209 w 209"/>
                <a:gd name="T23" fmla="*/ 0 h 134"/>
                <a:gd name="T24" fmla="*/ 18 w 209"/>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34">
                  <a:moveTo>
                    <a:pt x="18" y="0"/>
                  </a:moveTo>
                  <a:lnTo>
                    <a:pt x="0" y="16"/>
                  </a:lnTo>
                  <a:lnTo>
                    <a:pt x="48" y="16"/>
                  </a:lnTo>
                  <a:lnTo>
                    <a:pt x="48" y="134"/>
                  </a:lnTo>
                  <a:lnTo>
                    <a:pt x="67" y="134"/>
                  </a:lnTo>
                  <a:lnTo>
                    <a:pt x="67" y="16"/>
                  </a:lnTo>
                  <a:lnTo>
                    <a:pt x="142" y="16"/>
                  </a:lnTo>
                  <a:lnTo>
                    <a:pt x="142" y="134"/>
                  </a:lnTo>
                  <a:lnTo>
                    <a:pt x="163" y="134"/>
                  </a:lnTo>
                  <a:lnTo>
                    <a:pt x="163" y="16"/>
                  </a:lnTo>
                  <a:lnTo>
                    <a:pt x="209" y="16"/>
                  </a:lnTo>
                  <a:lnTo>
                    <a:pt x="209" y="0"/>
                  </a:lnTo>
                  <a:lnTo>
                    <a:pt x="18"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9760" y="6363315"/>
            <a:ext cx="1920240" cy="344947"/>
          </a:xfrm>
          <a:prstGeom prst="rect">
            <a:avLst/>
          </a:prstGeom>
        </p:spPr>
      </p:pic>
    </p:spTree>
    <p:extLst>
      <p:ext uri="{BB962C8B-B14F-4D97-AF65-F5344CB8AC3E}">
        <p14:creationId xmlns:p14="http://schemas.microsoft.com/office/powerpoint/2010/main" val="283380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26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999" y="1709739"/>
            <a:ext cx="11172575" cy="2071430"/>
          </a:xfrm>
        </p:spPr>
        <p:txBody>
          <a:bodyPr anchor="b">
            <a:normAutofit/>
          </a:bodyPr>
          <a:lstStyle>
            <a:lvl1pPr>
              <a:lnSpc>
                <a:spcPct val="75000"/>
              </a:lnSpc>
              <a:defRPr sz="8800" cap="all" baseline="0"/>
            </a:lvl1pPr>
          </a:lstStyle>
          <a:p>
            <a:r>
              <a:rPr lang="en-US" dirty="0"/>
              <a:t>Click to edit</a:t>
            </a:r>
            <a:br>
              <a:rPr lang="en-US" dirty="0"/>
            </a:br>
            <a:r>
              <a:rPr lang="en-US" dirty="0"/>
              <a:t>Master title style</a:t>
            </a:r>
            <a:endParaRPr lang="en-GB" dirty="0"/>
          </a:p>
        </p:txBody>
      </p:sp>
      <p:sp>
        <p:nvSpPr>
          <p:cNvPr id="3" name="Text Placeholder 2"/>
          <p:cNvSpPr>
            <a:spLocks noGrp="1"/>
          </p:cNvSpPr>
          <p:nvPr>
            <p:ph type="body" idx="1"/>
          </p:nvPr>
        </p:nvSpPr>
        <p:spPr>
          <a:xfrm>
            <a:off x="9552575" y="4102443"/>
            <a:ext cx="2160000" cy="1804645"/>
          </a:xfrm>
        </p:spPr>
        <p:txBody>
          <a:bodyPr>
            <a:normAutofit/>
          </a:bodyPr>
          <a:lstStyle>
            <a:lvl1pPr marL="0" indent="0">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2335" y="6358512"/>
            <a:ext cx="1920240" cy="344947"/>
          </a:xfrm>
          <a:prstGeom prst="rect">
            <a:avLst/>
          </a:prstGeom>
        </p:spPr>
      </p:pic>
    </p:spTree>
    <p:extLst>
      <p:ext uri="{BB962C8B-B14F-4D97-AF65-F5344CB8AC3E}">
        <p14:creationId xmlns:p14="http://schemas.microsoft.com/office/powerpoint/2010/main" val="22367294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26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Image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40000" y="1709739"/>
            <a:ext cx="11172575" cy="2071430"/>
          </a:xfrm>
        </p:spPr>
        <p:txBody>
          <a:bodyPr anchor="b">
            <a:normAutofit/>
          </a:bodyPr>
          <a:lstStyle>
            <a:lvl1pPr>
              <a:lnSpc>
                <a:spcPct val="75000"/>
              </a:lnSpc>
              <a:defRPr sz="8800" cap="all" baseline="0"/>
            </a:lvl1pPr>
          </a:lstStyle>
          <a:p>
            <a:r>
              <a:rPr lang="en-US" dirty="0"/>
              <a:t>Click to edit</a:t>
            </a:r>
            <a:br>
              <a:rPr lang="en-US" dirty="0"/>
            </a:br>
            <a:r>
              <a:rPr lang="en-US" dirty="0"/>
              <a:t>Master title style</a:t>
            </a:r>
            <a:endParaRPr lang="en-GB" dirty="0"/>
          </a:p>
        </p:txBody>
      </p:sp>
      <p:sp>
        <p:nvSpPr>
          <p:cNvPr id="3" name="Text Placeholder 2"/>
          <p:cNvSpPr>
            <a:spLocks noGrp="1"/>
          </p:cNvSpPr>
          <p:nvPr>
            <p:ph type="body" idx="1"/>
          </p:nvPr>
        </p:nvSpPr>
        <p:spPr>
          <a:xfrm>
            <a:off x="540000" y="4102443"/>
            <a:ext cx="2160000" cy="1804645"/>
          </a:xfrm>
        </p:spPr>
        <p:txBody>
          <a:bodyPr>
            <a:normAutofit/>
          </a:bodyPr>
          <a:lstStyle>
            <a:lvl1pPr marL="0" indent="0">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15" name="Group 14">
            <a:extLst>
              <a:ext uri="{FF2B5EF4-FFF2-40B4-BE49-F238E27FC236}">
                <a16:creationId xmlns:a16="http://schemas.microsoft.com/office/drawing/2014/main" id="{8E47D09D-089E-40C9-AF5C-E79B73ED645A}"/>
              </a:ext>
            </a:extLst>
          </p:cNvPr>
          <p:cNvGrpSpPr/>
          <p:nvPr userDrawn="1"/>
        </p:nvGrpSpPr>
        <p:grpSpPr>
          <a:xfrm>
            <a:off x="10540683" y="6379528"/>
            <a:ext cx="1168401" cy="220663"/>
            <a:chOff x="10552113" y="439738"/>
            <a:chExt cx="1168401" cy="220663"/>
          </a:xfrm>
          <a:solidFill>
            <a:srgbClr val="333F48"/>
          </a:solidFill>
        </p:grpSpPr>
        <p:sp>
          <p:nvSpPr>
            <p:cNvPr id="16" name="Freeform 5">
              <a:extLst>
                <a:ext uri="{FF2B5EF4-FFF2-40B4-BE49-F238E27FC236}">
                  <a16:creationId xmlns:a16="http://schemas.microsoft.com/office/drawing/2014/main" id="{9317CE0E-76BA-4BAB-B9C3-06FBB41842AA}"/>
                </a:ext>
              </a:extLst>
            </p:cNvPr>
            <p:cNvSpPr>
              <a:spLocks/>
            </p:cNvSpPr>
            <p:nvPr userDrawn="1"/>
          </p:nvSpPr>
          <p:spPr bwMode="auto">
            <a:xfrm>
              <a:off x="10782301" y="446088"/>
              <a:ext cx="133350" cy="212725"/>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6">
              <a:extLst>
                <a:ext uri="{FF2B5EF4-FFF2-40B4-BE49-F238E27FC236}">
                  <a16:creationId xmlns:a16="http://schemas.microsoft.com/office/drawing/2014/main" id="{3DEF4932-037E-4093-8C69-5B262CC5AC7C}"/>
                </a:ext>
              </a:extLst>
            </p:cNvPr>
            <p:cNvSpPr>
              <a:spLocks/>
            </p:cNvSpPr>
            <p:nvPr userDrawn="1"/>
          </p:nvSpPr>
          <p:spPr bwMode="auto">
            <a:xfrm>
              <a:off x="11328401" y="504825"/>
              <a:ext cx="31750" cy="153988"/>
            </a:xfrm>
            <a:custGeom>
              <a:avLst/>
              <a:gdLst>
                <a:gd name="T0" fmla="*/ 0 w 20"/>
                <a:gd name="T1" fmla="*/ 21 h 97"/>
                <a:gd name="T2" fmla="*/ 0 w 20"/>
                <a:gd name="T3" fmla="*/ 97 h 97"/>
                <a:gd name="T4" fmla="*/ 20 w 20"/>
                <a:gd name="T5" fmla="*/ 97 h 97"/>
                <a:gd name="T6" fmla="*/ 20 w 20"/>
                <a:gd name="T7" fmla="*/ 0 h 97"/>
                <a:gd name="T8" fmla="*/ 0 w 20"/>
                <a:gd name="T9" fmla="*/ 21 h 97"/>
              </a:gdLst>
              <a:ahLst/>
              <a:cxnLst>
                <a:cxn ang="0">
                  <a:pos x="T0" y="T1"/>
                </a:cxn>
                <a:cxn ang="0">
                  <a:pos x="T2" y="T3"/>
                </a:cxn>
                <a:cxn ang="0">
                  <a:pos x="T4" y="T5"/>
                </a:cxn>
                <a:cxn ang="0">
                  <a:pos x="T6" y="T7"/>
                </a:cxn>
                <a:cxn ang="0">
                  <a:pos x="T8" y="T9"/>
                </a:cxn>
              </a:cxnLst>
              <a:rect l="0" t="0" r="r" b="b"/>
              <a:pathLst>
                <a:path w="20" h="97">
                  <a:moveTo>
                    <a:pt x="0" y="21"/>
                  </a:moveTo>
                  <a:lnTo>
                    <a:pt x="0" y="97"/>
                  </a:lnTo>
                  <a:lnTo>
                    <a:pt x="20" y="97"/>
                  </a:lnTo>
                  <a:lnTo>
                    <a:pt x="20" y="0"/>
                  </a:lnTo>
                  <a:lnTo>
                    <a:pt x="0" y="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7">
              <a:extLst>
                <a:ext uri="{FF2B5EF4-FFF2-40B4-BE49-F238E27FC236}">
                  <a16:creationId xmlns:a16="http://schemas.microsoft.com/office/drawing/2014/main" id="{600557CB-F2C4-43B3-992B-5F237D256570}"/>
                </a:ext>
              </a:extLst>
            </p:cNvPr>
            <p:cNvSpPr>
              <a:spLocks/>
            </p:cNvSpPr>
            <p:nvPr userDrawn="1"/>
          </p:nvSpPr>
          <p:spPr bwMode="auto">
            <a:xfrm>
              <a:off x="11328401" y="446088"/>
              <a:ext cx="58738" cy="57150"/>
            </a:xfrm>
            <a:custGeom>
              <a:avLst/>
              <a:gdLst>
                <a:gd name="T0" fmla="*/ 0 w 37"/>
                <a:gd name="T1" fmla="*/ 0 h 36"/>
                <a:gd name="T2" fmla="*/ 0 w 37"/>
                <a:gd name="T3" fmla="*/ 36 h 36"/>
                <a:gd name="T4" fmla="*/ 37 w 37"/>
                <a:gd name="T5" fmla="*/ 0 h 36"/>
                <a:gd name="T6" fmla="*/ 0 w 37"/>
                <a:gd name="T7" fmla="*/ 0 h 36"/>
              </a:gdLst>
              <a:ahLst/>
              <a:cxnLst>
                <a:cxn ang="0">
                  <a:pos x="T0" y="T1"/>
                </a:cxn>
                <a:cxn ang="0">
                  <a:pos x="T2" y="T3"/>
                </a:cxn>
                <a:cxn ang="0">
                  <a:pos x="T4" y="T5"/>
                </a:cxn>
                <a:cxn ang="0">
                  <a:pos x="T6" y="T7"/>
                </a:cxn>
              </a:cxnLst>
              <a:rect l="0" t="0" r="r" b="b"/>
              <a:pathLst>
                <a:path w="37" h="36">
                  <a:moveTo>
                    <a:pt x="0" y="0"/>
                  </a:moveTo>
                  <a:lnTo>
                    <a:pt x="0" y="36"/>
                  </a:lnTo>
                  <a:lnTo>
                    <a:pt x="37"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8">
              <a:extLst>
                <a:ext uri="{FF2B5EF4-FFF2-40B4-BE49-F238E27FC236}">
                  <a16:creationId xmlns:a16="http://schemas.microsoft.com/office/drawing/2014/main" id="{E8B3568F-1581-4E2A-AC8D-6E44A053A36F}"/>
                </a:ext>
              </a:extLst>
            </p:cNvPr>
            <p:cNvSpPr>
              <a:spLocks/>
            </p:cNvSpPr>
            <p:nvPr userDrawn="1"/>
          </p:nvSpPr>
          <p:spPr bwMode="auto">
            <a:xfrm>
              <a:off x="10880726" y="441325"/>
              <a:ext cx="211138" cy="219075"/>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9">
              <a:extLst>
                <a:ext uri="{FF2B5EF4-FFF2-40B4-BE49-F238E27FC236}">
                  <a16:creationId xmlns:a16="http://schemas.microsoft.com/office/drawing/2014/main" id="{DB255996-6EB2-433F-9498-8F38751E78FC}"/>
                </a:ext>
              </a:extLst>
            </p:cNvPr>
            <p:cNvSpPr>
              <a:spLocks/>
            </p:cNvSpPr>
            <p:nvPr userDrawn="1"/>
          </p:nvSpPr>
          <p:spPr bwMode="auto">
            <a:xfrm>
              <a:off x="11083926" y="439738"/>
              <a:ext cx="211138" cy="220663"/>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0">
              <a:extLst>
                <a:ext uri="{FF2B5EF4-FFF2-40B4-BE49-F238E27FC236}">
                  <a16:creationId xmlns:a16="http://schemas.microsoft.com/office/drawing/2014/main" id="{5A8E5BE8-E072-42BC-8433-6AD40A397DBB}"/>
                </a:ext>
              </a:extLst>
            </p:cNvPr>
            <p:cNvSpPr>
              <a:spLocks/>
            </p:cNvSpPr>
            <p:nvPr userDrawn="1"/>
          </p:nvSpPr>
          <p:spPr bwMode="auto">
            <a:xfrm>
              <a:off x="10552113" y="446088"/>
              <a:ext cx="185738" cy="212725"/>
            </a:xfrm>
            <a:custGeom>
              <a:avLst/>
              <a:gdLst>
                <a:gd name="T0" fmla="*/ 101 w 117"/>
                <a:gd name="T1" fmla="*/ 0 h 134"/>
                <a:gd name="T2" fmla="*/ 59 w 117"/>
                <a:gd name="T3" fmla="*/ 54 h 134"/>
                <a:gd name="T4" fmla="*/ 17 w 117"/>
                <a:gd name="T5" fmla="*/ 0 h 134"/>
                <a:gd name="T6" fmla="*/ 0 w 117"/>
                <a:gd name="T7" fmla="*/ 0 h 134"/>
                <a:gd name="T8" fmla="*/ 0 w 117"/>
                <a:gd name="T9" fmla="*/ 134 h 134"/>
                <a:gd name="T10" fmla="*/ 19 w 117"/>
                <a:gd name="T11" fmla="*/ 134 h 134"/>
                <a:gd name="T12" fmla="*/ 19 w 117"/>
                <a:gd name="T13" fmla="*/ 29 h 134"/>
                <a:gd name="T14" fmla="*/ 59 w 117"/>
                <a:gd name="T15" fmla="*/ 83 h 134"/>
                <a:gd name="T16" fmla="*/ 99 w 117"/>
                <a:gd name="T17" fmla="*/ 29 h 134"/>
                <a:gd name="T18" fmla="*/ 99 w 117"/>
                <a:gd name="T19" fmla="*/ 134 h 134"/>
                <a:gd name="T20" fmla="*/ 117 w 117"/>
                <a:gd name="T21" fmla="*/ 134 h 134"/>
                <a:gd name="T22" fmla="*/ 117 w 117"/>
                <a:gd name="T23" fmla="*/ 0 h 134"/>
                <a:gd name="T24" fmla="*/ 101 w 117"/>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34">
                  <a:moveTo>
                    <a:pt x="101" y="0"/>
                  </a:moveTo>
                  <a:lnTo>
                    <a:pt x="59" y="54"/>
                  </a:lnTo>
                  <a:lnTo>
                    <a:pt x="17" y="0"/>
                  </a:lnTo>
                  <a:lnTo>
                    <a:pt x="0" y="0"/>
                  </a:lnTo>
                  <a:lnTo>
                    <a:pt x="0" y="134"/>
                  </a:lnTo>
                  <a:lnTo>
                    <a:pt x="19" y="134"/>
                  </a:lnTo>
                  <a:lnTo>
                    <a:pt x="19" y="29"/>
                  </a:lnTo>
                  <a:lnTo>
                    <a:pt x="59" y="83"/>
                  </a:lnTo>
                  <a:lnTo>
                    <a:pt x="99" y="29"/>
                  </a:lnTo>
                  <a:lnTo>
                    <a:pt x="99" y="134"/>
                  </a:lnTo>
                  <a:lnTo>
                    <a:pt x="117" y="134"/>
                  </a:lnTo>
                  <a:lnTo>
                    <a:pt x="117" y="0"/>
                  </a:lnTo>
                  <a:lnTo>
                    <a:pt x="1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1">
              <a:extLst>
                <a:ext uri="{FF2B5EF4-FFF2-40B4-BE49-F238E27FC236}">
                  <a16:creationId xmlns:a16="http://schemas.microsoft.com/office/drawing/2014/main" id="{AD7407DA-881D-4123-A1E0-9F8AD430A06B}"/>
                </a:ext>
              </a:extLst>
            </p:cNvPr>
            <p:cNvSpPr>
              <a:spLocks/>
            </p:cNvSpPr>
            <p:nvPr userDrawn="1"/>
          </p:nvSpPr>
          <p:spPr bwMode="auto">
            <a:xfrm>
              <a:off x="11388726" y="446088"/>
              <a:ext cx="331788" cy="212725"/>
            </a:xfrm>
            <a:custGeom>
              <a:avLst/>
              <a:gdLst>
                <a:gd name="T0" fmla="*/ 18 w 209"/>
                <a:gd name="T1" fmla="*/ 0 h 134"/>
                <a:gd name="T2" fmla="*/ 0 w 209"/>
                <a:gd name="T3" fmla="*/ 16 h 134"/>
                <a:gd name="T4" fmla="*/ 48 w 209"/>
                <a:gd name="T5" fmla="*/ 16 h 134"/>
                <a:gd name="T6" fmla="*/ 48 w 209"/>
                <a:gd name="T7" fmla="*/ 134 h 134"/>
                <a:gd name="T8" fmla="*/ 67 w 209"/>
                <a:gd name="T9" fmla="*/ 134 h 134"/>
                <a:gd name="T10" fmla="*/ 67 w 209"/>
                <a:gd name="T11" fmla="*/ 16 h 134"/>
                <a:gd name="T12" fmla="*/ 142 w 209"/>
                <a:gd name="T13" fmla="*/ 16 h 134"/>
                <a:gd name="T14" fmla="*/ 142 w 209"/>
                <a:gd name="T15" fmla="*/ 134 h 134"/>
                <a:gd name="T16" fmla="*/ 163 w 209"/>
                <a:gd name="T17" fmla="*/ 134 h 134"/>
                <a:gd name="T18" fmla="*/ 163 w 209"/>
                <a:gd name="T19" fmla="*/ 16 h 134"/>
                <a:gd name="T20" fmla="*/ 209 w 209"/>
                <a:gd name="T21" fmla="*/ 16 h 134"/>
                <a:gd name="T22" fmla="*/ 209 w 209"/>
                <a:gd name="T23" fmla="*/ 0 h 134"/>
                <a:gd name="T24" fmla="*/ 18 w 209"/>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34">
                  <a:moveTo>
                    <a:pt x="18" y="0"/>
                  </a:moveTo>
                  <a:lnTo>
                    <a:pt x="0" y="16"/>
                  </a:lnTo>
                  <a:lnTo>
                    <a:pt x="48" y="16"/>
                  </a:lnTo>
                  <a:lnTo>
                    <a:pt x="48" y="134"/>
                  </a:lnTo>
                  <a:lnTo>
                    <a:pt x="67" y="134"/>
                  </a:lnTo>
                  <a:lnTo>
                    <a:pt x="67" y="16"/>
                  </a:lnTo>
                  <a:lnTo>
                    <a:pt x="142" y="16"/>
                  </a:lnTo>
                  <a:lnTo>
                    <a:pt x="142" y="134"/>
                  </a:lnTo>
                  <a:lnTo>
                    <a:pt x="163" y="134"/>
                  </a:lnTo>
                  <a:lnTo>
                    <a:pt x="163" y="16"/>
                  </a:lnTo>
                  <a:lnTo>
                    <a:pt x="209" y="16"/>
                  </a:lnTo>
                  <a:lnTo>
                    <a:pt x="209" y="0"/>
                  </a:lnTo>
                  <a:lnTo>
                    <a:pt x="18"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9760" y="6363315"/>
            <a:ext cx="1920240" cy="344947"/>
          </a:xfrm>
          <a:prstGeom prst="rect">
            <a:avLst/>
          </a:prstGeom>
        </p:spPr>
      </p:pic>
    </p:spTree>
    <p:extLst>
      <p:ext uri="{BB962C8B-B14F-4D97-AF65-F5344CB8AC3E}">
        <p14:creationId xmlns:p14="http://schemas.microsoft.com/office/powerpoint/2010/main" val="369893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26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5292000" cy="4211312"/>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37846F58-0C03-496C-AD6C-900DB1D39DE6}" type="datetime4">
              <a:rPr lang="en-GB" smtClean="0"/>
              <a:t>09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8" name="Content Placeholder 2"/>
          <p:cNvSpPr>
            <a:spLocks noGrp="1"/>
          </p:cNvSpPr>
          <p:nvPr>
            <p:ph idx="13"/>
          </p:nvPr>
        </p:nvSpPr>
        <p:spPr>
          <a:xfrm>
            <a:off x="6404950" y="1692000"/>
            <a:ext cx="5292000" cy="4211312"/>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1"/>
          <p:cNvSpPr>
            <a:spLocks noGrp="1"/>
          </p:cNvSpPr>
          <p:nvPr>
            <p:ph type="title"/>
          </p:nvPr>
        </p:nvSpPr>
        <p:spPr>
          <a:xfrm>
            <a:off x="539999" y="450000"/>
            <a:ext cx="11172575" cy="680400"/>
          </a:xfrm>
        </p:spPr>
        <p:txBody>
          <a:bodyPr anchor="t">
            <a:normAutofit/>
          </a:bodyPr>
          <a:lstStyle>
            <a:lvl1pPr>
              <a:defRPr sz="2400"/>
            </a:lvl1pPr>
          </a:lstStyle>
          <a:p>
            <a:r>
              <a:rPr lang="en-US"/>
              <a:t>Click to edit Master title style</a:t>
            </a:r>
            <a:endParaRPr lang="en-GB" dirty="0"/>
          </a:p>
        </p:txBody>
      </p:sp>
      <p:sp>
        <p:nvSpPr>
          <p:cNvPr id="10"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3164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s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3384000" cy="4211312"/>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5B3B33DC-005C-4165-9BAB-1410A276EF27}" type="datetime4">
              <a:rPr lang="en-GB" smtClean="0"/>
              <a:t>09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8" name="Content Placeholder 2"/>
          <p:cNvSpPr>
            <a:spLocks noGrp="1"/>
          </p:cNvSpPr>
          <p:nvPr>
            <p:ph idx="13"/>
          </p:nvPr>
        </p:nvSpPr>
        <p:spPr>
          <a:xfrm>
            <a:off x="4433677" y="1692000"/>
            <a:ext cx="3384000" cy="4211312"/>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14"/>
          </p:nvPr>
        </p:nvSpPr>
        <p:spPr>
          <a:xfrm>
            <a:off x="8329191" y="1692000"/>
            <a:ext cx="3384000" cy="4211312"/>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1"/>
          <p:cNvSpPr>
            <a:spLocks noGrp="1"/>
          </p:cNvSpPr>
          <p:nvPr>
            <p:ph type="title"/>
          </p:nvPr>
        </p:nvSpPr>
        <p:spPr>
          <a:xfrm>
            <a:off x="539999" y="450000"/>
            <a:ext cx="11173191" cy="680400"/>
          </a:xfrm>
        </p:spPr>
        <p:txBody>
          <a:bodyPr anchor="t">
            <a:normAutofit/>
          </a:bodyPr>
          <a:lstStyle>
            <a:lvl1pPr>
              <a:defRPr sz="2400"/>
            </a:lvl1pPr>
          </a:lstStyle>
          <a:p>
            <a:r>
              <a:rPr lang="en-US"/>
              <a:t>Click to edit Master title style</a:t>
            </a:r>
            <a:endParaRPr lang="en-GB" dirty="0"/>
          </a:p>
        </p:txBody>
      </p:sp>
      <p:sp>
        <p:nvSpPr>
          <p:cNvPr id="11" name="Text Placeholder 3"/>
          <p:cNvSpPr>
            <a:spLocks noGrp="1"/>
          </p:cNvSpPr>
          <p:nvPr>
            <p:ph type="body" sz="half" idx="2"/>
          </p:nvPr>
        </p:nvSpPr>
        <p:spPr>
          <a:xfrm>
            <a:off x="539998" y="842400"/>
            <a:ext cx="11173191"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7061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ree Columns Dark">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3384000" cy="4211312"/>
          </a:xfrm>
        </p:spPr>
        <p:txBody>
          <a:bodyPr>
            <a:normAutofit/>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solidFill>
                  <a:schemeClr val="bg1"/>
                </a:solidFill>
              </a:defRPr>
            </a:lvl1pPr>
          </a:lstStyle>
          <a:p>
            <a:fld id="{4D59C200-65A8-45A4-BC25-AD1A559DB0FA}" type="datetime4">
              <a:rPr lang="en-GB" smtClean="0"/>
              <a:t>09 February 2023</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553F3-40B0-4BFA-8684-D942AF6EAA45}" type="slidenum">
              <a:rPr lang="en-GB" smtClean="0"/>
              <a:pPr/>
              <a:t>‹N°›</a:t>
            </a:fld>
            <a:endParaRPr lang="en-GB"/>
          </a:p>
        </p:txBody>
      </p:sp>
      <p:sp>
        <p:nvSpPr>
          <p:cNvPr id="8" name="Content Placeholder 2"/>
          <p:cNvSpPr>
            <a:spLocks noGrp="1"/>
          </p:cNvSpPr>
          <p:nvPr>
            <p:ph idx="13"/>
          </p:nvPr>
        </p:nvSpPr>
        <p:spPr>
          <a:xfrm>
            <a:off x="4433677" y="1692000"/>
            <a:ext cx="3384000" cy="4211312"/>
          </a:xfrm>
        </p:spPr>
        <p:txBody>
          <a:bodyPr>
            <a:normAutofit/>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14"/>
          </p:nvPr>
        </p:nvSpPr>
        <p:spPr>
          <a:xfrm>
            <a:off x="8329191" y="1692000"/>
            <a:ext cx="3384000" cy="4211312"/>
          </a:xfrm>
        </p:spPr>
        <p:txBody>
          <a:bodyPr>
            <a:normAutofit/>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itle 1"/>
          <p:cNvSpPr>
            <a:spLocks noGrp="1"/>
          </p:cNvSpPr>
          <p:nvPr>
            <p:ph type="title"/>
          </p:nvPr>
        </p:nvSpPr>
        <p:spPr>
          <a:xfrm>
            <a:off x="539997" y="450000"/>
            <a:ext cx="11172577" cy="680400"/>
          </a:xfrm>
        </p:spPr>
        <p:txBody>
          <a:bodyPr anchor="t">
            <a:normAutofit/>
          </a:bodyPr>
          <a:lstStyle>
            <a:lvl1pPr>
              <a:defRPr sz="2400">
                <a:solidFill>
                  <a:schemeClr val="bg1"/>
                </a:solidFill>
              </a:defRPr>
            </a:lvl1pPr>
          </a:lstStyle>
          <a:p>
            <a:r>
              <a:rPr lang="en-US"/>
              <a:t>Click to edit Master title style</a:t>
            </a:r>
            <a:endParaRPr lang="en-GB" dirty="0"/>
          </a:p>
        </p:txBody>
      </p:sp>
      <p:sp>
        <p:nvSpPr>
          <p:cNvPr id="22"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25" name="Straight Connector 24"/>
          <p:cNvCxnSpPr/>
          <p:nvPr userDrawn="1"/>
        </p:nvCxnSpPr>
        <p:spPr>
          <a:xfrm>
            <a:off x="541213" y="6203852"/>
            <a:ext cx="111587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Footer Placeholder 4">
            <a:extLst>
              <a:ext uri="{FF2B5EF4-FFF2-40B4-BE49-F238E27FC236}">
                <a16:creationId xmlns:a16="http://schemas.microsoft.com/office/drawing/2014/main" id="{9B0A85D0-059A-4677-8936-FF7615BCD476}"/>
              </a:ext>
            </a:extLst>
          </p:cNvPr>
          <p:cNvSpPr txBox="1">
            <a:spLocks/>
          </p:cNvSpPr>
          <p:nvPr userDrawn="1"/>
        </p:nvSpPr>
        <p:spPr>
          <a:xfrm>
            <a:off x="1624300" y="6541154"/>
            <a:ext cx="4958758" cy="123111"/>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b="0" dirty="0">
                <a:solidFill>
                  <a:schemeClr val="bg1"/>
                </a:solidFill>
              </a:rPr>
              <a:t>Meggitt proprietary and confidential.  No unauthorised copying or disclosure.</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2335" y="6358512"/>
            <a:ext cx="1920240" cy="344947"/>
          </a:xfrm>
          <a:prstGeom prst="rect">
            <a:avLst/>
          </a:prstGeom>
        </p:spPr>
      </p:pic>
    </p:spTree>
    <p:extLst>
      <p:ext uri="{BB962C8B-B14F-4D97-AF65-F5344CB8AC3E}">
        <p14:creationId xmlns:p14="http://schemas.microsoft.com/office/powerpoint/2010/main" val="19364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umn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3384000" cy="4222149"/>
          </a:xfrm>
        </p:spPr>
        <p:txBody>
          <a:bodyPr>
            <a:normAutofit/>
          </a:bodyPr>
          <a:lstStyle>
            <a:lvl1pPr>
              <a:defRPr sz="1600"/>
            </a:lvl1pPr>
            <a:lvl2pPr>
              <a:spcBef>
                <a:spcPts val="1200"/>
              </a:spcBef>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A8C40B6-336F-4F1B-872F-45444428C928}" type="datetime4">
              <a:rPr lang="en-GB" smtClean="0"/>
              <a:t>09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8" name="Content Placeholder 2"/>
          <p:cNvSpPr>
            <a:spLocks noGrp="1"/>
          </p:cNvSpPr>
          <p:nvPr>
            <p:ph idx="13"/>
          </p:nvPr>
        </p:nvSpPr>
        <p:spPr>
          <a:xfrm>
            <a:off x="4433677" y="1692000"/>
            <a:ext cx="7278898" cy="4222149"/>
          </a:xfrm>
        </p:spPr>
        <p:txBody>
          <a:bodyPr>
            <a:normAutofit/>
          </a:bodyPr>
          <a:lstStyle>
            <a:lvl1pPr>
              <a:defRPr sz="16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1"/>
          <p:cNvSpPr>
            <a:spLocks noGrp="1"/>
          </p:cNvSpPr>
          <p:nvPr>
            <p:ph type="title"/>
          </p:nvPr>
        </p:nvSpPr>
        <p:spPr>
          <a:xfrm>
            <a:off x="539999" y="450000"/>
            <a:ext cx="11172575" cy="680400"/>
          </a:xfrm>
        </p:spPr>
        <p:txBody>
          <a:bodyPr anchor="t">
            <a:normAutofit/>
          </a:bodyPr>
          <a:lstStyle>
            <a:lvl1pPr>
              <a:defRPr sz="2400"/>
            </a:lvl1pPr>
          </a:lstStyle>
          <a:p>
            <a:r>
              <a:rPr lang="en-US"/>
              <a:t>Click to edit Master title style</a:t>
            </a:r>
            <a:endParaRPr lang="en-GB" dirty="0"/>
          </a:p>
        </p:txBody>
      </p:sp>
      <p:sp>
        <p:nvSpPr>
          <p:cNvPr id="10"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8150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 Dark 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solidFill>
                  <a:schemeClr val="bg1"/>
                </a:solidFill>
              </a:defRPr>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solidFill>
                  <a:schemeClr val="bg1"/>
                </a:solidFill>
              </a:defRPr>
            </a:lvl1pPr>
            <a:lvl2pPr>
              <a:spcBef>
                <a:spcPts val="0"/>
              </a:spcBef>
              <a:defRPr sz="1200">
                <a:solidFill>
                  <a:schemeClr val="bg1"/>
                </a:solidFill>
              </a:defRPr>
            </a:lvl2pPr>
            <a:lvl3pPr marL="0" indent="0">
              <a:spcBef>
                <a:spcPts val="0"/>
              </a:spcBef>
              <a:buNone/>
              <a:defRPr sz="1600" b="1">
                <a:solidFill>
                  <a:schemeClr val="accent1"/>
                </a:solidFill>
              </a:defRPr>
            </a:lvl3pPr>
          </a:lstStyle>
          <a:p>
            <a:pPr lvl="0"/>
            <a:r>
              <a:rPr lang="en-US"/>
              <a:t>Edit Master text styles</a:t>
            </a:r>
          </a:p>
          <a:p>
            <a:pPr lvl="1"/>
            <a:r>
              <a:rPr lang="en-US"/>
              <a:t>Second level</a:t>
            </a:r>
          </a:p>
          <a:p>
            <a:pPr lvl="2"/>
            <a:r>
              <a:rPr lang="en-US"/>
              <a:t>Third level</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4192" t="30483" r="14369" b="29223"/>
          <a:stretch/>
        </p:blipFill>
        <p:spPr>
          <a:xfrm>
            <a:off x="9946177" y="255630"/>
            <a:ext cx="1751985" cy="332205"/>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162" y="255630"/>
            <a:ext cx="1920240" cy="344947"/>
          </a:xfrm>
          <a:prstGeom prst="rect">
            <a:avLst/>
          </a:prstGeom>
        </p:spPr>
      </p:pic>
    </p:spTree>
    <p:extLst>
      <p:ext uri="{BB962C8B-B14F-4D97-AF65-F5344CB8AC3E}">
        <p14:creationId xmlns:p14="http://schemas.microsoft.com/office/powerpoint/2010/main" val="267439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6000" y="1692000"/>
            <a:ext cx="3384000" cy="4211312"/>
          </a:xfrm>
        </p:spPr>
        <p:txBody>
          <a:bodyPr>
            <a:normAutofit/>
          </a:bodyPr>
          <a:lstStyle>
            <a:lvl1pPr>
              <a:defRPr sz="16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F5B8A60C-5CFE-4A54-9094-032B0715885F}" type="datetime4">
              <a:rPr lang="en-GB" smtClean="0"/>
              <a:t>09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8" name="Content Placeholder 2"/>
          <p:cNvSpPr>
            <a:spLocks noGrp="1"/>
          </p:cNvSpPr>
          <p:nvPr>
            <p:ph idx="13"/>
          </p:nvPr>
        </p:nvSpPr>
        <p:spPr>
          <a:xfrm>
            <a:off x="538163" y="1692000"/>
            <a:ext cx="7278898" cy="4211312"/>
          </a:xfrm>
        </p:spPr>
        <p:txBody>
          <a:bodyPr>
            <a:normAutofit/>
          </a:bodyPr>
          <a:lstStyle>
            <a:lvl1pPr>
              <a:defRPr sz="1600"/>
            </a:lvl1pPr>
            <a:lvl2pPr>
              <a:spcBef>
                <a:spcPts val="1200"/>
              </a:spcBef>
              <a:defRPr sz="1400"/>
            </a:lvl2pPr>
            <a:lvl3pPr>
              <a:spcBef>
                <a:spcPts val="1200"/>
              </a:spcBef>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1"/>
          <p:cNvSpPr>
            <a:spLocks noGrp="1"/>
          </p:cNvSpPr>
          <p:nvPr>
            <p:ph type="title"/>
          </p:nvPr>
        </p:nvSpPr>
        <p:spPr>
          <a:xfrm>
            <a:off x="539999" y="450000"/>
            <a:ext cx="11172576" cy="680400"/>
          </a:xfrm>
        </p:spPr>
        <p:txBody>
          <a:bodyPr anchor="t">
            <a:normAutofit/>
          </a:bodyPr>
          <a:lstStyle>
            <a:lvl1pPr>
              <a:defRPr sz="2400"/>
            </a:lvl1pPr>
          </a:lstStyle>
          <a:p>
            <a:r>
              <a:rPr lang="en-US"/>
              <a:t>Click to edit Master title style</a:t>
            </a:r>
            <a:endParaRPr lang="en-GB" dirty="0"/>
          </a:p>
        </p:txBody>
      </p:sp>
      <p:sp>
        <p:nvSpPr>
          <p:cNvPr id="10" name="Text Placeholder 3"/>
          <p:cNvSpPr>
            <a:spLocks noGrp="1"/>
          </p:cNvSpPr>
          <p:nvPr>
            <p:ph type="body" sz="half" idx="2"/>
          </p:nvPr>
        </p:nvSpPr>
        <p:spPr>
          <a:xfrm>
            <a:off x="539999" y="842400"/>
            <a:ext cx="11172576" cy="288000"/>
          </a:xfrm>
        </p:spPr>
        <p:txBody>
          <a:bodyPr>
            <a:normAutofit/>
          </a:bodyPr>
          <a:lstStyle>
            <a:lvl1pPr marL="0" indent="0">
              <a:buNone/>
              <a:defRPr sz="1800">
                <a:solidFill>
                  <a:srgbClr val="658D1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770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388100" y="0"/>
            <a:ext cx="5803900" cy="6858000"/>
          </a:xfrm>
        </p:spPr>
        <p:txBody>
          <a:bodyPr/>
          <a:lstStyle/>
          <a:p>
            <a:r>
              <a:rPr lang="en-US"/>
              <a:t>Click icon to add picture</a:t>
            </a:r>
            <a:endParaRPr lang="en-GB" dirty="0"/>
          </a:p>
        </p:txBody>
      </p:sp>
      <p:sp>
        <p:nvSpPr>
          <p:cNvPr id="3" name="Content Placeholder 2"/>
          <p:cNvSpPr>
            <a:spLocks noGrp="1"/>
          </p:cNvSpPr>
          <p:nvPr>
            <p:ph idx="1"/>
          </p:nvPr>
        </p:nvSpPr>
        <p:spPr>
          <a:xfrm>
            <a:off x="538163" y="1692000"/>
            <a:ext cx="5292000" cy="4211312"/>
          </a:xfrm>
        </p:spPr>
        <p:txBody>
          <a:bodyPr>
            <a:normAutofit/>
          </a:bodyPr>
          <a:lstStyle>
            <a:lvl1pPr>
              <a:defRPr sz="16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4B267E30-7C3D-4A4A-93E3-B91922C1119F}" type="datetime4">
              <a:rPr lang="en-GB" smtClean="0"/>
              <a:t>09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14" name="Title 1"/>
          <p:cNvSpPr>
            <a:spLocks noGrp="1"/>
          </p:cNvSpPr>
          <p:nvPr>
            <p:ph type="title"/>
          </p:nvPr>
        </p:nvSpPr>
        <p:spPr>
          <a:xfrm>
            <a:off x="540000" y="450000"/>
            <a:ext cx="5290163" cy="680400"/>
          </a:xfrm>
        </p:spPr>
        <p:txBody>
          <a:bodyPr anchor="t">
            <a:normAutofit/>
          </a:bodyPr>
          <a:lstStyle>
            <a:lvl1pPr>
              <a:defRPr sz="2400"/>
            </a:lvl1pPr>
          </a:lstStyle>
          <a:p>
            <a:r>
              <a:rPr lang="en-US"/>
              <a:t>Click to edit Master title style</a:t>
            </a:r>
            <a:endParaRPr lang="en-GB" dirty="0"/>
          </a:p>
        </p:txBody>
      </p:sp>
      <p:sp>
        <p:nvSpPr>
          <p:cNvPr id="15" name="Text Placeholder 3"/>
          <p:cNvSpPr>
            <a:spLocks noGrp="1"/>
          </p:cNvSpPr>
          <p:nvPr>
            <p:ph type="body" sz="half" idx="2"/>
          </p:nvPr>
        </p:nvSpPr>
        <p:spPr>
          <a:xfrm>
            <a:off x="539999" y="842400"/>
            <a:ext cx="5290163"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13" name="Straight Connector 12"/>
          <p:cNvCxnSpPr/>
          <p:nvPr userDrawn="1"/>
        </p:nvCxnSpPr>
        <p:spPr>
          <a:xfrm>
            <a:off x="541213" y="6203852"/>
            <a:ext cx="111587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510ED258-00D1-4F81-8058-D5E88D1849B9}"/>
              </a:ext>
            </a:extLst>
          </p:cNvPr>
          <p:cNvSpPr txBox="1">
            <a:spLocks/>
          </p:cNvSpPr>
          <p:nvPr userDrawn="1"/>
        </p:nvSpPr>
        <p:spPr>
          <a:xfrm>
            <a:off x="1624300" y="6541154"/>
            <a:ext cx="4958758" cy="123111"/>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b="0" dirty="0">
                <a:solidFill>
                  <a:schemeClr val="tx1">
                    <a:lumMod val="50000"/>
                    <a:lumOff val="50000"/>
                  </a:schemeClr>
                </a:solidFill>
              </a:rPr>
              <a:t>Meggitt proprietary and confidential.  No unauthorised copying or disclosure.</a:t>
            </a:r>
          </a:p>
        </p:txBody>
      </p:sp>
    </p:spTree>
    <p:extLst>
      <p:ext uri="{BB962C8B-B14F-4D97-AF65-F5344CB8AC3E}">
        <p14:creationId xmlns:p14="http://schemas.microsoft.com/office/powerpoint/2010/main" val="125771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85" userDrawn="1">
          <p15:clr>
            <a:srgbClr val="FBAE40"/>
          </p15:clr>
        </p15:guide>
        <p15:guide id="2" pos="402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5292000" cy="1707702"/>
          </a:xfrm>
        </p:spPr>
        <p:txBody>
          <a:bodyPr>
            <a:normAutofit/>
          </a:bodyPr>
          <a:lstStyle>
            <a:lvl1pPr marL="174625" indent="-174625">
              <a:buClr>
                <a:schemeClr val="accent1"/>
              </a:buClr>
              <a:buFont typeface="Wingdings 2" panose="05020102010507070707" pitchFamily="18" charset="2"/>
              <a:buChar char=""/>
              <a:defRPr sz="1600">
                <a:solidFill>
                  <a:schemeClr val="accent6"/>
                </a:solidFill>
              </a:defRPr>
            </a:lvl1pPr>
            <a:lvl2pPr marL="174625" indent="0">
              <a:spcBef>
                <a:spcPts val="0"/>
              </a:spcBef>
              <a:defRPr sz="1400" b="1"/>
            </a:lvl2pPr>
            <a:lvl3pPr marL="174625" indent="0">
              <a:buNone/>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756AE04D-E1AC-4291-B0EB-27ECFD97FFCE}" type="datetime4">
              <a:rPr lang="en-GB" smtClean="0"/>
              <a:t>09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8" name="Content Placeholder 2"/>
          <p:cNvSpPr>
            <a:spLocks noGrp="1"/>
          </p:cNvSpPr>
          <p:nvPr>
            <p:ph idx="13"/>
          </p:nvPr>
        </p:nvSpPr>
        <p:spPr>
          <a:xfrm>
            <a:off x="6404950" y="1692000"/>
            <a:ext cx="5292000"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14"/>
          </p:nvPr>
        </p:nvSpPr>
        <p:spPr>
          <a:xfrm>
            <a:off x="553788" y="3651199"/>
            <a:ext cx="5292000"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5"/>
          </p:nvPr>
        </p:nvSpPr>
        <p:spPr>
          <a:xfrm>
            <a:off x="6420575" y="3651199"/>
            <a:ext cx="5292000"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4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p:cNvSpPr>
            <a:spLocks noGrp="1"/>
          </p:cNvSpPr>
          <p:nvPr>
            <p:ph type="title"/>
          </p:nvPr>
        </p:nvSpPr>
        <p:spPr>
          <a:xfrm>
            <a:off x="539999" y="450000"/>
            <a:ext cx="11172576" cy="680400"/>
          </a:xfrm>
        </p:spPr>
        <p:txBody>
          <a:bodyPr anchor="t">
            <a:normAutofit/>
          </a:bodyPr>
          <a:lstStyle>
            <a:lvl1pPr>
              <a:defRPr sz="2400"/>
            </a:lvl1pPr>
          </a:lstStyle>
          <a:p>
            <a:r>
              <a:rPr lang="en-US"/>
              <a:t>Click to edit Master title style</a:t>
            </a:r>
            <a:endParaRPr lang="en-GB" dirty="0"/>
          </a:p>
        </p:txBody>
      </p:sp>
      <p:sp>
        <p:nvSpPr>
          <p:cNvPr id="12"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3072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ntent w/10pt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5292000" cy="1707702"/>
          </a:xfrm>
        </p:spPr>
        <p:txBody>
          <a:bodyPr>
            <a:normAutofit/>
          </a:bodyPr>
          <a:lstStyle>
            <a:lvl1pPr marL="174625" indent="-174625">
              <a:buClr>
                <a:schemeClr val="accent1"/>
              </a:buClr>
              <a:buFont typeface="Wingdings 2" panose="05020102010507070707" pitchFamily="18" charset="2"/>
              <a:buChar char=""/>
              <a:defRPr sz="1600">
                <a:solidFill>
                  <a:schemeClr val="accent6"/>
                </a:solidFill>
              </a:defRPr>
            </a:lvl1pPr>
            <a:lvl2pPr marL="174625" indent="0">
              <a:spcBef>
                <a:spcPts val="0"/>
              </a:spcBef>
              <a:defRPr sz="1400" b="1"/>
            </a:lvl2pPr>
            <a:lvl3pPr marL="174625" indent="0">
              <a:buNone/>
              <a:defRPr sz="1000"/>
            </a:lvl3pPr>
            <a:lvl4pPr>
              <a:defRPr sz="1000"/>
            </a:lvl4pPr>
            <a:lvl5pPr>
              <a:defRPr sz="1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9712824B-8438-4955-8C1F-57C3D17FD640}" type="datetime4">
              <a:rPr lang="en-GB" smtClean="0"/>
              <a:t>09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8" name="Content Placeholder 2"/>
          <p:cNvSpPr>
            <a:spLocks noGrp="1"/>
          </p:cNvSpPr>
          <p:nvPr>
            <p:ph idx="13"/>
          </p:nvPr>
        </p:nvSpPr>
        <p:spPr>
          <a:xfrm>
            <a:off x="6404949" y="1692000"/>
            <a:ext cx="5307625"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000"/>
            </a:lvl3pPr>
            <a:lvl4pPr>
              <a:defRPr sz="1000"/>
            </a:lvl4pPr>
            <a:lvl5pPr>
              <a:defRPr sz="1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14"/>
          </p:nvPr>
        </p:nvSpPr>
        <p:spPr>
          <a:xfrm>
            <a:off x="553788" y="3644420"/>
            <a:ext cx="5292000"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000"/>
            </a:lvl3pPr>
            <a:lvl4pPr>
              <a:defRPr sz="1000"/>
            </a:lvl4pPr>
            <a:lvl5pPr>
              <a:defRPr sz="1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5"/>
          </p:nvPr>
        </p:nvSpPr>
        <p:spPr>
          <a:xfrm>
            <a:off x="6420575" y="3644420"/>
            <a:ext cx="5292000"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000"/>
            </a:lvl3pPr>
            <a:lvl4pPr>
              <a:defRPr sz="1000"/>
            </a:lvl4pPr>
            <a:lvl5pPr>
              <a:defRPr sz="1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p:cNvSpPr>
            <a:spLocks noGrp="1"/>
          </p:cNvSpPr>
          <p:nvPr>
            <p:ph type="title"/>
          </p:nvPr>
        </p:nvSpPr>
        <p:spPr>
          <a:xfrm>
            <a:off x="539999" y="450000"/>
            <a:ext cx="11172576" cy="680400"/>
          </a:xfrm>
        </p:spPr>
        <p:txBody>
          <a:bodyPr anchor="t">
            <a:normAutofit/>
          </a:bodyPr>
          <a:lstStyle>
            <a:lvl1pPr>
              <a:defRPr sz="2400"/>
            </a:lvl1pPr>
          </a:lstStyle>
          <a:p>
            <a:r>
              <a:rPr lang="en-US"/>
              <a:t>Click to edit Master title style</a:t>
            </a:r>
            <a:endParaRPr lang="en-GB" dirty="0"/>
          </a:p>
        </p:txBody>
      </p:sp>
      <p:sp>
        <p:nvSpPr>
          <p:cNvPr id="12"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2709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6330" b="1726"/>
          <a:stretch/>
        </p:blipFill>
        <p:spPr>
          <a:xfrm>
            <a:off x="16886" y="-1"/>
            <a:ext cx="12175114" cy="6305551"/>
          </a:xfrm>
          <a:prstGeom prst="rect">
            <a:avLst/>
          </a:prstGeom>
        </p:spPr>
      </p:pic>
      <p:sp>
        <p:nvSpPr>
          <p:cNvPr id="3" name="Date Placeholder 2"/>
          <p:cNvSpPr>
            <a:spLocks noGrp="1"/>
          </p:cNvSpPr>
          <p:nvPr>
            <p:ph type="dt" sz="half" idx="10"/>
          </p:nvPr>
        </p:nvSpPr>
        <p:spPr/>
        <p:txBody>
          <a:bodyPr/>
          <a:lstStyle/>
          <a:p>
            <a:fld id="{FCD6AA2D-5F8F-43FD-BC9B-653977953B9C}" type="datetime4">
              <a:rPr lang="en-GB" smtClean="0"/>
              <a:t>09 February 2023</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240553F3-40B0-4BFA-8684-D942AF6EAA45}" type="slidenum">
              <a:rPr lang="en-GB" smtClean="0"/>
              <a:t>‹N°›</a:t>
            </a:fld>
            <a:endParaRPr lang="en-GB"/>
          </a:p>
        </p:txBody>
      </p:sp>
      <p:sp>
        <p:nvSpPr>
          <p:cNvPr id="10" name="Text Placeholder 9"/>
          <p:cNvSpPr>
            <a:spLocks noGrp="1"/>
          </p:cNvSpPr>
          <p:nvPr>
            <p:ph type="body" sz="quarter" idx="13"/>
          </p:nvPr>
        </p:nvSpPr>
        <p:spPr>
          <a:xfrm>
            <a:off x="538163" y="2663190"/>
            <a:ext cx="6319837" cy="3095308"/>
          </a:xfrm>
        </p:spPr>
        <p:txBody>
          <a:bodyPr/>
          <a:lstStyle>
            <a:lvl1pPr>
              <a:defRPr sz="3200" b="0">
                <a:solidFill>
                  <a:schemeClr val="accent6"/>
                </a:solidFill>
              </a:defRPr>
            </a:lvl1pPr>
            <a:lvl2pPr marL="122238" indent="-122238">
              <a:spcBef>
                <a:spcPts val="1800"/>
              </a:spcBef>
              <a:buFont typeface="Arial" panose="020B0604020202020204" pitchFamily="34" charset="0"/>
              <a:buChar char="‒"/>
              <a:defRPr sz="1100"/>
            </a:lvl2pPr>
          </a:lstStyle>
          <a:p>
            <a:pPr lvl="0"/>
            <a:r>
              <a:rPr lang="en-US"/>
              <a:t>Edit Master text styles</a:t>
            </a:r>
          </a:p>
          <a:p>
            <a:pPr lvl="1"/>
            <a:r>
              <a:rPr lang="en-US"/>
              <a:t>Second level</a:t>
            </a:r>
          </a:p>
        </p:txBody>
      </p:sp>
      <p:grpSp>
        <p:nvGrpSpPr>
          <p:cNvPr id="18" name="Group 17"/>
          <p:cNvGrpSpPr/>
          <p:nvPr userDrawn="1"/>
        </p:nvGrpSpPr>
        <p:grpSpPr>
          <a:xfrm>
            <a:off x="538163" y="2205039"/>
            <a:ext cx="376237" cy="293560"/>
            <a:chOff x="538163" y="2205038"/>
            <a:chExt cx="498476" cy="388937"/>
          </a:xfrm>
        </p:grpSpPr>
        <p:sp>
          <p:nvSpPr>
            <p:cNvPr id="16" name="Freeform 5"/>
            <p:cNvSpPr>
              <a:spLocks/>
            </p:cNvSpPr>
            <p:nvPr userDrawn="1"/>
          </p:nvSpPr>
          <p:spPr bwMode="auto">
            <a:xfrm>
              <a:off x="809626" y="2205038"/>
              <a:ext cx="227013" cy="388937"/>
            </a:xfrm>
            <a:custGeom>
              <a:avLst/>
              <a:gdLst>
                <a:gd name="T0" fmla="*/ 416 w 416"/>
                <a:gd name="T1" fmla="*/ 525 h 709"/>
                <a:gd name="T2" fmla="*/ 237 w 416"/>
                <a:gd name="T3" fmla="*/ 351 h 709"/>
                <a:gd name="T4" fmla="*/ 184 w 416"/>
                <a:gd name="T5" fmla="*/ 363 h 709"/>
                <a:gd name="T6" fmla="*/ 391 w 416"/>
                <a:gd name="T7" fmla="*/ 154 h 709"/>
                <a:gd name="T8" fmla="*/ 391 w 416"/>
                <a:gd name="T9" fmla="*/ 0 h 709"/>
                <a:gd name="T10" fmla="*/ 0 w 416"/>
                <a:gd name="T11" fmla="*/ 467 h 709"/>
                <a:gd name="T12" fmla="*/ 219 w 416"/>
                <a:gd name="T13" fmla="*/ 709 h 709"/>
                <a:gd name="T14" fmla="*/ 416 w 416"/>
                <a:gd name="T15" fmla="*/ 525 h 7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6" h="709">
                  <a:moveTo>
                    <a:pt x="416" y="525"/>
                  </a:moveTo>
                  <a:cubicBezTo>
                    <a:pt x="416" y="419"/>
                    <a:pt x="351" y="351"/>
                    <a:pt x="237" y="351"/>
                  </a:cubicBezTo>
                  <a:cubicBezTo>
                    <a:pt x="214" y="351"/>
                    <a:pt x="197" y="356"/>
                    <a:pt x="184" y="363"/>
                  </a:cubicBezTo>
                  <a:cubicBezTo>
                    <a:pt x="189" y="247"/>
                    <a:pt x="295" y="169"/>
                    <a:pt x="391" y="154"/>
                  </a:cubicBezTo>
                  <a:cubicBezTo>
                    <a:pt x="391" y="0"/>
                    <a:pt x="391" y="0"/>
                    <a:pt x="391" y="0"/>
                  </a:cubicBezTo>
                  <a:cubicBezTo>
                    <a:pt x="232" y="15"/>
                    <a:pt x="0" y="129"/>
                    <a:pt x="0" y="467"/>
                  </a:cubicBezTo>
                  <a:cubicBezTo>
                    <a:pt x="0" y="601"/>
                    <a:pt x="86" y="709"/>
                    <a:pt x="219" y="709"/>
                  </a:cubicBezTo>
                  <a:cubicBezTo>
                    <a:pt x="338" y="709"/>
                    <a:pt x="416" y="623"/>
                    <a:pt x="416" y="525"/>
                  </a:cubicBezTo>
                </a:path>
              </a:pathLst>
            </a:custGeom>
            <a:solidFill>
              <a:srgbClr val="253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6"/>
            <p:cNvSpPr>
              <a:spLocks/>
            </p:cNvSpPr>
            <p:nvPr userDrawn="1"/>
          </p:nvSpPr>
          <p:spPr bwMode="auto">
            <a:xfrm>
              <a:off x="538163" y="2205038"/>
              <a:ext cx="227013" cy="388937"/>
            </a:xfrm>
            <a:custGeom>
              <a:avLst/>
              <a:gdLst>
                <a:gd name="T0" fmla="*/ 416 w 416"/>
                <a:gd name="T1" fmla="*/ 525 h 709"/>
                <a:gd name="T2" fmla="*/ 237 w 416"/>
                <a:gd name="T3" fmla="*/ 351 h 709"/>
                <a:gd name="T4" fmla="*/ 184 w 416"/>
                <a:gd name="T5" fmla="*/ 363 h 709"/>
                <a:gd name="T6" fmla="*/ 391 w 416"/>
                <a:gd name="T7" fmla="*/ 154 h 709"/>
                <a:gd name="T8" fmla="*/ 391 w 416"/>
                <a:gd name="T9" fmla="*/ 0 h 709"/>
                <a:gd name="T10" fmla="*/ 0 w 416"/>
                <a:gd name="T11" fmla="*/ 467 h 709"/>
                <a:gd name="T12" fmla="*/ 219 w 416"/>
                <a:gd name="T13" fmla="*/ 709 h 709"/>
                <a:gd name="T14" fmla="*/ 416 w 416"/>
                <a:gd name="T15" fmla="*/ 525 h 7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6" h="709">
                  <a:moveTo>
                    <a:pt x="416" y="525"/>
                  </a:moveTo>
                  <a:cubicBezTo>
                    <a:pt x="416" y="419"/>
                    <a:pt x="351" y="351"/>
                    <a:pt x="237" y="351"/>
                  </a:cubicBezTo>
                  <a:cubicBezTo>
                    <a:pt x="214" y="351"/>
                    <a:pt x="197" y="356"/>
                    <a:pt x="184" y="363"/>
                  </a:cubicBezTo>
                  <a:cubicBezTo>
                    <a:pt x="189" y="247"/>
                    <a:pt x="295" y="169"/>
                    <a:pt x="391" y="154"/>
                  </a:cubicBezTo>
                  <a:cubicBezTo>
                    <a:pt x="391" y="0"/>
                    <a:pt x="391" y="0"/>
                    <a:pt x="391" y="0"/>
                  </a:cubicBezTo>
                  <a:cubicBezTo>
                    <a:pt x="232" y="15"/>
                    <a:pt x="0" y="129"/>
                    <a:pt x="0" y="467"/>
                  </a:cubicBezTo>
                  <a:cubicBezTo>
                    <a:pt x="0" y="601"/>
                    <a:pt x="86" y="709"/>
                    <a:pt x="219" y="709"/>
                  </a:cubicBezTo>
                  <a:cubicBezTo>
                    <a:pt x="338" y="709"/>
                    <a:pt x="416" y="623"/>
                    <a:pt x="416" y="525"/>
                  </a:cubicBezTo>
                </a:path>
              </a:pathLst>
            </a:custGeom>
            <a:solidFill>
              <a:srgbClr val="253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15" name="Straight Connector 14"/>
          <p:cNvCxnSpPr/>
          <p:nvPr userDrawn="1"/>
        </p:nvCxnSpPr>
        <p:spPr>
          <a:xfrm>
            <a:off x="541213" y="6203852"/>
            <a:ext cx="111587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54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017D2BB-37EA-45C5-B6BF-E8CA614530E7}" type="datetime4">
              <a:rPr lang="en-GB" smtClean="0"/>
              <a:t>09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8" name="Title 1"/>
          <p:cNvSpPr>
            <a:spLocks noGrp="1"/>
          </p:cNvSpPr>
          <p:nvPr>
            <p:ph type="title"/>
          </p:nvPr>
        </p:nvSpPr>
        <p:spPr>
          <a:xfrm>
            <a:off x="539999" y="450000"/>
            <a:ext cx="11172576" cy="680400"/>
          </a:xfrm>
        </p:spPr>
        <p:txBody>
          <a:bodyPr anchor="t">
            <a:normAutofit/>
          </a:bodyPr>
          <a:lstStyle>
            <a:lvl1pPr>
              <a:defRPr sz="2400"/>
            </a:lvl1pPr>
          </a:lstStyle>
          <a:p>
            <a:r>
              <a:rPr lang="en-US"/>
              <a:t>Click to edit Master title style</a:t>
            </a:r>
            <a:endParaRPr lang="en-GB" dirty="0"/>
          </a:p>
        </p:txBody>
      </p:sp>
      <p:sp>
        <p:nvSpPr>
          <p:cNvPr id="9"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6526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BB10E83-54B2-41DE-A15E-EB5B0DCB063A}" type="datetime4">
              <a:rPr lang="en-GB" smtClean="0"/>
              <a:t>09 February 2023</a:t>
            </a:fld>
            <a:endParaRPr lang="en-GB"/>
          </a:p>
        </p:txBody>
      </p:sp>
      <p:sp>
        <p:nvSpPr>
          <p:cNvPr id="6" name="Footer Placeholder 5"/>
          <p:cNvSpPr>
            <a:spLocks noGrp="1"/>
          </p:cNvSpPr>
          <p:nvPr>
            <p:ph type="ftr" sz="quarter" idx="11"/>
          </p:nvPr>
        </p:nvSpPr>
        <p:spPr/>
        <p:txBody>
          <a:bodyPr/>
          <a:lstStyle/>
          <a:p>
            <a:r>
              <a:rPr lang="en-GB"/>
              <a:t>Presentation Title</a:t>
            </a:r>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8" name="Media Placeholder 7">
            <a:extLst>
              <a:ext uri="{FF2B5EF4-FFF2-40B4-BE49-F238E27FC236}">
                <a16:creationId xmlns:a16="http://schemas.microsoft.com/office/drawing/2014/main" id="{C562B830-D2AA-4D51-AF7B-244BB895AB99}"/>
              </a:ext>
            </a:extLst>
          </p:cNvPr>
          <p:cNvSpPr>
            <a:spLocks noGrp="1"/>
          </p:cNvSpPr>
          <p:nvPr>
            <p:ph type="media" sz="quarter" idx="13"/>
          </p:nvPr>
        </p:nvSpPr>
        <p:spPr>
          <a:xfrm>
            <a:off x="3278717" y="1681163"/>
            <a:ext cx="5634567" cy="4225925"/>
          </a:xfrm>
        </p:spPr>
        <p:txBody>
          <a:bodyPr/>
          <a:lstStyle/>
          <a:p>
            <a:r>
              <a:rPr lang="en-US"/>
              <a:t>Click icon to add media</a:t>
            </a:r>
            <a:endParaRPr lang="en-GB"/>
          </a:p>
        </p:txBody>
      </p:sp>
      <p:sp>
        <p:nvSpPr>
          <p:cNvPr id="9" name="Title 1"/>
          <p:cNvSpPr>
            <a:spLocks noGrp="1"/>
          </p:cNvSpPr>
          <p:nvPr>
            <p:ph type="title"/>
          </p:nvPr>
        </p:nvSpPr>
        <p:spPr>
          <a:xfrm>
            <a:off x="539999" y="450000"/>
            <a:ext cx="11172575" cy="680400"/>
          </a:xfrm>
        </p:spPr>
        <p:txBody>
          <a:bodyPr anchor="t">
            <a:normAutofit/>
          </a:bodyPr>
          <a:lstStyle>
            <a:lvl1pPr>
              <a:defRPr sz="2400"/>
            </a:lvl1pPr>
          </a:lstStyle>
          <a:p>
            <a:r>
              <a:rPr lang="en-US"/>
              <a:t>Click to edit Master title style</a:t>
            </a:r>
            <a:endParaRPr lang="en-GB" dirty="0"/>
          </a:p>
        </p:txBody>
      </p:sp>
      <p:sp>
        <p:nvSpPr>
          <p:cNvPr id="10" name="Text Placeholder 3"/>
          <p:cNvSpPr>
            <a:spLocks noGrp="1"/>
          </p:cNvSpPr>
          <p:nvPr>
            <p:ph type="body" sz="half" idx="2"/>
          </p:nvPr>
        </p:nvSpPr>
        <p:spPr>
          <a:xfrm>
            <a:off x="539997" y="842400"/>
            <a:ext cx="11172577"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2678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lvl1pPr>
            <a:lvl2pPr>
              <a:spcBef>
                <a:spcPts val="0"/>
              </a:spcBef>
              <a:defRPr sz="1200"/>
            </a:lvl2pPr>
            <a:lvl3pPr marL="0" indent="0">
              <a:spcBef>
                <a:spcPts val="0"/>
              </a:spcBef>
              <a:buNone/>
              <a:defRPr sz="1600" b="1">
                <a:solidFill>
                  <a:schemeClr val="accent6"/>
                </a:solidFill>
              </a:defRPr>
            </a:lvl3pPr>
          </a:lstStyle>
          <a:p>
            <a:pPr lvl="0"/>
            <a:r>
              <a:rPr lang="en-GB"/>
              <a:t>Click to edit Master text styles</a:t>
            </a:r>
          </a:p>
          <a:p>
            <a:pPr lvl="1"/>
            <a:r>
              <a:rPr lang="en-GB"/>
              <a:t>Second level</a:t>
            </a:r>
          </a:p>
          <a:p>
            <a:pPr lvl="2"/>
            <a:r>
              <a:rPr lang="en-GB"/>
              <a:t>Third level</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111303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 Dark 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4800" cap="all" spc="70" baseline="0">
                <a:solidFill>
                  <a:schemeClr val="bg1"/>
                </a:solidFill>
              </a:defRPr>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solidFill>
                  <a:schemeClr val="bg1"/>
                </a:solidFill>
              </a:defRPr>
            </a:lvl1pPr>
            <a:lvl2pPr>
              <a:spcBef>
                <a:spcPts val="0"/>
              </a:spcBef>
              <a:defRPr sz="1200">
                <a:solidFill>
                  <a:schemeClr val="bg1"/>
                </a:solidFill>
              </a:defRPr>
            </a:lvl2pPr>
            <a:lvl3pPr marL="0" indent="0">
              <a:spcBef>
                <a:spcPts val="0"/>
              </a:spcBef>
              <a:buNone/>
              <a:defRPr sz="1600" b="1">
                <a:solidFill>
                  <a:schemeClr val="accent1"/>
                </a:solidFill>
              </a:defRPr>
            </a:lvl3pPr>
          </a:lstStyle>
          <a:p>
            <a:pPr lvl="0"/>
            <a:r>
              <a:rPr lang="en-GB"/>
              <a:t>Click to edit Master text styles</a:t>
            </a:r>
          </a:p>
          <a:p>
            <a:pPr lvl="1"/>
            <a:r>
              <a:rPr lang="en-GB"/>
              <a:t>Second level</a:t>
            </a:r>
          </a:p>
          <a:p>
            <a:pPr lvl="2"/>
            <a:r>
              <a:rPr lang="en-GB"/>
              <a:t>Third level</a:t>
            </a:r>
          </a:p>
        </p:txBody>
      </p:sp>
      <p:pic>
        <p:nvPicPr>
          <p:cNvPr id="4" name="Picture 3">
            <a:extLst>
              <a:ext uri="{FF2B5EF4-FFF2-40B4-BE49-F238E27FC236}">
                <a16:creationId xmlns:a16="http://schemas.microsoft.com/office/drawing/2014/main" id="{18DB5E79-ED92-817E-6000-1759F51C6E83}"/>
              </a:ext>
            </a:extLst>
          </p:cNvPr>
          <p:cNvPicPr>
            <a:picLocks noChangeAspect="1"/>
          </p:cNvPicPr>
          <p:nvPr userDrawn="1"/>
        </p:nvPicPr>
        <p:blipFill>
          <a:blip r:embed="rId2"/>
          <a:stretch>
            <a:fillRect/>
          </a:stretch>
        </p:blipFill>
        <p:spPr>
          <a:xfrm>
            <a:off x="538162" y="255630"/>
            <a:ext cx="1920240" cy="342221"/>
          </a:xfrm>
          <a:prstGeom prst="rect">
            <a:avLst/>
          </a:prstGeom>
        </p:spPr>
      </p:pic>
      <p:grpSp>
        <p:nvGrpSpPr>
          <p:cNvPr id="12" name="Group 11">
            <a:extLst>
              <a:ext uri="{FF2B5EF4-FFF2-40B4-BE49-F238E27FC236}">
                <a16:creationId xmlns:a16="http://schemas.microsoft.com/office/drawing/2014/main" id="{6DD637B3-8E6E-B170-3621-2A27AD09253F}"/>
              </a:ext>
            </a:extLst>
          </p:cNvPr>
          <p:cNvGrpSpPr/>
          <p:nvPr userDrawn="1"/>
        </p:nvGrpSpPr>
        <p:grpSpPr>
          <a:xfrm>
            <a:off x="9857966" y="285459"/>
            <a:ext cx="1920241" cy="302377"/>
            <a:chOff x="9857966" y="285459"/>
            <a:chExt cx="1920241" cy="302377"/>
          </a:xfrm>
        </p:grpSpPr>
        <p:sp>
          <p:nvSpPr>
            <p:cNvPr id="7" name="Title 1">
              <a:extLst>
                <a:ext uri="{FF2B5EF4-FFF2-40B4-BE49-F238E27FC236}">
                  <a16:creationId xmlns:a16="http://schemas.microsoft.com/office/drawing/2014/main" id="{31C07254-715E-2BA3-6E64-E164A9A08D56}"/>
                </a:ext>
              </a:extLst>
            </p:cNvPr>
            <p:cNvSpPr txBox="1">
              <a:spLocks/>
            </p:cNvSpPr>
            <p:nvPr userDrawn="1"/>
          </p:nvSpPr>
          <p:spPr>
            <a:xfrm>
              <a:off x="9857966" y="285459"/>
              <a:ext cx="1920241" cy="148519"/>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7600" b="1" kern="1200" cap="all" baseline="0">
                  <a:solidFill>
                    <a:schemeClr val="bg1"/>
                  </a:solidFill>
                  <a:latin typeface="+mj-lt"/>
                  <a:ea typeface="+mj-ea"/>
                  <a:cs typeface="+mj-cs"/>
                </a:defRPr>
              </a:lvl1pPr>
            </a:lstStyle>
            <a:p>
              <a:pPr algn="ctr"/>
              <a:r>
                <a:rPr lang="en-US" sz="1060" b="1" i="0" cap="none" dirty="0">
                  <a:latin typeface="Avenir Black" panose="02000503020000020003" pitchFamily="2" charset="0"/>
                </a:rPr>
                <a:t>Enabling the Extraordinary</a:t>
              </a:r>
              <a:endParaRPr lang="en-GB" sz="1060" b="1" i="0" cap="none" dirty="0">
                <a:latin typeface="Avenir Black" panose="02000503020000020003" pitchFamily="2" charset="0"/>
              </a:endParaRPr>
            </a:p>
          </p:txBody>
        </p:sp>
        <p:sp>
          <p:nvSpPr>
            <p:cNvPr id="11" name="Title 1">
              <a:extLst>
                <a:ext uri="{FF2B5EF4-FFF2-40B4-BE49-F238E27FC236}">
                  <a16:creationId xmlns:a16="http://schemas.microsoft.com/office/drawing/2014/main" id="{94882FDC-9913-F2E6-91EA-D65F85935EEE}"/>
                </a:ext>
              </a:extLst>
            </p:cNvPr>
            <p:cNvSpPr txBox="1">
              <a:spLocks/>
            </p:cNvSpPr>
            <p:nvPr userDrawn="1"/>
          </p:nvSpPr>
          <p:spPr>
            <a:xfrm>
              <a:off x="10189029" y="465064"/>
              <a:ext cx="1261382" cy="122772"/>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7600" b="1" kern="1200" cap="all" baseline="0">
                  <a:solidFill>
                    <a:schemeClr val="bg1"/>
                  </a:solidFill>
                  <a:latin typeface="+mj-lt"/>
                  <a:ea typeface="+mj-ea"/>
                  <a:cs typeface="+mj-cs"/>
                </a:defRPr>
              </a:lvl1pPr>
            </a:lstStyle>
            <a:p>
              <a:pPr algn="ctr"/>
              <a:r>
                <a:rPr lang="en-US" sz="800" b="0" i="0" cap="none" dirty="0">
                  <a:latin typeface="Avenir Light" panose="020B0402020203020204" pitchFamily="34" charset="77"/>
                </a:rPr>
                <a:t>To Fly  To Power  To Live</a:t>
              </a:r>
              <a:endParaRPr lang="en-GB" sz="800" b="0" i="0" cap="none" dirty="0">
                <a:latin typeface="Avenir Light" panose="020B0402020203020204" pitchFamily="34" charset="77"/>
              </a:endParaRPr>
            </a:p>
          </p:txBody>
        </p:sp>
      </p:grpSp>
    </p:spTree>
    <p:extLst>
      <p:ext uri="{BB962C8B-B14F-4D97-AF65-F5344CB8AC3E}">
        <p14:creationId xmlns:p14="http://schemas.microsoft.com/office/powerpoint/2010/main" val="122423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 Dark 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8162" y="1671891"/>
            <a:ext cx="5557838" cy="3166809"/>
          </a:xfrm>
        </p:spPr>
        <p:txBody>
          <a:bodyPr anchor="ctr">
            <a:noAutofit/>
          </a:bodyPr>
          <a:lstStyle>
            <a:lvl1pPr algn="l">
              <a:lnSpc>
                <a:spcPct val="80000"/>
              </a:lnSpc>
              <a:defRPr sz="4800" cap="all" spc="70" baseline="0">
                <a:solidFill>
                  <a:schemeClr val="bg1"/>
                </a:solidFill>
              </a:defRPr>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lnSpc>
                <a:spcPct val="120000"/>
              </a:lnSpc>
              <a:spcBef>
                <a:spcPts val="0"/>
              </a:spcBef>
              <a:defRPr sz="2000">
                <a:solidFill>
                  <a:schemeClr val="bg1"/>
                </a:solidFill>
              </a:defRPr>
            </a:lvl1pPr>
            <a:lvl2pPr>
              <a:lnSpc>
                <a:spcPct val="120000"/>
              </a:lnSpc>
              <a:spcBef>
                <a:spcPts val="0"/>
              </a:spcBef>
              <a:defRPr sz="1200">
                <a:solidFill>
                  <a:schemeClr val="bg1"/>
                </a:solidFill>
              </a:defRPr>
            </a:lvl2pPr>
            <a:lvl3pPr marL="0" indent="0">
              <a:lnSpc>
                <a:spcPct val="120000"/>
              </a:lnSpc>
              <a:spcBef>
                <a:spcPts val="0"/>
              </a:spcBef>
              <a:buNone/>
              <a:defRPr sz="1600" b="1">
                <a:solidFill>
                  <a:schemeClr val="accent1"/>
                </a:solidFill>
              </a:defRPr>
            </a:lvl3pPr>
          </a:lstStyle>
          <a:p>
            <a:pPr lvl="0"/>
            <a:r>
              <a:rPr lang="en-GB" dirty="0"/>
              <a:t>Click to edit Master text styles</a:t>
            </a:r>
          </a:p>
          <a:p>
            <a:pPr lvl="1"/>
            <a:r>
              <a:rPr lang="en-GB" dirty="0"/>
              <a:t>Second level</a:t>
            </a:r>
          </a:p>
          <a:p>
            <a:pPr lvl="2"/>
            <a:r>
              <a:rPr lang="en-GB" dirty="0"/>
              <a:t>Third level</a:t>
            </a:r>
          </a:p>
        </p:txBody>
      </p:sp>
      <p:pic>
        <p:nvPicPr>
          <p:cNvPr id="10" name="Picture 9">
            <a:extLst>
              <a:ext uri="{FF2B5EF4-FFF2-40B4-BE49-F238E27FC236}">
                <a16:creationId xmlns:a16="http://schemas.microsoft.com/office/drawing/2014/main" id="{67EDC73D-EE84-9369-7D10-890CBBF1749A}"/>
              </a:ext>
            </a:extLst>
          </p:cNvPr>
          <p:cNvPicPr>
            <a:picLocks noChangeAspect="1"/>
          </p:cNvPicPr>
          <p:nvPr userDrawn="1"/>
        </p:nvPicPr>
        <p:blipFill>
          <a:blip r:embed="rId2"/>
          <a:stretch>
            <a:fillRect/>
          </a:stretch>
        </p:blipFill>
        <p:spPr>
          <a:xfrm>
            <a:off x="538162" y="255630"/>
            <a:ext cx="1920240" cy="342221"/>
          </a:xfrm>
          <a:prstGeom prst="rect">
            <a:avLst/>
          </a:prstGeom>
        </p:spPr>
      </p:pic>
      <p:grpSp>
        <p:nvGrpSpPr>
          <p:cNvPr id="13" name="Group 12">
            <a:extLst>
              <a:ext uri="{FF2B5EF4-FFF2-40B4-BE49-F238E27FC236}">
                <a16:creationId xmlns:a16="http://schemas.microsoft.com/office/drawing/2014/main" id="{CB82B7AE-5993-2E82-6C20-D00D5167230B}"/>
              </a:ext>
            </a:extLst>
          </p:cNvPr>
          <p:cNvGrpSpPr/>
          <p:nvPr userDrawn="1"/>
        </p:nvGrpSpPr>
        <p:grpSpPr>
          <a:xfrm>
            <a:off x="9857966" y="285459"/>
            <a:ext cx="1920241" cy="302377"/>
            <a:chOff x="9857966" y="285459"/>
            <a:chExt cx="1920241" cy="302377"/>
          </a:xfrm>
        </p:grpSpPr>
        <p:sp>
          <p:nvSpPr>
            <p:cNvPr id="14" name="Title 1">
              <a:extLst>
                <a:ext uri="{FF2B5EF4-FFF2-40B4-BE49-F238E27FC236}">
                  <a16:creationId xmlns:a16="http://schemas.microsoft.com/office/drawing/2014/main" id="{E797BA43-6A06-2F33-F190-0C23A27C351F}"/>
                </a:ext>
              </a:extLst>
            </p:cNvPr>
            <p:cNvSpPr txBox="1">
              <a:spLocks/>
            </p:cNvSpPr>
            <p:nvPr userDrawn="1"/>
          </p:nvSpPr>
          <p:spPr>
            <a:xfrm>
              <a:off x="9857966" y="285459"/>
              <a:ext cx="1920241" cy="148519"/>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7600" b="1" kern="1200" cap="all" baseline="0">
                  <a:solidFill>
                    <a:schemeClr val="bg1"/>
                  </a:solidFill>
                  <a:latin typeface="+mj-lt"/>
                  <a:ea typeface="+mj-ea"/>
                  <a:cs typeface="+mj-cs"/>
                </a:defRPr>
              </a:lvl1pPr>
            </a:lstStyle>
            <a:p>
              <a:pPr algn="ctr"/>
              <a:r>
                <a:rPr lang="en-US" sz="1060" b="1" i="0" cap="none" dirty="0">
                  <a:latin typeface="Avenir Black" panose="02000503020000020003" pitchFamily="2" charset="0"/>
                </a:rPr>
                <a:t>Enabling the Extraordinary</a:t>
              </a:r>
              <a:endParaRPr lang="en-GB" sz="1060" b="1" i="0" cap="none" dirty="0">
                <a:latin typeface="Avenir Black" panose="02000503020000020003" pitchFamily="2" charset="0"/>
              </a:endParaRPr>
            </a:p>
          </p:txBody>
        </p:sp>
        <p:sp>
          <p:nvSpPr>
            <p:cNvPr id="15" name="Title 1">
              <a:extLst>
                <a:ext uri="{FF2B5EF4-FFF2-40B4-BE49-F238E27FC236}">
                  <a16:creationId xmlns:a16="http://schemas.microsoft.com/office/drawing/2014/main" id="{A3F3A2A2-6E12-6E10-A840-6650E78211C9}"/>
                </a:ext>
              </a:extLst>
            </p:cNvPr>
            <p:cNvSpPr txBox="1">
              <a:spLocks/>
            </p:cNvSpPr>
            <p:nvPr userDrawn="1"/>
          </p:nvSpPr>
          <p:spPr>
            <a:xfrm>
              <a:off x="10189029" y="465064"/>
              <a:ext cx="1261382" cy="122772"/>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7600" b="1" kern="1200" cap="all" baseline="0">
                  <a:solidFill>
                    <a:schemeClr val="bg1"/>
                  </a:solidFill>
                  <a:latin typeface="+mj-lt"/>
                  <a:ea typeface="+mj-ea"/>
                  <a:cs typeface="+mj-cs"/>
                </a:defRPr>
              </a:lvl1pPr>
            </a:lstStyle>
            <a:p>
              <a:pPr algn="ctr"/>
              <a:r>
                <a:rPr lang="en-US" sz="800" b="0" i="0" cap="none" dirty="0">
                  <a:latin typeface="Avenir Light" panose="020B0402020203020204" pitchFamily="34" charset="77"/>
                </a:rPr>
                <a:t>To Fly  To Power  To Live</a:t>
              </a:r>
              <a:endParaRPr lang="en-GB" sz="800" b="0" i="0" cap="none" dirty="0">
                <a:latin typeface="Avenir Light" panose="020B0402020203020204" pitchFamily="34" charset="77"/>
              </a:endParaRPr>
            </a:p>
          </p:txBody>
        </p:sp>
      </p:grpSp>
    </p:spTree>
    <p:extLst>
      <p:ext uri="{BB962C8B-B14F-4D97-AF65-F5344CB8AC3E}">
        <p14:creationId xmlns:p14="http://schemas.microsoft.com/office/powerpoint/2010/main" val="347126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mage1 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86" y="0"/>
            <a:ext cx="12175114" cy="6858000"/>
          </a:xfrm>
          <a:prstGeom prst="rect">
            <a:avLst/>
          </a:prstGeom>
        </p:spPr>
      </p:pic>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solidFill>
                  <a:schemeClr val="tx2"/>
                </a:solidFill>
              </a:defRPr>
            </a:lvl1pPr>
            <a:lvl2pPr>
              <a:spcBef>
                <a:spcPts val="0"/>
              </a:spcBef>
              <a:defRPr sz="1200">
                <a:solidFill>
                  <a:schemeClr val="tx2"/>
                </a:solidFill>
              </a:defRPr>
            </a:lvl2pPr>
            <a:lvl3pPr marL="0" indent="0">
              <a:spcBef>
                <a:spcPts val="0"/>
              </a:spcBef>
              <a:buNone/>
              <a:defRPr sz="1600" b="1">
                <a:solidFill>
                  <a:schemeClr val="accent6"/>
                </a:solidFill>
              </a:defRPr>
            </a:lvl3pPr>
          </a:lstStyle>
          <a:p>
            <a:pPr lvl="0"/>
            <a:r>
              <a:rPr lang="en-US"/>
              <a:t>Edit Master text styles</a:t>
            </a:r>
          </a:p>
          <a:p>
            <a:pPr lvl="1"/>
            <a:r>
              <a:rPr lang="en-US"/>
              <a:t>Second level</a:t>
            </a:r>
          </a:p>
          <a:p>
            <a:pPr lvl="2"/>
            <a:r>
              <a:rPr lang="en-US"/>
              <a:t>Third level</a:t>
            </a:r>
          </a:p>
        </p:txBody>
      </p:sp>
      <p:grpSp>
        <p:nvGrpSpPr>
          <p:cNvPr id="9" name="Group 8"/>
          <p:cNvGrpSpPr/>
          <p:nvPr userDrawn="1"/>
        </p:nvGrpSpPr>
        <p:grpSpPr>
          <a:xfrm>
            <a:off x="539750" y="242888"/>
            <a:ext cx="1633538" cy="309562"/>
            <a:chOff x="539750" y="242888"/>
            <a:chExt cx="1633538" cy="309562"/>
          </a:xfrm>
          <a:solidFill>
            <a:schemeClr val="tx2"/>
          </a:solidFill>
        </p:grpSpPr>
        <p:sp>
          <p:nvSpPr>
            <p:cNvPr id="11" name="Freeform 5"/>
            <p:cNvSpPr>
              <a:spLocks/>
            </p:cNvSpPr>
            <p:nvPr userDrawn="1"/>
          </p:nvSpPr>
          <p:spPr bwMode="auto">
            <a:xfrm>
              <a:off x="860425" y="250825"/>
              <a:ext cx="187325" cy="300037"/>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625600" y="334963"/>
              <a:ext cx="44450" cy="215900"/>
            </a:xfrm>
            <a:custGeom>
              <a:avLst/>
              <a:gdLst>
                <a:gd name="T0" fmla="*/ 0 w 28"/>
                <a:gd name="T1" fmla="*/ 29 h 136"/>
                <a:gd name="T2" fmla="*/ 0 w 28"/>
                <a:gd name="T3" fmla="*/ 136 h 136"/>
                <a:gd name="T4" fmla="*/ 28 w 28"/>
                <a:gd name="T5" fmla="*/ 136 h 136"/>
                <a:gd name="T6" fmla="*/ 28 w 28"/>
                <a:gd name="T7" fmla="*/ 0 h 136"/>
                <a:gd name="T8" fmla="*/ 0 w 28"/>
                <a:gd name="T9" fmla="*/ 29 h 136"/>
              </a:gdLst>
              <a:ahLst/>
              <a:cxnLst>
                <a:cxn ang="0">
                  <a:pos x="T0" y="T1"/>
                </a:cxn>
                <a:cxn ang="0">
                  <a:pos x="T2" y="T3"/>
                </a:cxn>
                <a:cxn ang="0">
                  <a:pos x="T4" y="T5"/>
                </a:cxn>
                <a:cxn ang="0">
                  <a:pos x="T6" y="T7"/>
                </a:cxn>
                <a:cxn ang="0">
                  <a:pos x="T8" y="T9"/>
                </a:cxn>
              </a:cxnLst>
              <a:rect l="0" t="0" r="r" b="b"/>
              <a:pathLst>
                <a:path w="28" h="136">
                  <a:moveTo>
                    <a:pt x="0" y="29"/>
                  </a:moveTo>
                  <a:lnTo>
                    <a:pt x="0" y="136"/>
                  </a:lnTo>
                  <a:lnTo>
                    <a:pt x="28" y="136"/>
                  </a:lnTo>
                  <a:lnTo>
                    <a:pt x="28"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userDrawn="1"/>
          </p:nvSpPr>
          <p:spPr bwMode="auto">
            <a:xfrm>
              <a:off x="1625600" y="250825"/>
              <a:ext cx="80963" cy="80962"/>
            </a:xfrm>
            <a:custGeom>
              <a:avLst/>
              <a:gdLst>
                <a:gd name="T0" fmla="*/ 0 w 51"/>
                <a:gd name="T1" fmla="*/ 0 h 51"/>
                <a:gd name="T2" fmla="*/ 0 w 51"/>
                <a:gd name="T3" fmla="*/ 51 h 51"/>
                <a:gd name="T4" fmla="*/ 51 w 51"/>
                <a:gd name="T5" fmla="*/ 0 h 51"/>
                <a:gd name="T6" fmla="*/ 0 w 51"/>
                <a:gd name="T7" fmla="*/ 0 h 51"/>
              </a:gdLst>
              <a:ahLst/>
              <a:cxnLst>
                <a:cxn ang="0">
                  <a:pos x="T0" y="T1"/>
                </a:cxn>
                <a:cxn ang="0">
                  <a:pos x="T2" y="T3"/>
                </a:cxn>
                <a:cxn ang="0">
                  <a:pos x="T4" y="T5"/>
                </a:cxn>
                <a:cxn ang="0">
                  <a:pos x="T6" y="T7"/>
                </a:cxn>
              </a:cxnLst>
              <a:rect l="0" t="0" r="r" b="b"/>
              <a:pathLst>
                <a:path w="51" h="51">
                  <a:moveTo>
                    <a:pt x="0" y="0"/>
                  </a:moveTo>
                  <a:lnTo>
                    <a:pt x="0" y="51"/>
                  </a:lnTo>
                  <a:lnTo>
                    <a:pt x="5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98538" y="244476"/>
              <a:ext cx="295275" cy="307974"/>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284288" y="242888"/>
              <a:ext cx="295275" cy="309562"/>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539750" y="250825"/>
              <a:ext cx="260350" cy="300037"/>
            </a:xfrm>
            <a:custGeom>
              <a:avLst/>
              <a:gdLst>
                <a:gd name="T0" fmla="*/ 141 w 164"/>
                <a:gd name="T1" fmla="*/ 0 h 189"/>
                <a:gd name="T2" fmla="*/ 82 w 164"/>
                <a:gd name="T3" fmla="*/ 76 h 189"/>
                <a:gd name="T4" fmla="*/ 23 w 164"/>
                <a:gd name="T5" fmla="*/ 0 h 189"/>
                <a:gd name="T6" fmla="*/ 0 w 164"/>
                <a:gd name="T7" fmla="*/ 0 h 189"/>
                <a:gd name="T8" fmla="*/ 0 w 164"/>
                <a:gd name="T9" fmla="*/ 189 h 189"/>
                <a:gd name="T10" fmla="*/ 26 w 164"/>
                <a:gd name="T11" fmla="*/ 189 h 189"/>
                <a:gd name="T12" fmla="*/ 26 w 164"/>
                <a:gd name="T13" fmla="*/ 41 h 189"/>
                <a:gd name="T14" fmla="*/ 82 w 164"/>
                <a:gd name="T15" fmla="*/ 117 h 189"/>
                <a:gd name="T16" fmla="*/ 139 w 164"/>
                <a:gd name="T17" fmla="*/ 41 h 189"/>
                <a:gd name="T18" fmla="*/ 139 w 164"/>
                <a:gd name="T19" fmla="*/ 189 h 189"/>
                <a:gd name="T20" fmla="*/ 164 w 164"/>
                <a:gd name="T21" fmla="*/ 189 h 189"/>
                <a:gd name="T22" fmla="*/ 164 w 164"/>
                <a:gd name="T23" fmla="*/ 0 h 189"/>
                <a:gd name="T24" fmla="*/ 141 w 164"/>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89">
                  <a:moveTo>
                    <a:pt x="141" y="0"/>
                  </a:moveTo>
                  <a:lnTo>
                    <a:pt x="82" y="76"/>
                  </a:lnTo>
                  <a:lnTo>
                    <a:pt x="23" y="0"/>
                  </a:lnTo>
                  <a:lnTo>
                    <a:pt x="0" y="0"/>
                  </a:lnTo>
                  <a:lnTo>
                    <a:pt x="0" y="189"/>
                  </a:lnTo>
                  <a:lnTo>
                    <a:pt x="26" y="189"/>
                  </a:lnTo>
                  <a:lnTo>
                    <a:pt x="26" y="41"/>
                  </a:lnTo>
                  <a:lnTo>
                    <a:pt x="82" y="117"/>
                  </a:lnTo>
                  <a:lnTo>
                    <a:pt x="139" y="41"/>
                  </a:lnTo>
                  <a:lnTo>
                    <a:pt x="139" y="189"/>
                  </a:lnTo>
                  <a:lnTo>
                    <a:pt x="164" y="189"/>
                  </a:lnTo>
                  <a:lnTo>
                    <a:pt x="164"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userDrawn="1"/>
          </p:nvSpPr>
          <p:spPr bwMode="auto">
            <a:xfrm>
              <a:off x="1709738" y="250825"/>
              <a:ext cx="463550" cy="300037"/>
            </a:xfrm>
            <a:custGeom>
              <a:avLst/>
              <a:gdLst>
                <a:gd name="T0" fmla="*/ 24 w 292"/>
                <a:gd name="T1" fmla="*/ 0 h 189"/>
                <a:gd name="T2" fmla="*/ 0 w 292"/>
                <a:gd name="T3" fmla="*/ 23 h 189"/>
                <a:gd name="T4" fmla="*/ 67 w 292"/>
                <a:gd name="T5" fmla="*/ 23 h 189"/>
                <a:gd name="T6" fmla="*/ 67 w 292"/>
                <a:gd name="T7" fmla="*/ 189 h 189"/>
                <a:gd name="T8" fmla="*/ 93 w 292"/>
                <a:gd name="T9" fmla="*/ 189 h 189"/>
                <a:gd name="T10" fmla="*/ 93 w 292"/>
                <a:gd name="T11" fmla="*/ 23 h 189"/>
                <a:gd name="T12" fmla="*/ 198 w 292"/>
                <a:gd name="T13" fmla="*/ 23 h 189"/>
                <a:gd name="T14" fmla="*/ 198 w 292"/>
                <a:gd name="T15" fmla="*/ 189 h 189"/>
                <a:gd name="T16" fmla="*/ 227 w 292"/>
                <a:gd name="T17" fmla="*/ 189 h 189"/>
                <a:gd name="T18" fmla="*/ 227 w 292"/>
                <a:gd name="T19" fmla="*/ 23 h 189"/>
                <a:gd name="T20" fmla="*/ 292 w 292"/>
                <a:gd name="T21" fmla="*/ 23 h 189"/>
                <a:gd name="T22" fmla="*/ 292 w 292"/>
                <a:gd name="T23" fmla="*/ 0 h 189"/>
                <a:gd name="T24" fmla="*/ 24 w 292"/>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89">
                  <a:moveTo>
                    <a:pt x="24" y="0"/>
                  </a:moveTo>
                  <a:lnTo>
                    <a:pt x="0" y="23"/>
                  </a:lnTo>
                  <a:lnTo>
                    <a:pt x="67" y="23"/>
                  </a:lnTo>
                  <a:lnTo>
                    <a:pt x="67" y="189"/>
                  </a:lnTo>
                  <a:lnTo>
                    <a:pt x="93" y="189"/>
                  </a:lnTo>
                  <a:lnTo>
                    <a:pt x="93" y="23"/>
                  </a:lnTo>
                  <a:lnTo>
                    <a:pt x="198" y="23"/>
                  </a:lnTo>
                  <a:lnTo>
                    <a:pt x="198" y="189"/>
                  </a:lnTo>
                  <a:lnTo>
                    <a:pt x="227" y="189"/>
                  </a:lnTo>
                  <a:lnTo>
                    <a:pt x="227" y="23"/>
                  </a:lnTo>
                  <a:lnTo>
                    <a:pt x="292" y="23"/>
                  </a:lnTo>
                  <a:lnTo>
                    <a:pt x="292"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301807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1 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86" y="0"/>
            <a:ext cx="12175114" cy="6858000"/>
          </a:xfrm>
          <a:prstGeom prst="rect">
            <a:avLst/>
          </a:prstGeom>
        </p:spPr>
      </p:pic>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solidFill>
                  <a:schemeClr val="tx2"/>
                </a:solidFill>
              </a:defRPr>
            </a:lvl1pPr>
            <a:lvl2pPr>
              <a:spcBef>
                <a:spcPts val="0"/>
              </a:spcBef>
              <a:defRPr sz="1200">
                <a:solidFill>
                  <a:schemeClr val="tx2"/>
                </a:solidFill>
              </a:defRPr>
            </a:lvl2pPr>
            <a:lvl3pPr marL="0" indent="0">
              <a:spcBef>
                <a:spcPts val="0"/>
              </a:spcBef>
              <a:buNone/>
              <a:defRPr sz="1600" b="1">
                <a:solidFill>
                  <a:schemeClr val="accent6"/>
                </a:solidFill>
              </a:defRPr>
            </a:lvl3pPr>
          </a:lstStyle>
          <a:p>
            <a:pPr lvl="0"/>
            <a:r>
              <a:rPr lang="en-GB"/>
              <a:t>Click to edit Master text styles</a:t>
            </a:r>
          </a:p>
          <a:p>
            <a:pPr lvl="1"/>
            <a:r>
              <a:rPr lang="en-GB"/>
              <a:t>Second level</a:t>
            </a:r>
          </a:p>
          <a:p>
            <a:pPr lvl="2"/>
            <a:r>
              <a:rPr lang="en-GB"/>
              <a:t>Third level</a:t>
            </a:r>
          </a:p>
        </p:txBody>
      </p:sp>
      <p:grpSp>
        <p:nvGrpSpPr>
          <p:cNvPr id="9" name="Group 8"/>
          <p:cNvGrpSpPr/>
          <p:nvPr userDrawn="1"/>
        </p:nvGrpSpPr>
        <p:grpSpPr>
          <a:xfrm>
            <a:off x="539750" y="242888"/>
            <a:ext cx="1633538" cy="309562"/>
            <a:chOff x="539750" y="242888"/>
            <a:chExt cx="1633538" cy="309562"/>
          </a:xfrm>
          <a:solidFill>
            <a:schemeClr val="tx2"/>
          </a:solidFill>
        </p:grpSpPr>
        <p:sp>
          <p:nvSpPr>
            <p:cNvPr id="11" name="Freeform 5"/>
            <p:cNvSpPr>
              <a:spLocks/>
            </p:cNvSpPr>
            <p:nvPr userDrawn="1"/>
          </p:nvSpPr>
          <p:spPr bwMode="auto">
            <a:xfrm>
              <a:off x="860425" y="250825"/>
              <a:ext cx="187325" cy="300037"/>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625600" y="334963"/>
              <a:ext cx="44450" cy="215900"/>
            </a:xfrm>
            <a:custGeom>
              <a:avLst/>
              <a:gdLst>
                <a:gd name="T0" fmla="*/ 0 w 28"/>
                <a:gd name="T1" fmla="*/ 29 h 136"/>
                <a:gd name="T2" fmla="*/ 0 w 28"/>
                <a:gd name="T3" fmla="*/ 136 h 136"/>
                <a:gd name="T4" fmla="*/ 28 w 28"/>
                <a:gd name="T5" fmla="*/ 136 h 136"/>
                <a:gd name="T6" fmla="*/ 28 w 28"/>
                <a:gd name="T7" fmla="*/ 0 h 136"/>
                <a:gd name="T8" fmla="*/ 0 w 28"/>
                <a:gd name="T9" fmla="*/ 29 h 136"/>
              </a:gdLst>
              <a:ahLst/>
              <a:cxnLst>
                <a:cxn ang="0">
                  <a:pos x="T0" y="T1"/>
                </a:cxn>
                <a:cxn ang="0">
                  <a:pos x="T2" y="T3"/>
                </a:cxn>
                <a:cxn ang="0">
                  <a:pos x="T4" y="T5"/>
                </a:cxn>
                <a:cxn ang="0">
                  <a:pos x="T6" y="T7"/>
                </a:cxn>
                <a:cxn ang="0">
                  <a:pos x="T8" y="T9"/>
                </a:cxn>
              </a:cxnLst>
              <a:rect l="0" t="0" r="r" b="b"/>
              <a:pathLst>
                <a:path w="28" h="136">
                  <a:moveTo>
                    <a:pt x="0" y="29"/>
                  </a:moveTo>
                  <a:lnTo>
                    <a:pt x="0" y="136"/>
                  </a:lnTo>
                  <a:lnTo>
                    <a:pt x="28" y="136"/>
                  </a:lnTo>
                  <a:lnTo>
                    <a:pt x="28"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userDrawn="1"/>
          </p:nvSpPr>
          <p:spPr bwMode="auto">
            <a:xfrm>
              <a:off x="1625600" y="250825"/>
              <a:ext cx="80963" cy="80962"/>
            </a:xfrm>
            <a:custGeom>
              <a:avLst/>
              <a:gdLst>
                <a:gd name="T0" fmla="*/ 0 w 51"/>
                <a:gd name="T1" fmla="*/ 0 h 51"/>
                <a:gd name="T2" fmla="*/ 0 w 51"/>
                <a:gd name="T3" fmla="*/ 51 h 51"/>
                <a:gd name="T4" fmla="*/ 51 w 51"/>
                <a:gd name="T5" fmla="*/ 0 h 51"/>
                <a:gd name="T6" fmla="*/ 0 w 51"/>
                <a:gd name="T7" fmla="*/ 0 h 51"/>
              </a:gdLst>
              <a:ahLst/>
              <a:cxnLst>
                <a:cxn ang="0">
                  <a:pos x="T0" y="T1"/>
                </a:cxn>
                <a:cxn ang="0">
                  <a:pos x="T2" y="T3"/>
                </a:cxn>
                <a:cxn ang="0">
                  <a:pos x="T4" y="T5"/>
                </a:cxn>
                <a:cxn ang="0">
                  <a:pos x="T6" y="T7"/>
                </a:cxn>
              </a:cxnLst>
              <a:rect l="0" t="0" r="r" b="b"/>
              <a:pathLst>
                <a:path w="51" h="51">
                  <a:moveTo>
                    <a:pt x="0" y="0"/>
                  </a:moveTo>
                  <a:lnTo>
                    <a:pt x="0" y="51"/>
                  </a:lnTo>
                  <a:lnTo>
                    <a:pt x="5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98538" y="244476"/>
              <a:ext cx="295275" cy="307974"/>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284288" y="242888"/>
              <a:ext cx="295275" cy="309562"/>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539750" y="250825"/>
              <a:ext cx="260350" cy="300037"/>
            </a:xfrm>
            <a:custGeom>
              <a:avLst/>
              <a:gdLst>
                <a:gd name="T0" fmla="*/ 141 w 164"/>
                <a:gd name="T1" fmla="*/ 0 h 189"/>
                <a:gd name="T2" fmla="*/ 82 w 164"/>
                <a:gd name="T3" fmla="*/ 76 h 189"/>
                <a:gd name="T4" fmla="*/ 23 w 164"/>
                <a:gd name="T5" fmla="*/ 0 h 189"/>
                <a:gd name="T6" fmla="*/ 0 w 164"/>
                <a:gd name="T7" fmla="*/ 0 h 189"/>
                <a:gd name="T8" fmla="*/ 0 w 164"/>
                <a:gd name="T9" fmla="*/ 189 h 189"/>
                <a:gd name="T10" fmla="*/ 26 w 164"/>
                <a:gd name="T11" fmla="*/ 189 h 189"/>
                <a:gd name="T12" fmla="*/ 26 w 164"/>
                <a:gd name="T13" fmla="*/ 41 h 189"/>
                <a:gd name="T14" fmla="*/ 82 w 164"/>
                <a:gd name="T15" fmla="*/ 117 h 189"/>
                <a:gd name="T16" fmla="*/ 139 w 164"/>
                <a:gd name="T17" fmla="*/ 41 h 189"/>
                <a:gd name="T18" fmla="*/ 139 w 164"/>
                <a:gd name="T19" fmla="*/ 189 h 189"/>
                <a:gd name="T20" fmla="*/ 164 w 164"/>
                <a:gd name="T21" fmla="*/ 189 h 189"/>
                <a:gd name="T22" fmla="*/ 164 w 164"/>
                <a:gd name="T23" fmla="*/ 0 h 189"/>
                <a:gd name="T24" fmla="*/ 141 w 164"/>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89">
                  <a:moveTo>
                    <a:pt x="141" y="0"/>
                  </a:moveTo>
                  <a:lnTo>
                    <a:pt x="82" y="76"/>
                  </a:lnTo>
                  <a:lnTo>
                    <a:pt x="23" y="0"/>
                  </a:lnTo>
                  <a:lnTo>
                    <a:pt x="0" y="0"/>
                  </a:lnTo>
                  <a:lnTo>
                    <a:pt x="0" y="189"/>
                  </a:lnTo>
                  <a:lnTo>
                    <a:pt x="26" y="189"/>
                  </a:lnTo>
                  <a:lnTo>
                    <a:pt x="26" y="41"/>
                  </a:lnTo>
                  <a:lnTo>
                    <a:pt x="82" y="117"/>
                  </a:lnTo>
                  <a:lnTo>
                    <a:pt x="139" y="41"/>
                  </a:lnTo>
                  <a:lnTo>
                    <a:pt x="139" y="189"/>
                  </a:lnTo>
                  <a:lnTo>
                    <a:pt x="164" y="189"/>
                  </a:lnTo>
                  <a:lnTo>
                    <a:pt x="164"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userDrawn="1"/>
          </p:nvSpPr>
          <p:spPr bwMode="auto">
            <a:xfrm>
              <a:off x="1709738" y="250825"/>
              <a:ext cx="463550" cy="300037"/>
            </a:xfrm>
            <a:custGeom>
              <a:avLst/>
              <a:gdLst>
                <a:gd name="T0" fmla="*/ 24 w 292"/>
                <a:gd name="T1" fmla="*/ 0 h 189"/>
                <a:gd name="T2" fmla="*/ 0 w 292"/>
                <a:gd name="T3" fmla="*/ 23 h 189"/>
                <a:gd name="T4" fmla="*/ 67 w 292"/>
                <a:gd name="T5" fmla="*/ 23 h 189"/>
                <a:gd name="T6" fmla="*/ 67 w 292"/>
                <a:gd name="T7" fmla="*/ 189 h 189"/>
                <a:gd name="T8" fmla="*/ 93 w 292"/>
                <a:gd name="T9" fmla="*/ 189 h 189"/>
                <a:gd name="T10" fmla="*/ 93 w 292"/>
                <a:gd name="T11" fmla="*/ 23 h 189"/>
                <a:gd name="T12" fmla="*/ 198 w 292"/>
                <a:gd name="T13" fmla="*/ 23 h 189"/>
                <a:gd name="T14" fmla="*/ 198 w 292"/>
                <a:gd name="T15" fmla="*/ 189 h 189"/>
                <a:gd name="T16" fmla="*/ 227 w 292"/>
                <a:gd name="T17" fmla="*/ 189 h 189"/>
                <a:gd name="T18" fmla="*/ 227 w 292"/>
                <a:gd name="T19" fmla="*/ 23 h 189"/>
                <a:gd name="T20" fmla="*/ 292 w 292"/>
                <a:gd name="T21" fmla="*/ 23 h 189"/>
                <a:gd name="T22" fmla="*/ 292 w 292"/>
                <a:gd name="T23" fmla="*/ 0 h 189"/>
                <a:gd name="T24" fmla="*/ 24 w 292"/>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89">
                  <a:moveTo>
                    <a:pt x="24" y="0"/>
                  </a:moveTo>
                  <a:lnTo>
                    <a:pt x="0" y="23"/>
                  </a:lnTo>
                  <a:lnTo>
                    <a:pt x="67" y="23"/>
                  </a:lnTo>
                  <a:lnTo>
                    <a:pt x="67" y="189"/>
                  </a:lnTo>
                  <a:lnTo>
                    <a:pt x="93" y="189"/>
                  </a:lnTo>
                  <a:lnTo>
                    <a:pt x="93" y="23"/>
                  </a:lnTo>
                  <a:lnTo>
                    <a:pt x="198" y="23"/>
                  </a:lnTo>
                  <a:lnTo>
                    <a:pt x="198" y="189"/>
                  </a:lnTo>
                  <a:lnTo>
                    <a:pt x="227" y="189"/>
                  </a:lnTo>
                  <a:lnTo>
                    <a:pt x="227" y="23"/>
                  </a:lnTo>
                  <a:lnTo>
                    <a:pt x="292" y="23"/>
                  </a:lnTo>
                  <a:lnTo>
                    <a:pt x="292"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415696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mage2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lvl1pPr>
            <a:lvl2pPr>
              <a:spcBef>
                <a:spcPts val="0"/>
              </a:spcBef>
              <a:defRPr sz="1200">
                <a:solidFill>
                  <a:schemeClr val="tx1"/>
                </a:solidFill>
              </a:defRPr>
            </a:lvl2pPr>
            <a:lvl3pPr marL="0" indent="0">
              <a:spcBef>
                <a:spcPts val="0"/>
              </a:spcBef>
              <a:buNone/>
              <a:defRPr sz="1600" b="1">
                <a:solidFill>
                  <a:schemeClr val="accent6"/>
                </a:solidFill>
              </a:defRPr>
            </a:lvl3pPr>
          </a:lstStyle>
          <a:p>
            <a:pPr lvl="0"/>
            <a:r>
              <a:rPr lang="en-GB"/>
              <a:t>Click to edit Master text styles</a:t>
            </a:r>
          </a:p>
          <a:p>
            <a:pPr lvl="1"/>
            <a:r>
              <a:rPr lang="en-GB"/>
              <a:t>Second level</a:t>
            </a:r>
          </a:p>
          <a:p>
            <a:pPr lvl="2"/>
            <a:r>
              <a:rPr lang="en-GB"/>
              <a:t>Third level</a:t>
            </a:r>
          </a:p>
        </p:txBody>
      </p:sp>
      <p:grpSp>
        <p:nvGrpSpPr>
          <p:cNvPr id="7" name="Group 6"/>
          <p:cNvGrpSpPr/>
          <p:nvPr userDrawn="1"/>
        </p:nvGrpSpPr>
        <p:grpSpPr>
          <a:xfrm>
            <a:off x="539750" y="242888"/>
            <a:ext cx="1633538" cy="309562"/>
            <a:chOff x="539750" y="242888"/>
            <a:chExt cx="1633538" cy="309562"/>
          </a:xfrm>
          <a:solidFill>
            <a:schemeClr val="tx2"/>
          </a:solidFill>
        </p:grpSpPr>
        <p:sp>
          <p:nvSpPr>
            <p:cNvPr id="10" name="Freeform 5"/>
            <p:cNvSpPr>
              <a:spLocks/>
            </p:cNvSpPr>
            <p:nvPr userDrawn="1"/>
          </p:nvSpPr>
          <p:spPr bwMode="auto">
            <a:xfrm>
              <a:off x="860425" y="250825"/>
              <a:ext cx="187325" cy="300037"/>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625600" y="334963"/>
              <a:ext cx="44450" cy="215900"/>
            </a:xfrm>
            <a:custGeom>
              <a:avLst/>
              <a:gdLst>
                <a:gd name="T0" fmla="*/ 0 w 28"/>
                <a:gd name="T1" fmla="*/ 29 h 136"/>
                <a:gd name="T2" fmla="*/ 0 w 28"/>
                <a:gd name="T3" fmla="*/ 136 h 136"/>
                <a:gd name="T4" fmla="*/ 28 w 28"/>
                <a:gd name="T5" fmla="*/ 136 h 136"/>
                <a:gd name="T6" fmla="*/ 28 w 28"/>
                <a:gd name="T7" fmla="*/ 0 h 136"/>
                <a:gd name="T8" fmla="*/ 0 w 28"/>
                <a:gd name="T9" fmla="*/ 29 h 136"/>
              </a:gdLst>
              <a:ahLst/>
              <a:cxnLst>
                <a:cxn ang="0">
                  <a:pos x="T0" y="T1"/>
                </a:cxn>
                <a:cxn ang="0">
                  <a:pos x="T2" y="T3"/>
                </a:cxn>
                <a:cxn ang="0">
                  <a:pos x="T4" y="T5"/>
                </a:cxn>
                <a:cxn ang="0">
                  <a:pos x="T6" y="T7"/>
                </a:cxn>
                <a:cxn ang="0">
                  <a:pos x="T8" y="T9"/>
                </a:cxn>
              </a:cxnLst>
              <a:rect l="0" t="0" r="r" b="b"/>
              <a:pathLst>
                <a:path w="28" h="136">
                  <a:moveTo>
                    <a:pt x="0" y="29"/>
                  </a:moveTo>
                  <a:lnTo>
                    <a:pt x="0" y="136"/>
                  </a:lnTo>
                  <a:lnTo>
                    <a:pt x="28" y="136"/>
                  </a:lnTo>
                  <a:lnTo>
                    <a:pt x="28"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userDrawn="1"/>
          </p:nvSpPr>
          <p:spPr bwMode="auto">
            <a:xfrm>
              <a:off x="1625600" y="250825"/>
              <a:ext cx="80963" cy="80962"/>
            </a:xfrm>
            <a:custGeom>
              <a:avLst/>
              <a:gdLst>
                <a:gd name="T0" fmla="*/ 0 w 51"/>
                <a:gd name="T1" fmla="*/ 0 h 51"/>
                <a:gd name="T2" fmla="*/ 0 w 51"/>
                <a:gd name="T3" fmla="*/ 51 h 51"/>
                <a:gd name="T4" fmla="*/ 51 w 51"/>
                <a:gd name="T5" fmla="*/ 0 h 51"/>
                <a:gd name="T6" fmla="*/ 0 w 51"/>
                <a:gd name="T7" fmla="*/ 0 h 51"/>
              </a:gdLst>
              <a:ahLst/>
              <a:cxnLst>
                <a:cxn ang="0">
                  <a:pos x="T0" y="T1"/>
                </a:cxn>
                <a:cxn ang="0">
                  <a:pos x="T2" y="T3"/>
                </a:cxn>
                <a:cxn ang="0">
                  <a:pos x="T4" y="T5"/>
                </a:cxn>
                <a:cxn ang="0">
                  <a:pos x="T6" y="T7"/>
                </a:cxn>
              </a:cxnLst>
              <a:rect l="0" t="0" r="r" b="b"/>
              <a:pathLst>
                <a:path w="51" h="51">
                  <a:moveTo>
                    <a:pt x="0" y="0"/>
                  </a:moveTo>
                  <a:lnTo>
                    <a:pt x="0" y="51"/>
                  </a:lnTo>
                  <a:lnTo>
                    <a:pt x="5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98538" y="244476"/>
              <a:ext cx="295275" cy="307974"/>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284288" y="242888"/>
              <a:ext cx="295275" cy="309562"/>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539750" y="250825"/>
              <a:ext cx="260350" cy="300037"/>
            </a:xfrm>
            <a:custGeom>
              <a:avLst/>
              <a:gdLst>
                <a:gd name="T0" fmla="*/ 141 w 164"/>
                <a:gd name="T1" fmla="*/ 0 h 189"/>
                <a:gd name="T2" fmla="*/ 82 w 164"/>
                <a:gd name="T3" fmla="*/ 76 h 189"/>
                <a:gd name="T4" fmla="*/ 23 w 164"/>
                <a:gd name="T5" fmla="*/ 0 h 189"/>
                <a:gd name="T6" fmla="*/ 0 w 164"/>
                <a:gd name="T7" fmla="*/ 0 h 189"/>
                <a:gd name="T8" fmla="*/ 0 w 164"/>
                <a:gd name="T9" fmla="*/ 189 h 189"/>
                <a:gd name="T10" fmla="*/ 26 w 164"/>
                <a:gd name="T11" fmla="*/ 189 h 189"/>
                <a:gd name="T12" fmla="*/ 26 w 164"/>
                <a:gd name="T13" fmla="*/ 41 h 189"/>
                <a:gd name="T14" fmla="*/ 82 w 164"/>
                <a:gd name="T15" fmla="*/ 117 h 189"/>
                <a:gd name="T16" fmla="*/ 139 w 164"/>
                <a:gd name="T17" fmla="*/ 41 h 189"/>
                <a:gd name="T18" fmla="*/ 139 w 164"/>
                <a:gd name="T19" fmla="*/ 189 h 189"/>
                <a:gd name="T20" fmla="*/ 164 w 164"/>
                <a:gd name="T21" fmla="*/ 189 h 189"/>
                <a:gd name="T22" fmla="*/ 164 w 164"/>
                <a:gd name="T23" fmla="*/ 0 h 189"/>
                <a:gd name="T24" fmla="*/ 141 w 164"/>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89">
                  <a:moveTo>
                    <a:pt x="141" y="0"/>
                  </a:moveTo>
                  <a:lnTo>
                    <a:pt x="82" y="76"/>
                  </a:lnTo>
                  <a:lnTo>
                    <a:pt x="23" y="0"/>
                  </a:lnTo>
                  <a:lnTo>
                    <a:pt x="0" y="0"/>
                  </a:lnTo>
                  <a:lnTo>
                    <a:pt x="0" y="189"/>
                  </a:lnTo>
                  <a:lnTo>
                    <a:pt x="26" y="189"/>
                  </a:lnTo>
                  <a:lnTo>
                    <a:pt x="26" y="41"/>
                  </a:lnTo>
                  <a:lnTo>
                    <a:pt x="82" y="117"/>
                  </a:lnTo>
                  <a:lnTo>
                    <a:pt x="139" y="41"/>
                  </a:lnTo>
                  <a:lnTo>
                    <a:pt x="139" y="189"/>
                  </a:lnTo>
                  <a:lnTo>
                    <a:pt x="164" y="189"/>
                  </a:lnTo>
                  <a:lnTo>
                    <a:pt x="164"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userDrawn="1"/>
          </p:nvSpPr>
          <p:spPr bwMode="auto">
            <a:xfrm>
              <a:off x="1709738" y="250825"/>
              <a:ext cx="463550" cy="300037"/>
            </a:xfrm>
            <a:custGeom>
              <a:avLst/>
              <a:gdLst>
                <a:gd name="T0" fmla="*/ 24 w 292"/>
                <a:gd name="T1" fmla="*/ 0 h 189"/>
                <a:gd name="T2" fmla="*/ 0 w 292"/>
                <a:gd name="T3" fmla="*/ 23 h 189"/>
                <a:gd name="T4" fmla="*/ 67 w 292"/>
                <a:gd name="T5" fmla="*/ 23 h 189"/>
                <a:gd name="T6" fmla="*/ 67 w 292"/>
                <a:gd name="T7" fmla="*/ 189 h 189"/>
                <a:gd name="T8" fmla="*/ 93 w 292"/>
                <a:gd name="T9" fmla="*/ 189 h 189"/>
                <a:gd name="T10" fmla="*/ 93 w 292"/>
                <a:gd name="T11" fmla="*/ 23 h 189"/>
                <a:gd name="T12" fmla="*/ 198 w 292"/>
                <a:gd name="T13" fmla="*/ 23 h 189"/>
                <a:gd name="T14" fmla="*/ 198 w 292"/>
                <a:gd name="T15" fmla="*/ 189 h 189"/>
                <a:gd name="T16" fmla="*/ 227 w 292"/>
                <a:gd name="T17" fmla="*/ 189 h 189"/>
                <a:gd name="T18" fmla="*/ 227 w 292"/>
                <a:gd name="T19" fmla="*/ 23 h 189"/>
                <a:gd name="T20" fmla="*/ 292 w 292"/>
                <a:gd name="T21" fmla="*/ 23 h 189"/>
                <a:gd name="T22" fmla="*/ 292 w 292"/>
                <a:gd name="T23" fmla="*/ 0 h 189"/>
                <a:gd name="T24" fmla="*/ 24 w 292"/>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89">
                  <a:moveTo>
                    <a:pt x="24" y="0"/>
                  </a:moveTo>
                  <a:lnTo>
                    <a:pt x="0" y="23"/>
                  </a:lnTo>
                  <a:lnTo>
                    <a:pt x="67" y="23"/>
                  </a:lnTo>
                  <a:lnTo>
                    <a:pt x="67" y="189"/>
                  </a:lnTo>
                  <a:lnTo>
                    <a:pt x="93" y="189"/>
                  </a:lnTo>
                  <a:lnTo>
                    <a:pt x="93" y="23"/>
                  </a:lnTo>
                  <a:lnTo>
                    <a:pt x="198" y="23"/>
                  </a:lnTo>
                  <a:lnTo>
                    <a:pt x="198" y="189"/>
                  </a:lnTo>
                  <a:lnTo>
                    <a:pt x="227" y="189"/>
                  </a:lnTo>
                  <a:lnTo>
                    <a:pt x="227" y="23"/>
                  </a:lnTo>
                  <a:lnTo>
                    <a:pt x="292" y="23"/>
                  </a:lnTo>
                  <a:lnTo>
                    <a:pt x="292"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47179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mage3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lvl1pPr>
            <a:lvl2pPr>
              <a:spcBef>
                <a:spcPts val="0"/>
              </a:spcBef>
              <a:defRPr sz="1200">
                <a:solidFill>
                  <a:schemeClr val="tx1"/>
                </a:solidFill>
              </a:defRPr>
            </a:lvl2pPr>
            <a:lvl3pPr marL="0" indent="0">
              <a:spcBef>
                <a:spcPts val="0"/>
              </a:spcBef>
              <a:buNone/>
              <a:defRPr sz="1600" b="1">
                <a:solidFill>
                  <a:schemeClr val="accent6"/>
                </a:solidFill>
              </a:defRPr>
            </a:lvl3pPr>
          </a:lstStyle>
          <a:p>
            <a:pPr lvl="0"/>
            <a:r>
              <a:rPr lang="en-GB"/>
              <a:t>Click to edit Master text styles</a:t>
            </a:r>
          </a:p>
          <a:p>
            <a:pPr lvl="1"/>
            <a:r>
              <a:rPr lang="en-GB"/>
              <a:t>Second level</a:t>
            </a:r>
          </a:p>
          <a:p>
            <a:pPr lvl="2"/>
            <a:r>
              <a:rPr lang="en-GB"/>
              <a:t>Third level</a:t>
            </a:r>
          </a:p>
        </p:txBody>
      </p:sp>
      <p:grpSp>
        <p:nvGrpSpPr>
          <p:cNvPr id="7" name="Group 6"/>
          <p:cNvGrpSpPr/>
          <p:nvPr userDrawn="1"/>
        </p:nvGrpSpPr>
        <p:grpSpPr>
          <a:xfrm>
            <a:off x="539750" y="242888"/>
            <a:ext cx="1633538" cy="309562"/>
            <a:chOff x="539750" y="242888"/>
            <a:chExt cx="1633538" cy="309562"/>
          </a:xfrm>
          <a:solidFill>
            <a:schemeClr val="tx2"/>
          </a:solidFill>
        </p:grpSpPr>
        <p:sp>
          <p:nvSpPr>
            <p:cNvPr id="10" name="Freeform 5"/>
            <p:cNvSpPr>
              <a:spLocks/>
            </p:cNvSpPr>
            <p:nvPr userDrawn="1"/>
          </p:nvSpPr>
          <p:spPr bwMode="auto">
            <a:xfrm>
              <a:off x="860425" y="250825"/>
              <a:ext cx="187325" cy="300037"/>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625600" y="334963"/>
              <a:ext cx="44450" cy="215900"/>
            </a:xfrm>
            <a:custGeom>
              <a:avLst/>
              <a:gdLst>
                <a:gd name="T0" fmla="*/ 0 w 28"/>
                <a:gd name="T1" fmla="*/ 29 h 136"/>
                <a:gd name="T2" fmla="*/ 0 w 28"/>
                <a:gd name="T3" fmla="*/ 136 h 136"/>
                <a:gd name="T4" fmla="*/ 28 w 28"/>
                <a:gd name="T5" fmla="*/ 136 h 136"/>
                <a:gd name="T6" fmla="*/ 28 w 28"/>
                <a:gd name="T7" fmla="*/ 0 h 136"/>
                <a:gd name="T8" fmla="*/ 0 w 28"/>
                <a:gd name="T9" fmla="*/ 29 h 136"/>
              </a:gdLst>
              <a:ahLst/>
              <a:cxnLst>
                <a:cxn ang="0">
                  <a:pos x="T0" y="T1"/>
                </a:cxn>
                <a:cxn ang="0">
                  <a:pos x="T2" y="T3"/>
                </a:cxn>
                <a:cxn ang="0">
                  <a:pos x="T4" y="T5"/>
                </a:cxn>
                <a:cxn ang="0">
                  <a:pos x="T6" y="T7"/>
                </a:cxn>
                <a:cxn ang="0">
                  <a:pos x="T8" y="T9"/>
                </a:cxn>
              </a:cxnLst>
              <a:rect l="0" t="0" r="r" b="b"/>
              <a:pathLst>
                <a:path w="28" h="136">
                  <a:moveTo>
                    <a:pt x="0" y="29"/>
                  </a:moveTo>
                  <a:lnTo>
                    <a:pt x="0" y="136"/>
                  </a:lnTo>
                  <a:lnTo>
                    <a:pt x="28" y="136"/>
                  </a:lnTo>
                  <a:lnTo>
                    <a:pt x="28"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userDrawn="1"/>
          </p:nvSpPr>
          <p:spPr bwMode="auto">
            <a:xfrm>
              <a:off x="1625600" y="250825"/>
              <a:ext cx="80963" cy="80962"/>
            </a:xfrm>
            <a:custGeom>
              <a:avLst/>
              <a:gdLst>
                <a:gd name="T0" fmla="*/ 0 w 51"/>
                <a:gd name="T1" fmla="*/ 0 h 51"/>
                <a:gd name="T2" fmla="*/ 0 w 51"/>
                <a:gd name="T3" fmla="*/ 51 h 51"/>
                <a:gd name="T4" fmla="*/ 51 w 51"/>
                <a:gd name="T5" fmla="*/ 0 h 51"/>
                <a:gd name="T6" fmla="*/ 0 w 51"/>
                <a:gd name="T7" fmla="*/ 0 h 51"/>
              </a:gdLst>
              <a:ahLst/>
              <a:cxnLst>
                <a:cxn ang="0">
                  <a:pos x="T0" y="T1"/>
                </a:cxn>
                <a:cxn ang="0">
                  <a:pos x="T2" y="T3"/>
                </a:cxn>
                <a:cxn ang="0">
                  <a:pos x="T4" y="T5"/>
                </a:cxn>
                <a:cxn ang="0">
                  <a:pos x="T6" y="T7"/>
                </a:cxn>
              </a:cxnLst>
              <a:rect l="0" t="0" r="r" b="b"/>
              <a:pathLst>
                <a:path w="51" h="51">
                  <a:moveTo>
                    <a:pt x="0" y="0"/>
                  </a:moveTo>
                  <a:lnTo>
                    <a:pt x="0" y="51"/>
                  </a:lnTo>
                  <a:lnTo>
                    <a:pt x="5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98538" y="244476"/>
              <a:ext cx="295275" cy="307974"/>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284288" y="242888"/>
              <a:ext cx="295275" cy="309562"/>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539750" y="250825"/>
              <a:ext cx="260350" cy="300037"/>
            </a:xfrm>
            <a:custGeom>
              <a:avLst/>
              <a:gdLst>
                <a:gd name="T0" fmla="*/ 141 w 164"/>
                <a:gd name="T1" fmla="*/ 0 h 189"/>
                <a:gd name="T2" fmla="*/ 82 w 164"/>
                <a:gd name="T3" fmla="*/ 76 h 189"/>
                <a:gd name="T4" fmla="*/ 23 w 164"/>
                <a:gd name="T5" fmla="*/ 0 h 189"/>
                <a:gd name="T6" fmla="*/ 0 w 164"/>
                <a:gd name="T7" fmla="*/ 0 h 189"/>
                <a:gd name="T8" fmla="*/ 0 w 164"/>
                <a:gd name="T9" fmla="*/ 189 h 189"/>
                <a:gd name="T10" fmla="*/ 26 w 164"/>
                <a:gd name="T11" fmla="*/ 189 h 189"/>
                <a:gd name="T12" fmla="*/ 26 w 164"/>
                <a:gd name="T13" fmla="*/ 41 h 189"/>
                <a:gd name="T14" fmla="*/ 82 w 164"/>
                <a:gd name="T15" fmla="*/ 117 h 189"/>
                <a:gd name="T16" fmla="*/ 139 w 164"/>
                <a:gd name="T17" fmla="*/ 41 h 189"/>
                <a:gd name="T18" fmla="*/ 139 w 164"/>
                <a:gd name="T19" fmla="*/ 189 h 189"/>
                <a:gd name="T20" fmla="*/ 164 w 164"/>
                <a:gd name="T21" fmla="*/ 189 h 189"/>
                <a:gd name="T22" fmla="*/ 164 w 164"/>
                <a:gd name="T23" fmla="*/ 0 h 189"/>
                <a:gd name="T24" fmla="*/ 141 w 164"/>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89">
                  <a:moveTo>
                    <a:pt x="141" y="0"/>
                  </a:moveTo>
                  <a:lnTo>
                    <a:pt x="82" y="76"/>
                  </a:lnTo>
                  <a:lnTo>
                    <a:pt x="23" y="0"/>
                  </a:lnTo>
                  <a:lnTo>
                    <a:pt x="0" y="0"/>
                  </a:lnTo>
                  <a:lnTo>
                    <a:pt x="0" y="189"/>
                  </a:lnTo>
                  <a:lnTo>
                    <a:pt x="26" y="189"/>
                  </a:lnTo>
                  <a:lnTo>
                    <a:pt x="26" y="41"/>
                  </a:lnTo>
                  <a:lnTo>
                    <a:pt x="82" y="117"/>
                  </a:lnTo>
                  <a:lnTo>
                    <a:pt x="139" y="41"/>
                  </a:lnTo>
                  <a:lnTo>
                    <a:pt x="139" y="189"/>
                  </a:lnTo>
                  <a:lnTo>
                    <a:pt x="164" y="189"/>
                  </a:lnTo>
                  <a:lnTo>
                    <a:pt x="164"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userDrawn="1"/>
          </p:nvSpPr>
          <p:spPr bwMode="auto">
            <a:xfrm>
              <a:off x="1709738" y="250825"/>
              <a:ext cx="463550" cy="300037"/>
            </a:xfrm>
            <a:custGeom>
              <a:avLst/>
              <a:gdLst>
                <a:gd name="T0" fmla="*/ 24 w 292"/>
                <a:gd name="T1" fmla="*/ 0 h 189"/>
                <a:gd name="T2" fmla="*/ 0 w 292"/>
                <a:gd name="T3" fmla="*/ 23 h 189"/>
                <a:gd name="T4" fmla="*/ 67 w 292"/>
                <a:gd name="T5" fmla="*/ 23 h 189"/>
                <a:gd name="T6" fmla="*/ 67 w 292"/>
                <a:gd name="T7" fmla="*/ 189 h 189"/>
                <a:gd name="T8" fmla="*/ 93 w 292"/>
                <a:gd name="T9" fmla="*/ 189 h 189"/>
                <a:gd name="T10" fmla="*/ 93 w 292"/>
                <a:gd name="T11" fmla="*/ 23 h 189"/>
                <a:gd name="T12" fmla="*/ 198 w 292"/>
                <a:gd name="T13" fmla="*/ 23 h 189"/>
                <a:gd name="T14" fmla="*/ 198 w 292"/>
                <a:gd name="T15" fmla="*/ 189 h 189"/>
                <a:gd name="T16" fmla="*/ 227 w 292"/>
                <a:gd name="T17" fmla="*/ 189 h 189"/>
                <a:gd name="T18" fmla="*/ 227 w 292"/>
                <a:gd name="T19" fmla="*/ 23 h 189"/>
                <a:gd name="T20" fmla="*/ 292 w 292"/>
                <a:gd name="T21" fmla="*/ 23 h 189"/>
                <a:gd name="T22" fmla="*/ 292 w 292"/>
                <a:gd name="T23" fmla="*/ 0 h 189"/>
                <a:gd name="T24" fmla="*/ 24 w 292"/>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89">
                  <a:moveTo>
                    <a:pt x="24" y="0"/>
                  </a:moveTo>
                  <a:lnTo>
                    <a:pt x="0" y="23"/>
                  </a:lnTo>
                  <a:lnTo>
                    <a:pt x="67" y="23"/>
                  </a:lnTo>
                  <a:lnTo>
                    <a:pt x="67" y="189"/>
                  </a:lnTo>
                  <a:lnTo>
                    <a:pt x="93" y="189"/>
                  </a:lnTo>
                  <a:lnTo>
                    <a:pt x="93" y="23"/>
                  </a:lnTo>
                  <a:lnTo>
                    <a:pt x="198" y="23"/>
                  </a:lnTo>
                  <a:lnTo>
                    <a:pt x="198" y="189"/>
                  </a:lnTo>
                  <a:lnTo>
                    <a:pt x="227" y="189"/>
                  </a:lnTo>
                  <a:lnTo>
                    <a:pt x="227" y="23"/>
                  </a:lnTo>
                  <a:lnTo>
                    <a:pt x="292" y="23"/>
                  </a:lnTo>
                  <a:lnTo>
                    <a:pt x="292"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108262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mage4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lvl1pPr>
            <a:lvl2pPr>
              <a:spcBef>
                <a:spcPts val="0"/>
              </a:spcBef>
              <a:defRPr sz="1200">
                <a:solidFill>
                  <a:schemeClr val="tx1"/>
                </a:solidFill>
              </a:defRPr>
            </a:lvl2pPr>
            <a:lvl3pPr marL="0" indent="0">
              <a:spcBef>
                <a:spcPts val="0"/>
              </a:spcBef>
              <a:buNone/>
              <a:defRPr sz="1600" b="1">
                <a:solidFill>
                  <a:schemeClr val="accent6"/>
                </a:solidFill>
              </a:defRPr>
            </a:lvl3pPr>
          </a:lstStyle>
          <a:p>
            <a:pPr lvl="0"/>
            <a:r>
              <a:rPr lang="en-GB"/>
              <a:t>Click to edit Master text styles</a:t>
            </a:r>
          </a:p>
          <a:p>
            <a:pPr lvl="1"/>
            <a:r>
              <a:rPr lang="en-GB"/>
              <a:t>Second level</a:t>
            </a:r>
          </a:p>
          <a:p>
            <a:pPr lvl="2"/>
            <a:r>
              <a:rPr lang="en-GB"/>
              <a:t>Third level</a:t>
            </a:r>
          </a:p>
        </p:txBody>
      </p:sp>
      <p:grpSp>
        <p:nvGrpSpPr>
          <p:cNvPr id="7" name="Group 6"/>
          <p:cNvGrpSpPr/>
          <p:nvPr userDrawn="1"/>
        </p:nvGrpSpPr>
        <p:grpSpPr>
          <a:xfrm>
            <a:off x="539750" y="242888"/>
            <a:ext cx="1633538" cy="309562"/>
            <a:chOff x="539750" y="242888"/>
            <a:chExt cx="1633538" cy="309562"/>
          </a:xfrm>
          <a:solidFill>
            <a:schemeClr val="tx2"/>
          </a:solidFill>
        </p:grpSpPr>
        <p:sp>
          <p:nvSpPr>
            <p:cNvPr id="10" name="Freeform 5"/>
            <p:cNvSpPr>
              <a:spLocks/>
            </p:cNvSpPr>
            <p:nvPr userDrawn="1"/>
          </p:nvSpPr>
          <p:spPr bwMode="auto">
            <a:xfrm>
              <a:off x="860425" y="250825"/>
              <a:ext cx="187325" cy="300037"/>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625600" y="334963"/>
              <a:ext cx="44450" cy="215900"/>
            </a:xfrm>
            <a:custGeom>
              <a:avLst/>
              <a:gdLst>
                <a:gd name="T0" fmla="*/ 0 w 28"/>
                <a:gd name="T1" fmla="*/ 29 h 136"/>
                <a:gd name="T2" fmla="*/ 0 w 28"/>
                <a:gd name="T3" fmla="*/ 136 h 136"/>
                <a:gd name="T4" fmla="*/ 28 w 28"/>
                <a:gd name="T5" fmla="*/ 136 h 136"/>
                <a:gd name="T6" fmla="*/ 28 w 28"/>
                <a:gd name="T7" fmla="*/ 0 h 136"/>
                <a:gd name="T8" fmla="*/ 0 w 28"/>
                <a:gd name="T9" fmla="*/ 29 h 136"/>
              </a:gdLst>
              <a:ahLst/>
              <a:cxnLst>
                <a:cxn ang="0">
                  <a:pos x="T0" y="T1"/>
                </a:cxn>
                <a:cxn ang="0">
                  <a:pos x="T2" y="T3"/>
                </a:cxn>
                <a:cxn ang="0">
                  <a:pos x="T4" y="T5"/>
                </a:cxn>
                <a:cxn ang="0">
                  <a:pos x="T6" y="T7"/>
                </a:cxn>
                <a:cxn ang="0">
                  <a:pos x="T8" y="T9"/>
                </a:cxn>
              </a:cxnLst>
              <a:rect l="0" t="0" r="r" b="b"/>
              <a:pathLst>
                <a:path w="28" h="136">
                  <a:moveTo>
                    <a:pt x="0" y="29"/>
                  </a:moveTo>
                  <a:lnTo>
                    <a:pt x="0" y="136"/>
                  </a:lnTo>
                  <a:lnTo>
                    <a:pt x="28" y="136"/>
                  </a:lnTo>
                  <a:lnTo>
                    <a:pt x="28"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userDrawn="1"/>
          </p:nvSpPr>
          <p:spPr bwMode="auto">
            <a:xfrm>
              <a:off x="1625600" y="250825"/>
              <a:ext cx="80963" cy="80962"/>
            </a:xfrm>
            <a:custGeom>
              <a:avLst/>
              <a:gdLst>
                <a:gd name="T0" fmla="*/ 0 w 51"/>
                <a:gd name="T1" fmla="*/ 0 h 51"/>
                <a:gd name="T2" fmla="*/ 0 w 51"/>
                <a:gd name="T3" fmla="*/ 51 h 51"/>
                <a:gd name="T4" fmla="*/ 51 w 51"/>
                <a:gd name="T5" fmla="*/ 0 h 51"/>
                <a:gd name="T6" fmla="*/ 0 w 51"/>
                <a:gd name="T7" fmla="*/ 0 h 51"/>
              </a:gdLst>
              <a:ahLst/>
              <a:cxnLst>
                <a:cxn ang="0">
                  <a:pos x="T0" y="T1"/>
                </a:cxn>
                <a:cxn ang="0">
                  <a:pos x="T2" y="T3"/>
                </a:cxn>
                <a:cxn ang="0">
                  <a:pos x="T4" y="T5"/>
                </a:cxn>
                <a:cxn ang="0">
                  <a:pos x="T6" y="T7"/>
                </a:cxn>
              </a:cxnLst>
              <a:rect l="0" t="0" r="r" b="b"/>
              <a:pathLst>
                <a:path w="51" h="51">
                  <a:moveTo>
                    <a:pt x="0" y="0"/>
                  </a:moveTo>
                  <a:lnTo>
                    <a:pt x="0" y="51"/>
                  </a:lnTo>
                  <a:lnTo>
                    <a:pt x="5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98538" y="244476"/>
              <a:ext cx="295275" cy="307974"/>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284288" y="242888"/>
              <a:ext cx="295275" cy="309562"/>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539750" y="250825"/>
              <a:ext cx="260350" cy="300037"/>
            </a:xfrm>
            <a:custGeom>
              <a:avLst/>
              <a:gdLst>
                <a:gd name="T0" fmla="*/ 141 w 164"/>
                <a:gd name="T1" fmla="*/ 0 h 189"/>
                <a:gd name="T2" fmla="*/ 82 w 164"/>
                <a:gd name="T3" fmla="*/ 76 h 189"/>
                <a:gd name="T4" fmla="*/ 23 w 164"/>
                <a:gd name="T5" fmla="*/ 0 h 189"/>
                <a:gd name="T6" fmla="*/ 0 w 164"/>
                <a:gd name="T7" fmla="*/ 0 h 189"/>
                <a:gd name="T8" fmla="*/ 0 w 164"/>
                <a:gd name="T9" fmla="*/ 189 h 189"/>
                <a:gd name="T10" fmla="*/ 26 w 164"/>
                <a:gd name="T11" fmla="*/ 189 h 189"/>
                <a:gd name="T12" fmla="*/ 26 w 164"/>
                <a:gd name="T13" fmla="*/ 41 h 189"/>
                <a:gd name="T14" fmla="*/ 82 w 164"/>
                <a:gd name="T15" fmla="*/ 117 h 189"/>
                <a:gd name="T16" fmla="*/ 139 w 164"/>
                <a:gd name="T17" fmla="*/ 41 h 189"/>
                <a:gd name="T18" fmla="*/ 139 w 164"/>
                <a:gd name="T19" fmla="*/ 189 h 189"/>
                <a:gd name="T20" fmla="*/ 164 w 164"/>
                <a:gd name="T21" fmla="*/ 189 h 189"/>
                <a:gd name="T22" fmla="*/ 164 w 164"/>
                <a:gd name="T23" fmla="*/ 0 h 189"/>
                <a:gd name="T24" fmla="*/ 141 w 164"/>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89">
                  <a:moveTo>
                    <a:pt x="141" y="0"/>
                  </a:moveTo>
                  <a:lnTo>
                    <a:pt x="82" y="76"/>
                  </a:lnTo>
                  <a:lnTo>
                    <a:pt x="23" y="0"/>
                  </a:lnTo>
                  <a:lnTo>
                    <a:pt x="0" y="0"/>
                  </a:lnTo>
                  <a:lnTo>
                    <a:pt x="0" y="189"/>
                  </a:lnTo>
                  <a:lnTo>
                    <a:pt x="26" y="189"/>
                  </a:lnTo>
                  <a:lnTo>
                    <a:pt x="26" y="41"/>
                  </a:lnTo>
                  <a:lnTo>
                    <a:pt x="82" y="117"/>
                  </a:lnTo>
                  <a:lnTo>
                    <a:pt x="139" y="41"/>
                  </a:lnTo>
                  <a:lnTo>
                    <a:pt x="139" y="189"/>
                  </a:lnTo>
                  <a:lnTo>
                    <a:pt x="164" y="189"/>
                  </a:lnTo>
                  <a:lnTo>
                    <a:pt x="164"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userDrawn="1"/>
          </p:nvSpPr>
          <p:spPr bwMode="auto">
            <a:xfrm>
              <a:off x="1709738" y="250825"/>
              <a:ext cx="463550" cy="300037"/>
            </a:xfrm>
            <a:custGeom>
              <a:avLst/>
              <a:gdLst>
                <a:gd name="T0" fmla="*/ 24 w 292"/>
                <a:gd name="T1" fmla="*/ 0 h 189"/>
                <a:gd name="T2" fmla="*/ 0 w 292"/>
                <a:gd name="T3" fmla="*/ 23 h 189"/>
                <a:gd name="T4" fmla="*/ 67 w 292"/>
                <a:gd name="T5" fmla="*/ 23 h 189"/>
                <a:gd name="T6" fmla="*/ 67 w 292"/>
                <a:gd name="T7" fmla="*/ 189 h 189"/>
                <a:gd name="T8" fmla="*/ 93 w 292"/>
                <a:gd name="T9" fmla="*/ 189 h 189"/>
                <a:gd name="T10" fmla="*/ 93 w 292"/>
                <a:gd name="T11" fmla="*/ 23 h 189"/>
                <a:gd name="T12" fmla="*/ 198 w 292"/>
                <a:gd name="T13" fmla="*/ 23 h 189"/>
                <a:gd name="T14" fmla="*/ 198 w 292"/>
                <a:gd name="T15" fmla="*/ 189 h 189"/>
                <a:gd name="T16" fmla="*/ 227 w 292"/>
                <a:gd name="T17" fmla="*/ 189 h 189"/>
                <a:gd name="T18" fmla="*/ 227 w 292"/>
                <a:gd name="T19" fmla="*/ 23 h 189"/>
                <a:gd name="T20" fmla="*/ 292 w 292"/>
                <a:gd name="T21" fmla="*/ 23 h 189"/>
                <a:gd name="T22" fmla="*/ 292 w 292"/>
                <a:gd name="T23" fmla="*/ 0 h 189"/>
                <a:gd name="T24" fmla="*/ 24 w 292"/>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89">
                  <a:moveTo>
                    <a:pt x="24" y="0"/>
                  </a:moveTo>
                  <a:lnTo>
                    <a:pt x="0" y="23"/>
                  </a:lnTo>
                  <a:lnTo>
                    <a:pt x="67" y="23"/>
                  </a:lnTo>
                  <a:lnTo>
                    <a:pt x="67" y="189"/>
                  </a:lnTo>
                  <a:lnTo>
                    <a:pt x="93" y="189"/>
                  </a:lnTo>
                  <a:lnTo>
                    <a:pt x="93" y="23"/>
                  </a:lnTo>
                  <a:lnTo>
                    <a:pt x="198" y="23"/>
                  </a:lnTo>
                  <a:lnTo>
                    <a:pt x="198" y="189"/>
                  </a:lnTo>
                  <a:lnTo>
                    <a:pt x="227" y="189"/>
                  </a:lnTo>
                  <a:lnTo>
                    <a:pt x="227" y="23"/>
                  </a:lnTo>
                  <a:lnTo>
                    <a:pt x="292" y="23"/>
                  </a:lnTo>
                  <a:lnTo>
                    <a:pt x="292"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73437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Image4 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9635"/>
          <a:stretch/>
        </p:blipFill>
        <p:spPr>
          <a:xfrm>
            <a:off x="1189904" y="0"/>
            <a:ext cx="11002096" cy="6858000"/>
          </a:xfrm>
          <a:prstGeom prst="rect">
            <a:avLst/>
          </a:prstGeom>
        </p:spPr>
      </p:pic>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lvl1pPr>
            <a:lvl2pPr>
              <a:spcBef>
                <a:spcPts val="0"/>
              </a:spcBef>
              <a:defRPr sz="1200">
                <a:solidFill>
                  <a:schemeClr val="tx1"/>
                </a:solidFill>
              </a:defRPr>
            </a:lvl2pPr>
            <a:lvl3pPr marL="0" indent="0">
              <a:spcBef>
                <a:spcPts val="0"/>
              </a:spcBef>
              <a:buNone/>
              <a:defRPr sz="1600" b="1">
                <a:solidFill>
                  <a:schemeClr val="accent6"/>
                </a:solidFill>
              </a:defRPr>
            </a:lvl3pPr>
          </a:lstStyle>
          <a:p>
            <a:pPr lvl="0"/>
            <a:r>
              <a:rPr lang="en-GB"/>
              <a:t>Click to edit Master text styles</a:t>
            </a:r>
          </a:p>
          <a:p>
            <a:pPr lvl="1"/>
            <a:r>
              <a:rPr lang="en-GB"/>
              <a:t>Second level</a:t>
            </a:r>
          </a:p>
          <a:p>
            <a:pPr lvl="2"/>
            <a:r>
              <a:rPr lang="en-GB"/>
              <a:t>Third level</a:t>
            </a:r>
          </a:p>
        </p:txBody>
      </p:sp>
      <p:grpSp>
        <p:nvGrpSpPr>
          <p:cNvPr id="7" name="Group 6"/>
          <p:cNvGrpSpPr/>
          <p:nvPr userDrawn="1"/>
        </p:nvGrpSpPr>
        <p:grpSpPr>
          <a:xfrm>
            <a:off x="539750" y="242888"/>
            <a:ext cx="1633538" cy="309562"/>
            <a:chOff x="539750" y="242888"/>
            <a:chExt cx="1633538" cy="309562"/>
          </a:xfrm>
          <a:solidFill>
            <a:schemeClr val="tx2"/>
          </a:solidFill>
        </p:grpSpPr>
        <p:sp>
          <p:nvSpPr>
            <p:cNvPr id="10" name="Freeform 5"/>
            <p:cNvSpPr>
              <a:spLocks/>
            </p:cNvSpPr>
            <p:nvPr userDrawn="1"/>
          </p:nvSpPr>
          <p:spPr bwMode="auto">
            <a:xfrm>
              <a:off x="860425" y="250825"/>
              <a:ext cx="187325" cy="300037"/>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625600" y="334963"/>
              <a:ext cx="44450" cy="215900"/>
            </a:xfrm>
            <a:custGeom>
              <a:avLst/>
              <a:gdLst>
                <a:gd name="T0" fmla="*/ 0 w 28"/>
                <a:gd name="T1" fmla="*/ 29 h 136"/>
                <a:gd name="T2" fmla="*/ 0 w 28"/>
                <a:gd name="T3" fmla="*/ 136 h 136"/>
                <a:gd name="T4" fmla="*/ 28 w 28"/>
                <a:gd name="T5" fmla="*/ 136 h 136"/>
                <a:gd name="T6" fmla="*/ 28 w 28"/>
                <a:gd name="T7" fmla="*/ 0 h 136"/>
                <a:gd name="T8" fmla="*/ 0 w 28"/>
                <a:gd name="T9" fmla="*/ 29 h 136"/>
              </a:gdLst>
              <a:ahLst/>
              <a:cxnLst>
                <a:cxn ang="0">
                  <a:pos x="T0" y="T1"/>
                </a:cxn>
                <a:cxn ang="0">
                  <a:pos x="T2" y="T3"/>
                </a:cxn>
                <a:cxn ang="0">
                  <a:pos x="T4" y="T5"/>
                </a:cxn>
                <a:cxn ang="0">
                  <a:pos x="T6" y="T7"/>
                </a:cxn>
                <a:cxn ang="0">
                  <a:pos x="T8" y="T9"/>
                </a:cxn>
              </a:cxnLst>
              <a:rect l="0" t="0" r="r" b="b"/>
              <a:pathLst>
                <a:path w="28" h="136">
                  <a:moveTo>
                    <a:pt x="0" y="29"/>
                  </a:moveTo>
                  <a:lnTo>
                    <a:pt x="0" y="136"/>
                  </a:lnTo>
                  <a:lnTo>
                    <a:pt x="28" y="136"/>
                  </a:lnTo>
                  <a:lnTo>
                    <a:pt x="28"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userDrawn="1"/>
          </p:nvSpPr>
          <p:spPr bwMode="auto">
            <a:xfrm>
              <a:off x="1625600" y="250825"/>
              <a:ext cx="80963" cy="80962"/>
            </a:xfrm>
            <a:custGeom>
              <a:avLst/>
              <a:gdLst>
                <a:gd name="T0" fmla="*/ 0 w 51"/>
                <a:gd name="T1" fmla="*/ 0 h 51"/>
                <a:gd name="T2" fmla="*/ 0 w 51"/>
                <a:gd name="T3" fmla="*/ 51 h 51"/>
                <a:gd name="T4" fmla="*/ 51 w 51"/>
                <a:gd name="T5" fmla="*/ 0 h 51"/>
                <a:gd name="T6" fmla="*/ 0 w 51"/>
                <a:gd name="T7" fmla="*/ 0 h 51"/>
              </a:gdLst>
              <a:ahLst/>
              <a:cxnLst>
                <a:cxn ang="0">
                  <a:pos x="T0" y="T1"/>
                </a:cxn>
                <a:cxn ang="0">
                  <a:pos x="T2" y="T3"/>
                </a:cxn>
                <a:cxn ang="0">
                  <a:pos x="T4" y="T5"/>
                </a:cxn>
                <a:cxn ang="0">
                  <a:pos x="T6" y="T7"/>
                </a:cxn>
              </a:cxnLst>
              <a:rect l="0" t="0" r="r" b="b"/>
              <a:pathLst>
                <a:path w="51" h="51">
                  <a:moveTo>
                    <a:pt x="0" y="0"/>
                  </a:moveTo>
                  <a:lnTo>
                    <a:pt x="0" y="51"/>
                  </a:lnTo>
                  <a:lnTo>
                    <a:pt x="5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98538" y="244476"/>
              <a:ext cx="295275" cy="307974"/>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284288" y="242888"/>
              <a:ext cx="295275" cy="309562"/>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539750" y="250825"/>
              <a:ext cx="260350" cy="300037"/>
            </a:xfrm>
            <a:custGeom>
              <a:avLst/>
              <a:gdLst>
                <a:gd name="T0" fmla="*/ 141 w 164"/>
                <a:gd name="T1" fmla="*/ 0 h 189"/>
                <a:gd name="T2" fmla="*/ 82 w 164"/>
                <a:gd name="T3" fmla="*/ 76 h 189"/>
                <a:gd name="T4" fmla="*/ 23 w 164"/>
                <a:gd name="T5" fmla="*/ 0 h 189"/>
                <a:gd name="T6" fmla="*/ 0 w 164"/>
                <a:gd name="T7" fmla="*/ 0 h 189"/>
                <a:gd name="T8" fmla="*/ 0 w 164"/>
                <a:gd name="T9" fmla="*/ 189 h 189"/>
                <a:gd name="T10" fmla="*/ 26 w 164"/>
                <a:gd name="T11" fmla="*/ 189 h 189"/>
                <a:gd name="T12" fmla="*/ 26 w 164"/>
                <a:gd name="T13" fmla="*/ 41 h 189"/>
                <a:gd name="T14" fmla="*/ 82 w 164"/>
                <a:gd name="T15" fmla="*/ 117 h 189"/>
                <a:gd name="T16" fmla="*/ 139 w 164"/>
                <a:gd name="T17" fmla="*/ 41 h 189"/>
                <a:gd name="T18" fmla="*/ 139 w 164"/>
                <a:gd name="T19" fmla="*/ 189 h 189"/>
                <a:gd name="T20" fmla="*/ 164 w 164"/>
                <a:gd name="T21" fmla="*/ 189 h 189"/>
                <a:gd name="T22" fmla="*/ 164 w 164"/>
                <a:gd name="T23" fmla="*/ 0 h 189"/>
                <a:gd name="T24" fmla="*/ 141 w 164"/>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89">
                  <a:moveTo>
                    <a:pt x="141" y="0"/>
                  </a:moveTo>
                  <a:lnTo>
                    <a:pt x="82" y="76"/>
                  </a:lnTo>
                  <a:lnTo>
                    <a:pt x="23" y="0"/>
                  </a:lnTo>
                  <a:lnTo>
                    <a:pt x="0" y="0"/>
                  </a:lnTo>
                  <a:lnTo>
                    <a:pt x="0" y="189"/>
                  </a:lnTo>
                  <a:lnTo>
                    <a:pt x="26" y="189"/>
                  </a:lnTo>
                  <a:lnTo>
                    <a:pt x="26" y="41"/>
                  </a:lnTo>
                  <a:lnTo>
                    <a:pt x="82" y="117"/>
                  </a:lnTo>
                  <a:lnTo>
                    <a:pt x="139" y="41"/>
                  </a:lnTo>
                  <a:lnTo>
                    <a:pt x="139" y="189"/>
                  </a:lnTo>
                  <a:lnTo>
                    <a:pt x="164" y="189"/>
                  </a:lnTo>
                  <a:lnTo>
                    <a:pt x="164"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userDrawn="1"/>
          </p:nvSpPr>
          <p:spPr bwMode="auto">
            <a:xfrm>
              <a:off x="1709738" y="250825"/>
              <a:ext cx="463550" cy="300037"/>
            </a:xfrm>
            <a:custGeom>
              <a:avLst/>
              <a:gdLst>
                <a:gd name="T0" fmla="*/ 24 w 292"/>
                <a:gd name="T1" fmla="*/ 0 h 189"/>
                <a:gd name="T2" fmla="*/ 0 w 292"/>
                <a:gd name="T3" fmla="*/ 23 h 189"/>
                <a:gd name="T4" fmla="*/ 67 w 292"/>
                <a:gd name="T5" fmla="*/ 23 h 189"/>
                <a:gd name="T6" fmla="*/ 67 w 292"/>
                <a:gd name="T7" fmla="*/ 189 h 189"/>
                <a:gd name="T8" fmla="*/ 93 w 292"/>
                <a:gd name="T9" fmla="*/ 189 h 189"/>
                <a:gd name="T10" fmla="*/ 93 w 292"/>
                <a:gd name="T11" fmla="*/ 23 h 189"/>
                <a:gd name="T12" fmla="*/ 198 w 292"/>
                <a:gd name="T13" fmla="*/ 23 h 189"/>
                <a:gd name="T14" fmla="*/ 198 w 292"/>
                <a:gd name="T15" fmla="*/ 189 h 189"/>
                <a:gd name="T16" fmla="*/ 227 w 292"/>
                <a:gd name="T17" fmla="*/ 189 h 189"/>
                <a:gd name="T18" fmla="*/ 227 w 292"/>
                <a:gd name="T19" fmla="*/ 23 h 189"/>
                <a:gd name="T20" fmla="*/ 292 w 292"/>
                <a:gd name="T21" fmla="*/ 23 h 189"/>
                <a:gd name="T22" fmla="*/ 292 w 292"/>
                <a:gd name="T23" fmla="*/ 0 h 189"/>
                <a:gd name="T24" fmla="*/ 24 w 292"/>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89">
                  <a:moveTo>
                    <a:pt x="24" y="0"/>
                  </a:moveTo>
                  <a:lnTo>
                    <a:pt x="0" y="23"/>
                  </a:lnTo>
                  <a:lnTo>
                    <a:pt x="67" y="23"/>
                  </a:lnTo>
                  <a:lnTo>
                    <a:pt x="67" y="189"/>
                  </a:lnTo>
                  <a:lnTo>
                    <a:pt x="93" y="189"/>
                  </a:lnTo>
                  <a:lnTo>
                    <a:pt x="93" y="23"/>
                  </a:lnTo>
                  <a:lnTo>
                    <a:pt x="198" y="23"/>
                  </a:lnTo>
                  <a:lnTo>
                    <a:pt x="198" y="189"/>
                  </a:lnTo>
                  <a:lnTo>
                    <a:pt x="227" y="189"/>
                  </a:lnTo>
                  <a:lnTo>
                    <a:pt x="227" y="23"/>
                  </a:lnTo>
                  <a:lnTo>
                    <a:pt x="292" y="23"/>
                  </a:lnTo>
                  <a:lnTo>
                    <a:pt x="292"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174227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ents Dark">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069975"/>
            <a:ext cx="5328000" cy="4837113"/>
          </a:xfrm>
        </p:spPr>
        <p:txBody>
          <a:bodyPr>
            <a:normAutofit/>
          </a:bodyPr>
          <a:lstStyle>
            <a:lvl1pPr>
              <a:spcBef>
                <a:spcPts val="500"/>
              </a:spcBef>
              <a:defRPr sz="2400">
                <a:solidFill>
                  <a:schemeClr val="bg1"/>
                </a:solidFill>
              </a:defRPr>
            </a:lvl1pPr>
            <a:lvl2pPr>
              <a:defRPr sz="1800">
                <a:solidFill>
                  <a:schemeClr val="accent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p:txBody>
      </p:sp>
      <p:sp>
        <p:nvSpPr>
          <p:cNvPr id="5" name="Date Placeholder 4"/>
          <p:cNvSpPr>
            <a:spLocks noGrp="1"/>
          </p:cNvSpPr>
          <p:nvPr>
            <p:ph type="dt" sz="half" idx="10"/>
          </p:nvPr>
        </p:nvSpPr>
        <p:spPr/>
        <p:txBody>
          <a:bodyPr/>
          <a:lstStyle>
            <a:lvl1pPr>
              <a:defRPr>
                <a:solidFill>
                  <a:schemeClr val="bg2"/>
                </a:solidFill>
              </a:defRPr>
            </a:lvl1pPr>
          </a:lstStyle>
          <a:p>
            <a:r>
              <a:rPr lang="en-US"/>
              <a:t>March 9, 2023</a:t>
            </a:r>
            <a:endParaRPr lang="en-GB"/>
          </a:p>
        </p:txBody>
      </p:sp>
      <p:sp>
        <p:nvSpPr>
          <p:cNvPr id="6" name="Footer Placeholder 5"/>
          <p:cNvSpPr>
            <a:spLocks noGrp="1"/>
          </p:cNvSpPr>
          <p:nvPr>
            <p:ph type="ftr" sz="quarter" idx="11"/>
          </p:nvPr>
        </p:nvSpPr>
        <p:spPr/>
        <p:txBody>
          <a:bodyPr/>
          <a:lstStyle>
            <a:lvl1pPr>
              <a:defRPr>
                <a:solidFill>
                  <a:schemeClr val="bg2"/>
                </a:solidFill>
              </a:defRPr>
            </a:lvl1pPr>
          </a:lstStyle>
          <a:p>
            <a:r>
              <a:rPr lang="en-US"/>
              <a:t>Hydropower Application Workshop - Part 2</a:t>
            </a:r>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553F3-40B0-4BFA-8684-D942AF6EAA45}" type="slidenum">
              <a:rPr lang="en-GB" smtClean="0"/>
              <a:pPr/>
              <a:t>‹N°›</a:t>
            </a:fld>
            <a:endParaRPr lang="en-GB"/>
          </a:p>
        </p:txBody>
      </p:sp>
      <p:sp>
        <p:nvSpPr>
          <p:cNvPr id="17" name="Content Placeholder 2"/>
          <p:cNvSpPr>
            <a:spLocks noGrp="1"/>
          </p:cNvSpPr>
          <p:nvPr>
            <p:ph idx="13"/>
          </p:nvPr>
        </p:nvSpPr>
        <p:spPr>
          <a:xfrm>
            <a:off x="6384575" y="1069975"/>
            <a:ext cx="5328000" cy="4837113"/>
          </a:xfrm>
        </p:spPr>
        <p:txBody>
          <a:bodyPr>
            <a:normAutofit/>
          </a:bodyPr>
          <a:lstStyle>
            <a:lvl1pPr>
              <a:defRPr sz="2400">
                <a:solidFill>
                  <a:schemeClr val="bg1"/>
                </a:solidFill>
              </a:defRPr>
            </a:lvl1pPr>
            <a:lvl2pPr>
              <a:defRPr sz="1800">
                <a:solidFill>
                  <a:schemeClr val="accent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p:txBody>
      </p:sp>
      <p:cxnSp>
        <p:nvCxnSpPr>
          <p:cNvPr id="27" name="Straight Connector 26"/>
          <p:cNvCxnSpPr/>
          <p:nvPr userDrawn="1"/>
        </p:nvCxnSpPr>
        <p:spPr>
          <a:xfrm>
            <a:off x="541213" y="6203852"/>
            <a:ext cx="111587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Footer Placeholder 4">
            <a:extLst>
              <a:ext uri="{FF2B5EF4-FFF2-40B4-BE49-F238E27FC236}">
                <a16:creationId xmlns:a16="http://schemas.microsoft.com/office/drawing/2014/main" id="{FA3C6FA1-09C0-4054-9D8E-1654C7BE5B35}"/>
              </a:ext>
            </a:extLst>
          </p:cNvPr>
          <p:cNvSpPr txBox="1">
            <a:spLocks/>
          </p:cNvSpPr>
          <p:nvPr userDrawn="1"/>
        </p:nvSpPr>
        <p:spPr>
          <a:xfrm>
            <a:off x="1624300" y="6541154"/>
            <a:ext cx="4958758" cy="123111"/>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b="0" dirty="0">
                <a:solidFill>
                  <a:schemeClr val="bg1"/>
                </a:solidFill>
              </a:rPr>
              <a:t>Meggitt proprietary and confidential.  No unauthorised copying or disclosure.</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2335" y="6358512"/>
            <a:ext cx="1920240" cy="344947"/>
          </a:xfrm>
          <a:prstGeom prst="rect">
            <a:avLst/>
          </a:prstGeom>
        </p:spPr>
      </p:pic>
    </p:spTree>
    <p:extLst>
      <p:ext uri="{BB962C8B-B14F-4D97-AF65-F5344CB8AC3E}">
        <p14:creationId xmlns:p14="http://schemas.microsoft.com/office/powerpoint/2010/main" val="77904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s Whit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069975"/>
            <a:ext cx="5328000" cy="4837113"/>
          </a:xfrm>
        </p:spPr>
        <p:txBody>
          <a:bodyPr>
            <a:normAutofit/>
          </a:bodyPr>
          <a:lstStyle>
            <a:lvl1pPr>
              <a:spcBef>
                <a:spcPts val="500"/>
              </a:spcBef>
              <a:defRPr sz="2400">
                <a:solidFill>
                  <a:schemeClr val="tx2"/>
                </a:solidFill>
              </a:defRPr>
            </a:lvl1pPr>
            <a:lvl2pPr>
              <a:defRPr sz="1800">
                <a:solidFill>
                  <a:schemeClr val="accent6"/>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p:txBody>
      </p:sp>
      <p:sp>
        <p:nvSpPr>
          <p:cNvPr id="5" name="Date Placeholder 4"/>
          <p:cNvSpPr>
            <a:spLocks noGrp="1"/>
          </p:cNvSpPr>
          <p:nvPr>
            <p:ph type="dt" sz="half" idx="10"/>
          </p:nvPr>
        </p:nvSpPr>
        <p:spPr/>
        <p:txBody>
          <a:bodyPr/>
          <a:lstStyle>
            <a:lvl1pPr>
              <a:defRPr>
                <a:solidFill>
                  <a:schemeClr val="tx2"/>
                </a:solidFill>
              </a:defRPr>
            </a:lvl1pPr>
          </a:lstStyle>
          <a:p>
            <a:r>
              <a:rPr lang="en-US"/>
              <a:t>March 9, 2023</a:t>
            </a:r>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r>
              <a:rPr lang="en-US"/>
              <a:t>Hydropower Application Workshop - Part 2</a:t>
            </a:r>
            <a:endParaRPr lang="en-GB" dirty="0"/>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17" name="Content Placeholder 2"/>
          <p:cNvSpPr>
            <a:spLocks noGrp="1"/>
          </p:cNvSpPr>
          <p:nvPr>
            <p:ph idx="13"/>
          </p:nvPr>
        </p:nvSpPr>
        <p:spPr>
          <a:xfrm>
            <a:off x="6384575" y="1069975"/>
            <a:ext cx="5328000" cy="4837113"/>
          </a:xfrm>
        </p:spPr>
        <p:txBody>
          <a:bodyPr>
            <a:normAutofit/>
          </a:bodyPr>
          <a:lstStyle>
            <a:lvl1pPr>
              <a:defRPr sz="2400">
                <a:solidFill>
                  <a:schemeClr val="tx2"/>
                </a:solidFill>
              </a:defRPr>
            </a:lvl1pPr>
            <a:lvl2pPr>
              <a:defRPr sz="1800">
                <a:solidFill>
                  <a:schemeClr val="accent6"/>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1146727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9999" y="448705"/>
            <a:ext cx="11172576" cy="680400"/>
          </a:xfrm>
        </p:spPr>
        <p:txBody>
          <a:bodyPr anchor="t">
            <a:normAutofit/>
          </a:bodyPr>
          <a:lstStyle>
            <a:lvl1pPr>
              <a:defRPr sz="2400"/>
            </a:lvl1pPr>
          </a:lstStyle>
          <a:p>
            <a:r>
              <a:rPr lang="en-GB"/>
              <a:t>Click to edit Master title style</a:t>
            </a:r>
            <a:endParaRPr lang="en-GB" dirty="0"/>
          </a:p>
        </p:txBody>
      </p:sp>
      <p:sp>
        <p:nvSpPr>
          <p:cNvPr id="3" name="Content Placeholder 2"/>
          <p:cNvSpPr>
            <a:spLocks noGrp="1"/>
          </p:cNvSpPr>
          <p:nvPr>
            <p:ph idx="1"/>
          </p:nvPr>
        </p:nvSpPr>
        <p:spPr>
          <a:xfrm>
            <a:off x="538163" y="1692000"/>
            <a:ext cx="11160000" cy="4225926"/>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539999" y="841105"/>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r>
              <a:rPr lang="en-US"/>
              <a:t>March 9, 2023</a:t>
            </a:r>
            <a:endParaRPr lang="en-GB"/>
          </a:p>
        </p:txBody>
      </p:sp>
      <p:sp>
        <p:nvSpPr>
          <p:cNvPr id="6" name="Footer Placeholder 5"/>
          <p:cNvSpPr>
            <a:spLocks noGrp="1"/>
          </p:cNvSpPr>
          <p:nvPr>
            <p:ph type="ftr" sz="quarter" idx="11"/>
          </p:nvPr>
        </p:nvSpPr>
        <p:spPr/>
        <p:txBody>
          <a:bodyPr/>
          <a:lstStyle/>
          <a:p>
            <a:r>
              <a:rPr lang="en-US"/>
              <a:t>Hydropower Application Workshop - Part 2</a:t>
            </a:r>
            <a:endParaRPr lang="en-GB"/>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Tree>
    <p:extLst>
      <p:ext uri="{BB962C8B-B14F-4D97-AF65-F5344CB8AC3E}">
        <p14:creationId xmlns:p14="http://schemas.microsoft.com/office/powerpoint/2010/main" val="75398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Bullet Point Layout">
    <p:spTree>
      <p:nvGrpSpPr>
        <p:cNvPr id="1" name=""/>
        <p:cNvGrpSpPr/>
        <p:nvPr/>
      </p:nvGrpSpPr>
      <p:grpSpPr>
        <a:xfrm>
          <a:off x="0" y="0"/>
          <a:ext cx="0" cy="0"/>
          <a:chOff x="0" y="0"/>
          <a:chExt cx="0" cy="0"/>
        </a:xfrm>
      </p:grpSpPr>
      <p:sp>
        <p:nvSpPr>
          <p:cNvPr id="2" name="Title 1"/>
          <p:cNvSpPr>
            <a:spLocks noGrp="1"/>
          </p:cNvSpPr>
          <p:nvPr>
            <p:ph type="title"/>
          </p:nvPr>
        </p:nvSpPr>
        <p:spPr>
          <a:xfrm>
            <a:off x="539999" y="448705"/>
            <a:ext cx="11172576" cy="680400"/>
          </a:xfrm>
        </p:spPr>
        <p:txBody>
          <a:bodyPr anchor="t">
            <a:normAutofit/>
          </a:bodyPr>
          <a:lstStyle>
            <a:lvl1pPr>
              <a:defRPr sz="2400"/>
            </a:lvl1pPr>
          </a:lstStyle>
          <a:p>
            <a:r>
              <a:rPr lang="en-GB"/>
              <a:t>Click to edit Master title style</a:t>
            </a:r>
            <a:endParaRPr lang="en-GB" dirty="0"/>
          </a:p>
        </p:txBody>
      </p:sp>
      <p:sp>
        <p:nvSpPr>
          <p:cNvPr id="3" name="Content Placeholder 2"/>
          <p:cNvSpPr>
            <a:spLocks noGrp="1"/>
          </p:cNvSpPr>
          <p:nvPr>
            <p:ph idx="1"/>
          </p:nvPr>
        </p:nvSpPr>
        <p:spPr>
          <a:xfrm>
            <a:off x="538163" y="1692000"/>
            <a:ext cx="11160000" cy="4225926"/>
          </a:xfrm>
        </p:spPr>
        <p:txBody>
          <a:bodyPr>
            <a:normAutofit/>
          </a:bodyPr>
          <a:lstStyle>
            <a:lvl1pPr marL="179388" indent="-179388">
              <a:spcBef>
                <a:spcPts val="900"/>
              </a:spcBef>
              <a:buClr>
                <a:schemeClr val="accent1"/>
              </a:buClr>
              <a:buFont typeface="Wingdings 2" panose="05020102010507070707" pitchFamily="18" charset="2"/>
              <a:buChar char=""/>
              <a:defRPr lang="en-US" sz="1600" b="0" kern="1200" dirty="0">
                <a:solidFill>
                  <a:schemeClr val="tx1"/>
                </a:solidFill>
                <a:latin typeface="+mn-lt"/>
                <a:ea typeface="+mn-ea"/>
                <a:cs typeface="+mn-cs"/>
              </a:defRPr>
            </a:lvl1pPr>
            <a:lvl2pPr marL="358775" indent="-179388">
              <a:spcBef>
                <a:spcPts val="900"/>
              </a:spcBef>
              <a:buClr>
                <a:schemeClr val="accent1"/>
              </a:buClr>
              <a:buFont typeface="Arial" panose="02000503000000020004" pitchFamily="50" charset="0"/>
              <a:buChar char="–"/>
              <a:defRPr sz="1400" b="0"/>
            </a:lvl2pPr>
            <a:lvl3pPr marL="536575" indent="-177800">
              <a:spcBef>
                <a:spcPts val="900"/>
              </a:spcBef>
              <a:buClr>
                <a:schemeClr val="accent1"/>
              </a:buClr>
              <a:defRPr sz="1400" b="0"/>
            </a:lvl3pPr>
            <a:lvl4pPr marL="715963" indent="-179388">
              <a:spcBef>
                <a:spcPts val="900"/>
              </a:spcBef>
              <a:buClr>
                <a:schemeClr val="accent1"/>
              </a:buClr>
              <a:defRPr sz="1400" b="0"/>
            </a:lvl4pPr>
            <a:lvl5pPr marL="895350" indent="-179388">
              <a:spcBef>
                <a:spcPts val="900"/>
              </a:spcBef>
              <a:buClr>
                <a:schemeClr val="accent1"/>
              </a:buClr>
              <a:defRPr sz="1400" b="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539999" y="841105"/>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r>
              <a:rPr lang="en-US"/>
              <a:t>March 9, 2023</a:t>
            </a:r>
            <a:endParaRPr lang="en-GB"/>
          </a:p>
        </p:txBody>
      </p:sp>
      <p:sp>
        <p:nvSpPr>
          <p:cNvPr id="6" name="Footer Placeholder 5"/>
          <p:cNvSpPr>
            <a:spLocks noGrp="1"/>
          </p:cNvSpPr>
          <p:nvPr>
            <p:ph type="ftr" sz="quarter" idx="11"/>
          </p:nvPr>
        </p:nvSpPr>
        <p:spPr/>
        <p:txBody>
          <a:bodyPr/>
          <a:lstStyle/>
          <a:p>
            <a:r>
              <a:rPr lang="en-US"/>
              <a:t>Hydropower Application Workshop - Part 2</a:t>
            </a:r>
            <a:endParaRPr lang="en-GB"/>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Tree>
    <p:extLst>
      <p:ext uri="{BB962C8B-B14F-4D97-AF65-F5344CB8AC3E}">
        <p14:creationId xmlns:p14="http://schemas.microsoft.com/office/powerpoint/2010/main" val="54817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38162" y="1671891"/>
            <a:ext cx="11160000" cy="3166809"/>
          </a:xfrm>
        </p:spPr>
        <p:txBody>
          <a:bodyPr anchor="t">
            <a:noAutofit/>
          </a:bodyPr>
          <a:lstStyle>
            <a:lvl1pPr algn="l">
              <a:lnSpc>
                <a:spcPct val="80000"/>
              </a:lnSpc>
              <a:defRPr sz="13000" cap="all" baseline="0"/>
            </a:lvl1pPr>
          </a:lstStyle>
          <a:p>
            <a:r>
              <a:rPr lang="en-GB"/>
              <a:t>Click to edit Master title style</a:t>
            </a:r>
            <a:endParaRPr lang="en-GB" dirty="0"/>
          </a:p>
        </p:txBody>
      </p:sp>
      <p:sp>
        <p:nvSpPr>
          <p:cNvPr id="8" name="Text Placeholder 7"/>
          <p:cNvSpPr>
            <a:spLocks noGrp="1"/>
          </p:cNvSpPr>
          <p:nvPr>
            <p:ph type="body" sz="quarter" idx="13"/>
          </p:nvPr>
        </p:nvSpPr>
        <p:spPr>
          <a:xfrm>
            <a:off x="9089679" y="4838700"/>
            <a:ext cx="2608484" cy="1493838"/>
          </a:xfrm>
        </p:spPr>
        <p:txBody>
          <a:bodyPr anchor="t"/>
          <a:lstStyle>
            <a:lvl1pPr>
              <a:spcBef>
                <a:spcPts val="0"/>
              </a:spcBef>
              <a:defRPr sz="2000"/>
            </a:lvl1pPr>
            <a:lvl2pPr>
              <a:spcBef>
                <a:spcPts val="0"/>
              </a:spcBef>
              <a:defRPr sz="1200"/>
            </a:lvl2pPr>
            <a:lvl3pPr marL="0" indent="0">
              <a:spcBef>
                <a:spcPts val="0"/>
              </a:spcBef>
              <a:buNone/>
              <a:defRPr sz="1600" b="1">
                <a:solidFill>
                  <a:schemeClr val="accent6"/>
                </a:solidFill>
              </a:defRPr>
            </a:lvl3pPr>
          </a:lstStyle>
          <a:p>
            <a:pPr lvl="0"/>
            <a:r>
              <a:rPr lang="en-GB"/>
              <a:t>Click to edit Master text styles</a:t>
            </a:r>
          </a:p>
          <a:p>
            <a:pPr lvl="1"/>
            <a:r>
              <a:rPr lang="en-GB"/>
              <a:t>Second level</a:t>
            </a:r>
          </a:p>
          <a:p>
            <a:pPr lvl="2"/>
            <a:r>
              <a:rPr lang="en-GB"/>
              <a:t>Third level</a:t>
            </a:r>
          </a:p>
        </p:txBody>
      </p:sp>
      <p:grpSp>
        <p:nvGrpSpPr>
          <p:cNvPr id="16" name="Group 15">
            <a:extLst>
              <a:ext uri="{FF2B5EF4-FFF2-40B4-BE49-F238E27FC236}">
                <a16:creationId xmlns:a16="http://schemas.microsoft.com/office/drawing/2014/main" id="{8C7B2703-1718-4F10-9BAC-46870CDC71AA}"/>
              </a:ext>
            </a:extLst>
          </p:cNvPr>
          <p:cNvGrpSpPr/>
          <p:nvPr userDrawn="1"/>
        </p:nvGrpSpPr>
        <p:grpSpPr>
          <a:xfrm>
            <a:off x="10540683" y="6379528"/>
            <a:ext cx="1168401" cy="220663"/>
            <a:chOff x="10552113" y="439738"/>
            <a:chExt cx="1168401" cy="220663"/>
          </a:xfrm>
          <a:solidFill>
            <a:srgbClr val="333F48"/>
          </a:solidFill>
        </p:grpSpPr>
        <p:sp>
          <p:nvSpPr>
            <p:cNvPr id="17" name="Freeform 5">
              <a:extLst>
                <a:ext uri="{FF2B5EF4-FFF2-40B4-BE49-F238E27FC236}">
                  <a16:creationId xmlns:a16="http://schemas.microsoft.com/office/drawing/2014/main" id="{DFD7FDCA-BA76-42CC-B030-318131A0CF66}"/>
                </a:ext>
              </a:extLst>
            </p:cNvPr>
            <p:cNvSpPr>
              <a:spLocks/>
            </p:cNvSpPr>
            <p:nvPr userDrawn="1"/>
          </p:nvSpPr>
          <p:spPr bwMode="auto">
            <a:xfrm>
              <a:off x="10782301" y="446088"/>
              <a:ext cx="133350" cy="212725"/>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330B7EF6-C0E9-4A90-A024-3C3434E81A91}"/>
                </a:ext>
              </a:extLst>
            </p:cNvPr>
            <p:cNvSpPr>
              <a:spLocks/>
            </p:cNvSpPr>
            <p:nvPr userDrawn="1"/>
          </p:nvSpPr>
          <p:spPr bwMode="auto">
            <a:xfrm>
              <a:off x="11328401" y="504825"/>
              <a:ext cx="31750" cy="153988"/>
            </a:xfrm>
            <a:custGeom>
              <a:avLst/>
              <a:gdLst>
                <a:gd name="T0" fmla="*/ 0 w 20"/>
                <a:gd name="T1" fmla="*/ 21 h 97"/>
                <a:gd name="T2" fmla="*/ 0 w 20"/>
                <a:gd name="T3" fmla="*/ 97 h 97"/>
                <a:gd name="T4" fmla="*/ 20 w 20"/>
                <a:gd name="T5" fmla="*/ 97 h 97"/>
                <a:gd name="T6" fmla="*/ 20 w 20"/>
                <a:gd name="T7" fmla="*/ 0 h 97"/>
                <a:gd name="T8" fmla="*/ 0 w 20"/>
                <a:gd name="T9" fmla="*/ 21 h 97"/>
              </a:gdLst>
              <a:ahLst/>
              <a:cxnLst>
                <a:cxn ang="0">
                  <a:pos x="T0" y="T1"/>
                </a:cxn>
                <a:cxn ang="0">
                  <a:pos x="T2" y="T3"/>
                </a:cxn>
                <a:cxn ang="0">
                  <a:pos x="T4" y="T5"/>
                </a:cxn>
                <a:cxn ang="0">
                  <a:pos x="T6" y="T7"/>
                </a:cxn>
                <a:cxn ang="0">
                  <a:pos x="T8" y="T9"/>
                </a:cxn>
              </a:cxnLst>
              <a:rect l="0" t="0" r="r" b="b"/>
              <a:pathLst>
                <a:path w="20" h="97">
                  <a:moveTo>
                    <a:pt x="0" y="21"/>
                  </a:moveTo>
                  <a:lnTo>
                    <a:pt x="0" y="97"/>
                  </a:lnTo>
                  <a:lnTo>
                    <a:pt x="20" y="97"/>
                  </a:lnTo>
                  <a:lnTo>
                    <a:pt x="20" y="0"/>
                  </a:lnTo>
                  <a:lnTo>
                    <a:pt x="0" y="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C4F9F82C-F759-4092-972B-5135B19A61BC}"/>
                </a:ext>
              </a:extLst>
            </p:cNvPr>
            <p:cNvSpPr>
              <a:spLocks/>
            </p:cNvSpPr>
            <p:nvPr userDrawn="1"/>
          </p:nvSpPr>
          <p:spPr bwMode="auto">
            <a:xfrm>
              <a:off x="11328401" y="446088"/>
              <a:ext cx="58738" cy="57150"/>
            </a:xfrm>
            <a:custGeom>
              <a:avLst/>
              <a:gdLst>
                <a:gd name="T0" fmla="*/ 0 w 37"/>
                <a:gd name="T1" fmla="*/ 0 h 36"/>
                <a:gd name="T2" fmla="*/ 0 w 37"/>
                <a:gd name="T3" fmla="*/ 36 h 36"/>
                <a:gd name="T4" fmla="*/ 37 w 37"/>
                <a:gd name="T5" fmla="*/ 0 h 36"/>
                <a:gd name="T6" fmla="*/ 0 w 37"/>
                <a:gd name="T7" fmla="*/ 0 h 36"/>
              </a:gdLst>
              <a:ahLst/>
              <a:cxnLst>
                <a:cxn ang="0">
                  <a:pos x="T0" y="T1"/>
                </a:cxn>
                <a:cxn ang="0">
                  <a:pos x="T2" y="T3"/>
                </a:cxn>
                <a:cxn ang="0">
                  <a:pos x="T4" y="T5"/>
                </a:cxn>
                <a:cxn ang="0">
                  <a:pos x="T6" y="T7"/>
                </a:cxn>
              </a:cxnLst>
              <a:rect l="0" t="0" r="r" b="b"/>
              <a:pathLst>
                <a:path w="37" h="36">
                  <a:moveTo>
                    <a:pt x="0" y="0"/>
                  </a:moveTo>
                  <a:lnTo>
                    <a:pt x="0" y="36"/>
                  </a:lnTo>
                  <a:lnTo>
                    <a:pt x="37"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D33D9408-7841-4AD7-B819-3085B64AF245}"/>
                </a:ext>
              </a:extLst>
            </p:cNvPr>
            <p:cNvSpPr>
              <a:spLocks/>
            </p:cNvSpPr>
            <p:nvPr userDrawn="1"/>
          </p:nvSpPr>
          <p:spPr bwMode="auto">
            <a:xfrm>
              <a:off x="10880726" y="441325"/>
              <a:ext cx="211138" cy="219075"/>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246EEA43-5A01-415C-8509-DD387EAC7424}"/>
                </a:ext>
              </a:extLst>
            </p:cNvPr>
            <p:cNvSpPr>
              <a:spLocks/>
            </p:cNvSpPr>
            <p:nvPr userDrawn="1"/>
          </p:nvSpPr>
          <p:spPr bwMode="auto">
            <a:xfrm>
              <a:off x="11083926" y="439738"/>
              <a:ext cx="211138" cy="220663"/>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67FDD490-FFC1-4918-8CC8-670A2E0174FB}"/>
                </a:ext>
              </a:extLst>
            </p:cNvPr>
            <p:cNvSpPr>
              <a:spLocks/>
            </p:cNvSpPr>
            <p:nvPr userDrawn="1"/>
          </p:nvSpPr>
          <p:spPr bwMode="auto">
            <a:xfrm>
              <a:off x="10552113" y="446088"/>
              <a:ext cx="185738" cy="212725"/>
            </a:xfrm>
            <a:custGeom>
              <a:avLst/>
              <a:gdLst>
                <a:gd name="T0" fmla="*/ 101 w 117"/>
                <a:gd name="T1" fmla="*/ 0 h 134"/>
                <a:gd name="T2" fmla="*/ 59 w 117"/>
                <a:gd name="T3" fmla="*/ 54 h 134"/>
                <a:gd name="T4" fmla="*/ 17 w 117"/>
                <a:gd name="T5" fmla="*/ 0 h 134"/>
                <a:gd name="T6" fmla="*/ 0 w 117"/>
                <a:gd name="T7" fmla="*/ 0 h 134"/>
                <a:gd name="T8" fmla="*/ 0 w 117"/>
                <a:gd name="T9" fmla="*/ 134 h 134"/>
                <a:gd name="T10" fmla="*/ 19 w 117"/>
                <a:gd name="T11" fmla="*/ 134 h 134"/>
                <a:gd name="T12" fmla="*/ 19 w 117"/>
                <a:gd name="T13" fmla="*/ 29 h 134"/>
                <a:gd name="T14" fmla="*/ 59 w 117"/>
                <a:gd name="T15" fmla="*/ 83 h 134"/>
                <a:gd name="T16" fmla="*/ 99 w 117"/>
                <a:gd name="T17" fmla="*/ 29 h 134"/>
                <a:gd name="T18" fmla="*/ 99 w 117"/>
                <a:gd name="T19" fmla="*/ 134 h 134"/>
                <a:gd name="T20" fmla="*/ 117 w 117"/>
                <a:gd name="T21" fmla="*/ 134 h 134"/>
                <a:gd name="T22" fmla="*/ 117 w 117"/>
                <a:gd name="T23" fmla="*/ 0 h 134"/>
                <a:gd name="T24" fmla="*/ 101 w 117"/>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34">
                  <a:moveTo>
                    <a:pt x="101" y="0"/>
                  </a:moveTo>
                  <a:lnTo>
                    <a:pt x="59" y="54"/>
                  </a:lnTo>
                  <a:lnTo>
                    <a:pt x="17" y="0"/>
                  </a:lnTo>
                  <a:lnTo>
                    <a:pt x="0" y="0"/>
                  </a:lnTo>
                  <a:lnTo>
                    <a:pt x="0" y="134"/>
                  </a:lnTo>
                  <a:lnTo>
                    <a:pt x="19" y="134"/>
                  </a:lnTo>
                  <a:lnTo>
                    <a:pt x="19" y="29"/>
                  </a:lnTo>
                  <a:lnTo>
                    <a:pt x="59" y="83"/>
                  </a:lnTo>
                  <a:lnTo>
                    <a:pt x="99" y="29"/>
                  </a:lnTo>
                  <a:lnTo>
                    <a:pt x="99" y="134"/>
                  </a:lnTo>
                  <a:lnTo>
                    <a:pt x="117" y="134"/>
                  </a:lnTo>
                  <a:lnTo>
                    <a:pt x="117" y="0"/>
                  </a:lnTo>
                  <a:lnTo>
                    <a:pt x="1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1">
              <a:extLst>
                <a:ext uri="{FF2B5EF4-FFF2-40B4-BE49-F238E27FC236}">
                  <a16:creationId xmlns:a16="http://schemas.microsoft.com/office/drawing/2014/main" id="{80579594-AEB4-4D87-B503-E529AFBA6B60}"/>
                </a:ext>
              </a:extLst>
            </p:cNvPr>
            <p:cNvSpPr>
              <a:spLocks/>
            </p:cNvSpPr>
            <p:nvPr userDrawn="1"/>
          </p:nvSpPr>
          <p:spPr bwMode="auto">
            <a:xfrm>
              <a:off x="11388726" y="446088"/>
              <a:ext cx="331788" cy="212725"/>
            </a:xfrm>
            <a:custGeom>
              <a:avLst/>
              <a:gdLst>
                <a:gd name="T0" fmla="*/ 18 w 209"/>
                <a:gd name="T1" fmla="*/ 0 h 134"/>
                <a:gd name="T2" fmla="*/ 0 w 209"/>
                <a:gd name="T3" fmla="*/ 16 h 134"/>
                <a:gd name="T4" fmla="*/ 48 w 209"/>
                <a:gd name="T5" fmla="*/ 16 h 134"/>
                <a:gd name="T6" fmla="*/ 48 w 209"/>
                <a:gd name="T7" fmla="*/ 134 h 134"/>
                <a:gd name="T8" fmla="*/ 67 w 209"/>
                <a:gd name="T9" fmla="*/ 134 h 134"/>
                <a:gd name="T10" fmla="*/ 67 w 209"/>
                <a:gd name="T11" fmla="*/ 16 h 134"/>
                <a:gd name="T12" fmla="*/ 142 w 209"/>
                <a:gd name="T13" fmla="*/ 16 h 134"/>
                <a:gd name="T14" fmla="*/ 142 w 209"/>
                <a:gd name="T15" fmla="*/ 134 h 134"/>
                <a:gd name="T16" fmla="*/ 163 w 209"/>
                <a:gd name="T17" fmla="*/ 134 h 134"/>
                <a:gd name="T18" fmla="*/ 163 w 209"/>
                <a:gd name="T19" fmla="*/ 16 h 134"/>
                <a:gd name="T20" fmla="*/ 209 w 209"/>
                <a:gd name="T21" fmla="*/ 16 h 134"/>
                <a:gd name="T22" fmla="*/ 209 w 209"/>
                <a:gd name="T23" fmla="*/ 0 h 134"/>
                <a:gd name="T24" fmla="*/ 18 w 209"/>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34">
                  <a:moveTo>
                    <a:pt x="18" y="0"/>
                  </a:moveTo>
                  <a:lnTo>
                    <a:pt x="0" y="16"/>
                  </a:lnTo>
                  <a:lnTo>
                    <a:pt x="48" y="16"/>
                  </a:lnTo>
                  <a:lnTo>
                    <a:pt x="48" y="134"/>
                  </a:lnTo>
                  <a:lnTo>
                    <a:pt x="67" y="134"/>
                  </a:lnTo>
                  <a:lnTo>
                    <a:pt x="67" y="16"/>
                  </a:lnTo>
                  <a:lnTo>
                    <a:pt x="142" y="16"/>
                  </a:lnTo>
                  <a:lnTo>
                    <a:pt x="142" y="134"/>
                  </a:lnTo>
                  <a:lnTo>
                    <a:pt x="163" y="134"/>
                  </a:lnTo>
                  <a:lnTo>
                    <a:pt x="163" y="16"/>
                  </a:lnTo>
                  <a:lnTo>
                    <a:pt x="209" y="16"/>
                  </a:lnTo>
                  <a:lnTo>
                    <a:pt x="209" y="0"/>
                  </a:lnTo>
                  <a:lnTo>
                    <a:pt x="18"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9760" y="6363315"/>
            <a:ext cx="1920240" cy="344947"/>
          </a:xfrm>
          <a:prstGeom prst="rect">
            <a:avLst/>
          </a:prstGeom>
        </p:spPr>
      </p:pic>
    </p:spTree>
    <p:extLst>
      <p:ext uri="{BB962C8B-B14F-4D97-AF65-F5344CB8AC3E}">
        <p14:creationId xmlns:p14="http://schemas.microsoft.com/office/powerpoint/2010/main" val="309178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mage2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lvl1pPr>
            <a:lvl2pPr>
              <a:spcBef>
                <a:spcPts val="0"/>
              </a:spcBef>
              <a:defRPr sz="1200">
                <a:solidFill>
                  <a:schemeClr val="tx1"/>
                </a:solidFill>
              </a:defRPr>
            </a:lvl2pPr>
            <a:lvl3pPr marL="0" indent="0">
              <a:spcBef>
                <a:spcPts val="0"/>
              </a:spcBef>
              <a:buNone/>
              <a:defRPr sz="1600" b="1">
                <a:solidFill>
                  <a:schemeClr val="accent6"/>
                </a:solidFill>
              </a:defRPr>
            </a:lvl3pPr>
          </a:lstStyle>
          <a:p>
            <a:pPr lvl="0"/>
            <a:r>
              <a:rPr lang="en-US"/>
              <a:t>Edit Master text styles</a:t>
            </a:r>
          </a:p>
          <a:p>
            <a:pPr lvl="1"/>
            <a:r>
              <a:rPr lang="en-US"/>
              <a:t>Second level</a:t>
            </a:r>
          </a:p>
          <a:p>
            <a:pPr lvl="2"/>
            <a:r>
              <a:rPr lang="en-US"/>
              <a:t>Third level</a:t>
            </a:r>
          </a:p>
        </p:txBody>
      </p:sp>
      <p:grpSp>
        <p:nvGrpSpPr>
          <p:cNvPr id="7" name="Group 6"/>
          <p:cNvGrpSpPr/>
          <p:nvPr userDrawn="1"/>
        </p:nvGrpSpPr>
        <p:grpSpPr>
          <a:xfrm>
            <a:off x="539750" y="242888"/>
            <a:ext cx="1633538" cy="309562"/>
            <a:chOff x="539750" y="242888"/>
            <a:chExt cx="1633538" cy="309562"/>
          </a:xfrm>
          <a:solidFill>
            <a:schemeClr val="tx2"/>
          </a:solidFill>
        </p:grpSpPr>
        <p:sp>
          <p:nvSpPr>
            <p:cNvPr id="10" name="Freeform 5"/>
            <p:cNvSpPr>
              <a:spLocks/>
            </p:cNvSpPr>
            <p:nvPr userDrawn="1"/>
          </p:nvSpPr>
          <p:spPr bwMode="auto">
            <a:xfrm>
              <a:off x="860425" y="250825"/>
              <a:ext cx="187325" cy="300037"/>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625600" y="334963"/>
              <a:ext cx="44450" cy="215900"/>
            </a:xfrm>
            <a:custGeom>
              <a:avLst/>
              <a:gdLst>
                <a:gd name="T0" fmla="*/ 0 w 28"/>
                <a:gd name="T1" fmla="*/ 29 h 136"/>
                <a:gd name="T2" fmla="*/ 0 w 28"/>
                <a:gd name="T3" fmla="*/ 136 h 136"/>
                <a:gd name="T4" fmla="*/ 28 w 28"/>
                <a:gd name="T5" fmla="*/ 136 h 136"/>
                <a:gd name="T6" fmla="*/ 28 w 28"/>
                <a:gd name="T7" fmla="*/ 0 h 136"/>
                <a:gd name="T8" fmla="*/ 0 w 28"/>
                <a:gd name="T9" fmla="*/ 29 h 136"/>
              </a:gdLst>
              <a:ahLst/>
              <a:cxnLst>
                <a:cxn ang="0">
                  <a:pos x="T0" y="T1"/>
                </a:cxn>
                <a:cxn ang="0">
                  <a:pos x="T2" y="T3"/>
                </a:cxn>
                <a:cxn ang="0">
                  <a:pos x="T4" y="T5"/>
                </a:cxn>
                <a:cxn ang="0">
                  <a:pos x="T6" y="T7"/>
                </a:cxn>
                <a:cxn ang="0">
                  <a:pos x="T8" y="T9"/>
                </a:cxn>
              </a:cxnLst>
              <a:rect l="0" t="0" r="r" b="b"/>
              <a:pathLst>
                <a:path w="28" h="136">
                  <a:moveTo>
                    <a:pt x="0" y="29"/>
                  </a:moveTo>
                  <a:lnTo>
                    <a:pt x="0" y="136"/>
                  </a:lnTo>
                  <a:lnTo>
                    <a:pt x="28" y="136"/>
                  </a:lnTo>
                  <a:lnTo>
                    <a:pt x="28"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userDrawn="1"/>
          </p:nvSpPr>
          <p:spPr bwMode="auto">
            <a:xfrm>
              <a:off x="1625600" y="250825"/>
              <a:ext cx="80963" cy="80962"/>
            </a:xfrm>
            <a:custGeom>
              <a:avLst/>
              <a:gdLst>
                <a:gd name="T0" fmla="*/ 0 w 51"/>
                <a:gd name="T1" fmla="*/ 0 h 51"/>
                <a:gd name="T2" fmla="*/ 0 w 51"/>
                <a:gd name="T3" fmla="*/ 51 h 51"/>
                <a:gd name="T4" fmla="*/ 51 w 51"/>
                <a:gd name="T5" fmla="*/ 0 h 51"/>
                <a:gd name="T6" fmla="*/ 0 w 51"/>
                <a:gd name="T7" fmla="*/ 0 h 51"/>
              </a:gdLst>
              <a:ahLst/>
              <a:cxnLst>
                <a:cxn ang="0">
                  <a:pos x="T0" y="T1"/>
                </a:cxn>
                <a:cxn ang="0">
                  <a:pos x="T2" y="T3"/>
                </a:cxn>
                <a:cxn ang="0">
                  <a:pos x="T4" y="T5"/>
                </a:cxn>
                <a:cxn ang="0">
                  <a:pos x="T6" y="T7"/>
                </a:cxn>
              </a:cxnLst>
              <a:rect l="0" t="0" r="r" b="b"/>
              <a:pathLst>
                <a:path w="51" h="51">
                  <a:moveTo>
                    <a:pt x="0" y="0"/>
                  </a:moveTo>
                  <a:lnTo>
                    <a:pt x="0" y="51"/>
                  </a:lnTo>
                  <a:lnTo>
                    <a:pt x="5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98538" y="244476"/>
              <a:ext cx="295275" cy="307974"/>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284288" y="242888"/>
              <a:ext cx="295275" cy="309562"/>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539750" y="250825"/>
              <a:ext cx="260350" cy="300037"/>
            </a:xfrm>
            <a:custGeom>
              <a:avLst/>
              <a:gdLst>
                <a:gd name="T0" fmla="*/ 141 w 164"/>
                <a:gd name="T1" fmla="*/ 0 h 189"/>
                <a:gd name="T2" fmla="*/ 82 w 164"/>
                <a:gd name="T3" fmla="*/ 76 h 189"/>
                <a:gd name="T4" fmla="*/ 23 w 164"/>
                <a:gd name="T5" fmla="*/ 0 h 189"/>
                <a:gd name="T6" fmla="*/ 0 w 164"/>
                <a:gd name="T7" fmla="*/ 0 h 189"/>
                <a:gd name="T8" fmla="*/ 0 w 164"/>
                <a:gd name="T9" fmla="*/ 189 h 189"/>
                <a:gd name="T10" fmla="*/ 26 w 164"/>
                <a:gd name="T11" fmla="*/ 189 h 189"/>
                <a:gd name="T12" fmla="*/ 26 w 164"/>
                <a:gd name="T13" fmla="*/ 41 h 189"/>
                <a:gd name="T14" fmla="*/ 82 w 164"/>
                <a:gd name="T15" fmla="*/ 117 h 189"/>
                <a:gd name="T16" fmla="*/ 139 w 164"/>
                <a:gd name="T17" fmla="*/ 41 h 189"/>
                <a:gd name="T18" fmla="*/ 139 w 164"/>
                <a:gd name="T19" fmla="*/ 189 h 189"/>
                <a:gd name="T20" fmla="*/ 164 w 164"/>
                <a:gd name="T21" fmla="*/ 189 h 189"/>
                <a:gd name="T22" fmla="*/ 164 w 164"/>
                <a:gd name="T23" fmla="*/ 0 h 189"/>
                <a:gd name="T24" fmla="*/ 141 w 164"/>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89">
                  <a:moveTo>
                    <a:pt x="141" y="0"/>
                  </a:moveTo>
                  <a:lnTo>
                    <a:pt x="82" y="76"/>
                  </a:lnTo>
                  <a:lnTo>
                    <a:pt x="23" y="0"/>
                  </a:lnTo>
                  <a:lnTo>
                    <a:pt x="0" y="0"/>
                  </a:lnTo>
                  <a:lnTo>
                    <a:pt x="0" y="189"/>
                  </a:lnTo>
                  <a:lnTo>
                    <a:pt x="26" y="189"/>
                  </a:lnTo>
                  <a:lnTo>
                    <a:pt x="26" y="41"/>
                  </a:lnTo>
                  <a:lnTo>
                    <a:pt x="82" y="117"/>
                  </a:lnTo>
                  <a:lnTo>
                    <a:pt x="139" y="41"/>
                  </a:lnTo>
                  <a:lnTo>
                    <a:pt x="139" y="189"/>
                  </a:lnTo>
                  <a:lnTo>
                    <a:pt x="164" y="189"/>
                  </a:lnTo>
                  <a:lnTo>
                    <a:pt x="164"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userDrawn="1"/>
          </p:nvSpPr>
          <p:spPr bwMode="auto">
            <a:xfrm>
              <a:off x="1709738" y="250825"/>
              <a:ext cx="463550" cy="300037"/>
            </a:xfrm>
            <a:custGeom>
              <a:avLst/>
              <a:gdLst>
                <a:gd name="T0" fmla="*/ 24 w 292"/>
                <a:gd name="T1" fmla="*/ 0 h 189"/>
                <a:gd name="T2" fmla="*/ 0 w 292"/>
                <a:gd name="T3" fmla="*/ 23 h 189"/>
                <a:gd name="T4" fmla="*/ 67 w 292"/>
                <a:gd name="T5" fmla="*/ 23 h 189"/>
                <a:gd name="T6" fmla="*/ 67 w 292"/>
                <a:gd name="T7" fmla="*/ 189 h 189"/>
                <a:gd name="T8" fmla="*/ 93 w 292"/>
                <a:gd name="T9" fmla="*/ 189 h 189"/>
                <a:gd name="T10" fmla="*/ 93 w 292"/>
                <a:gd name="T11" fmla="*/ 23 h 189"/>
                <a:gd name="T12" fmla="*/ 198 w 292"/>
                <a:gd name="T13" fmla="*/ 23 h 189"/>
                <a:gd name="T14" fmla="*/ 198 w 292"/>
                <a:gd name="T15" fmla="*/ 189 h 189"/>
                <a:gd name="T16" fmla="*/ 227 w 292"/>
                <a:gd name="T17" fmla="*/ 189 h 189"/>
                <a:gd name="T18" fmla="*/ 227 w 292"/>
                <a:gd name="T19" fmla="*/ 23 h 189"/>
                <a:gd name="T20" fmla="*/ 292 w 292"/>
                <a:gd name="T21" fmla="*/ 23 h 189"/>
                <a:gd name="T22" fmla="*/ 292 w 292"/>
                <a:gd name="T23" fmla="*/ 0 h 189"/>
                <a:gd name="T24" fmla="*/ 24 w 292"/>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89">
                  <a:moveTo>
                    <a:pt x="24" y="0"/>
                  </a:moveTo>
                  <a:lnTo>
                    <a:pt x="0" y="23"/>
                  </a:lnTo>
                  <a:lnTo>
                    <a:pt x="67" y="23"/>
                  </a:lnTo>
                  <a:lnTo>
                    <a:pt x="67" y="189"/>
                  </a:lnTo>
                  <a:lnTo>
                    <a:pt x="93" y="189"/>
                  </a:lnTo>
                  <a:lnTo>
                    <a:pt x="93" y="23"/>
                  </a:lnTo>
                  <a:lnTo>
                    <a:pt x="198" y="23"/>
                  </a:lnTo>
                  <a:lnTo>
                    <a:pt x="198" y="189"/>
                  </a:lnTo>
                  <a:lnTo>
                    <a:pt x="227" y="189"/>
                  </a:lnTo>
                  <a:lnTo>
                    <a:pt x="227" y="23"/>
                  </a:lnTo>
                  <a:lnTo>
                    <a:pt x="292" y="23"/>
                  </a:lnTo>
                  <a:lnTo>
                    <a:pt x="292"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313383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999" y="1709739"/>
            <a:ext cx="11172575" cy="2071430"/>
          </a:xfrm>
        </p:spPr>
        <p:txBody>
          <a:bodyPr anchor="b">
            <a:normAutofit/>
          </a:bodyPr>
          <a:lstStyle>
            <a:lvl1pPr>
              <a:lnSpc>
                <a:spcPct val="75000"/>
              </a:lnSpc>
              <a:defRPr sz="8800" cap="all" baseline="0"/>
            </a:lvl1pPr>
          </a:lstStyle>
          <a:p>
            <a:r>
              <a:rPr lang="en-US" dirty="0"/>
              <a:t>Click to edit</a:t>
            </a:r>
            <a:br>
              <a:rPr lang="en-US" dirty="0"/>
            </a:br>
            <a:r>
              <a:rPr lang="en-US" dirty="0"/>
              <a:t>Master title style</a:t>
            </a:r>
            <a:endParaRPr lang="en-GB" dirty="0"/>
          </a:p>
        </p:txBody>
      </p:sp>
      <p:sp>
        <p:nvSpPr>
          <p:cNvPr id="3" name="Text Placeholder 2"/>
          <p:cNvSpPr>
            <a:spLocks noGrp="1"/>
          </p:cNvSpPr>
          <p:nvPr>
            <p:ph type="body" idx="1"/>
          </p:nvPr>
        </p:nvSpPr>
        <p:spPr>
          <a:xfrm>
            <a:off x="9552575" y="4102443"/>
            <a:ext cx="2160000" cy="1804645"/>
          </a:xfrm>
        </p:spPr>
        <p:txBody>
          <a:bodyPr>
            <a:normAutofit/>
          </a:bodyPr>
          <a:lstStyle>
            <a:lvl1pPr marL="0" indent="0">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14" name="Group 13">
            <a:extLst>
              <a:ext uri="{FF2B5EF4-FFF2-40B4-BE49-F238E27FC236}">
                <a16:creationId xmlns:a16="http://schemas.microsoft.com/office/drawing/2014/main" id="{56085D89-E127-4623-8CAE-66476DCEABDE}"/>
              </a:ext>
            </a:extLst>
          </p:cNvPr>
          <p:cNvGrpSpPr/>
          <p:nvPr userDrawn="1"/>
        </p:nvGrpSpPr>
        <p:grpSpPr>
          <a:xfrm>
            <a:off x="10540683" y="6379528"/>
            <a:ext cx="1168401" cy="220663"/>
            <a:chOff x="10552113" y="439738"/>
            <a:chExt cx="1168401" cy="220663"/>
          </a:xfrm>
          <a:solidFill>
            <a:srgbClr val="333F48"/>
          </a:solidFill>
        </p:grpSpPr>
        <p:sp>
          <p:nvSpPr>
            <p:cNvPr id="15" name="Freeform 5">
              <a:extLst>
                <a:ext uri="{FF2B5EF4-FFF2-40B4-BE49-F238E27FC236}">
                  <a16:creationId xmlns:a16="http://schemas.microsoft.com/office/drawing/2014/main" id="{FC236BAD-1A31-4AD6-90ED-DB6B9921916E}"/>
                </a:ext>
              </a:extLst>
            </p:cNvPr>
            <p:cNvSpPr>
              <a:spLocks/>
            </p:cNvSpPr>
            <p:nvPr userDrawn="1"/>
          </p:nvSpPr>
          <p:spPr bwMode="auto">
            <a:xfrm>
              <a:off x="10782301" y="446088"/>
              <a:ext cx="133350" cy="212725"/>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6">
              <a:extLst>
                <a:ext uri="{FF2B5EF4-FFF2-40B4-BE49-F238E27FC236}">
                  <a16:creationId xmlns:a16="http://schemas.microsoft.com/office/drawing/2014/main" id="{480B0C5E-0C09-4186-8938-129F3D8A2DB8}"/>
                </a:ext>
              </a:extLst>
            </p:cNvPr>
            <p:cNvSpPr>
              <a:spLocks/>
            </p:cNvSpPr>
            <p:nvPr userDrawn="1"/>
          </p:nvSpPr>
          <p:spPr bwMode="auto">
            <a:xfrm>
              <a:off x="11328401" y="504825"/>
              <a:ext cx="31750" cy="153988"/>
            </a:xfrm>
            <a:custGeom>
              <a:avLst/>
              <a:gdLst>
                <a:gd name="T0" fmla="*/ 0 w 20"/>
                <a:gd name="T1" fmla="*/ 21 h 97"/>
                <a:gd name="T2" fmla="*/ 0 w 20"/>
                <a:gd name="T3" fmla="*/ 97 h 97"/>
                <a:gd name="T4" fmla="*/ 20 w 20"/>
                <a:gd name="T5" fmla="*/ 97 h 97"/>
                <a:gd name="T6" fmla="*/ 20 w 20"/>
                <a:gd name="T7" fmla="*/ 0 h 97"/>
                <a:gd name="T8" fmla="*/ 0 w 20"/>
                <a:gd name="T9" fmla="*/ 21 h 97"/>
              </a:gdLst>
              <a:ahLst/>
              <a:cxnLst>
                <a:cxn ang="0">
                  <a:pos x="T0" y="T1"/>
                </a:cxn>
                <a:cxn ang="0">
                  <a:pos x="T2" y="T3"/>
                </a:cxn>
                <a:cxn ang="0">
                  <a:pos x="T4" y="T5"/>
                </a:cxn>
                <a:cxn ang="0">
                  <a:pos x="T6" y="T7"/>
                </a:cxn>
                <a:cxn ang="0">
                  <a:pos x="T8" y="T9"/>
                </a:cxn>
              </a:cxnLst>
              <a:rect l="0" t="0" r="r" b="b"/>
              <a:pathLst>
                <a:path w="20" h="97">
                  <a:moveTo>
                    <a:pt x="0" y="21"/>
                  </a:moveTo>
                  <a:lnTo>
                    <a:pt x="0" y="97"/>
                  </a:lnTo>
                  <a:lnTo>
                    <a:pt x="20" y="97"/>
                  </a:lnTo>
                  <a:lnTo>
                    <a:pt x="20" y="0"/>
                  </a:lnTo>
                  <a:lnTo>
                    <a:pt x="0" y="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7">
              <a:extLst>
                <a:ext uri="{FF2B5EF4-FFF2-40B4-BE49-F238E27FC236}">
                  <a16:creationId xmlns:a16="http://schemas.microsoft.com/office/drawing/2014/main" id="{EE791348-9BC0-42B2-AD57-F49486EFF1DC}"/>
                </a:ext>
              </a:extLst>
            </p:cNvPr>
            <p:cNvSpPr>
              <a:spLocks/>
            </p:cNvSpPr>
            <p:nvPr userDrawn="1"/>
          </p:nvSpPr>
          <p:spPr bwMode="auto">
            <a:xfrm>
              <a:off x="11328401" y="446088"/>
              <a:ext cx="58738" cy="57150"/>
            </a:xfrm>
            <a:custGeom>
              <a:avLst/>
              <a:gdLst>
                <a:gd name="T0" fmla="*/ 0 w 37"/>
                <a:gd name="T1" fmla="*/ 0 h 36"/>
                <a:gd name="T2" fmla="*/ 0 w 37"/>
                <a:gd name="T3" fmla="*/ 36 h 36"/>
                <a:gd name="T4" fmla="*/ 37 w 37"/>
                <a:gd name="T5" fmla="*/ 0 h 36"/>
                <a:gd name="T6" fmla="*/ 0 w 37"/>
                <a:gd name="T7" fmla="*/ 0 h 36"/>
              </a:gdLst>
              <a:ahLst/>
              <a:cxnLst>
                <a:cxn ang="0">
                  <a:pos x="T0" y="T1"/>
                </a:cxn>
                <a:cxn ang="0">
                  <a:pos x="T2" y="T3"/>
                </a:cxn>
                <a:cxn ang="0">
                  <a:pos x="T4" y="T5"/>
                </a:cxn>
                <a:cxn ang="0">
                  <a:pos x="T6" y="T7"/>
                </a:cxn>
              </a:cxnLst>
              <a:rect l="0" t="0" r="r" b="b"/>
              <a:pathLst>
                <a:path w="37" h="36">
                  <a:moveTo>
                    <a:pt x="0" y="0"/>
                  </a:moveTo>
                  <a:lnTo>
                    <a:pt x="0" y="36"/>
                  </a:lnTo>
                  <a:lnTo>
                    <a:pt x="37"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8">
              <a:extLst>
                <a:ext uri="{FF2B5EF4-FFF2-40B4-BE49-F238E27FC236}">
                  <a16:creationId xmlns:a16="http://schemas.microsoft.com/office/drawing/2014/main" id="{A71A0FB8-F6DC-4836-965F-EDAEA19DB6DD}"/>
                </a:ext>
              </a:extLst>
            </p:cNvPr>
            <p:cNvSpPr>
              <a:spLocks/>
            </p:cNvSpPr>
            <p:nvPr userDrawn="1"/>
          </p:nvSpPr>
          <p:spPr bwMode="auto">
            <a:xfrm>
              <a:off x="10880726" y="441325"/>
              <a:ext cx="211138" cy="219075"/>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9">
              <a:extLst>
                <a:ext uri="{FF2B5EF4-FFF2-40B4-BE49-F238E27FC236}">
                  <a16:creationId xmlns:a16="http://schemas.microsoft.com/office/drawing/2014/main" id="{60AF4268-B0A3-402B-A6EA-EDF0D83BF6D5}"/>
                </a:ext>
              </a:extLst>
            </p:cNvPr>
            <p:cNvSpPr>
              <a:spLocks/>
            </p:cNvSpPr>
            <p:nvPr userDrawn="1"/>
          </p:nvSpPr>
          <p:spPr bwMode="auto">
            <a:xfrm>
              <a:off x="11083926" y="439738"/>
              <a:ext cx="211138" cy="220663"/>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0">
              <a:extLst>
                <a:ext uri="{FF2B5EF4-FFF2-40B4-BE49-F238E27FC236}">
                  <a16:creationId xmlns:a16="http://schemas.microsoft.com/office/drawing/2014/main" id="{969CC1BA-201D-4A26-AC89-332B228A42EE}"/>
                </a:ext>
              </a:extLst>
            </p:cNvPr>
            <p:cNvSpPr>
              <a:spLocks/>
            </p:cNvSpPr>
            <p:nvPr userDrawn="1"/>
          </p:nvSpPr>
          <p:spPr bwMode="auto">
            <a:xfrm>
              <a:off x="10552113" y="446088"/>
              <a:ext cx="185738" cy="212725"/>
            </a:xfrm>
            <a:custGeom>
              <a:avLst/>
              <a:gdLst>
                <a:gd name="T0" fmla="*/ 101 w 117"/>
                <a:gd name="T1" fmla="*/ 0 h 134"/>
                <a:gd name="T2" fmla="*/ 59 w 117"/>
                <a:gd name="T3" fmla="*/ 54 h 134"/>
                <a:gd name="T4" fmla="*/ 17 w 117"/>
                <a:gd name="T5" fmla="*/ 0 h 134"/>
                <a:gd name="T6" fmla="*/ 0 w 117"/>
                <a:gd name="T7" fmla="*/ 0 h 134"/>
                <a:gd name="T8" fmla="*/ 0 w 117"/>
                <a:gd name="T9" fmla="*/ 134 h 134"/>
                <a:gd name="T10" fmla="*/ 19 w 117"/>
                <a:gd name="T11" fmla="*/ 134 h 134"/>
                <a:gd name="T12" fmla="*/ 19 w 117"/>
                <a:gd name="T13" fmla="*/ 29 h 134"/>
                <a:gd name="T14" fmla="*/ 59 w 117"/>
                <a:gd name="T15" fmla="*/ 83 h 134"/>
                <a:gd name="T16" fmla="*/ 99 w 117"/>
                <a:gd name="T17" fmla="*/ 29 h 134"/>
                <a:gd name="T18" fmla="*/ 99 w 117"/>
                <a:gd name="T19" fmla="*/ 134 h 134"/>
                <a:gd name="T20" fmla="*/ 117 w 117"/>
                <a:gd name="T21" fmla="*/ 134 h 134"/>
                <a:gd name="T22" fmla="*/ 117 w 117"/>
                <a:gd name="T23" fmla="*/ 0 h 134"/>
                <a:gd name="T24" fmla="*/ 101 w 117"/>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34">
                  <a:moveTo>
                    <a:pt x="101" y="0"/>
                  </a:moveTo>
                  <a:lnTo>
                    <a:pt x="59" y="54"/>
                  </a:lnTo>
                  <a:lnTo>
                    <a:pt x="17" y="0"/>
                  </a:lnTo>
                  <a:lnTo>
                    <a:pt x="0" y="0"/>
                  </a:lnTo>
                  <a:lnTo>
                    <a:pt x="0" y="134"/>
                  </a:lnTo>
                  <a:lnTo>
                    <a:pt x="19" y="134"/>
                  </a:lnTo>
                  <a:lnTo>
                    <a:pt x="19" y="29"/>
                  </a:lnTo>
                  <a:lnTo>
                    <a:pt x="59" y="83"/>
                  </a:lnTo>
                  <a:lnTo>
                    <a:pt x="99" y="29"/>
                  </a:lnTo>
                  <a:lnTo>
                    <a:pt x="99" y="134"/>
                  </a:lnTo>
                  <a:lnTo>
                    <a:pt x="117" y="134"/>
                  </a:lnTo>
                  <a:lnTo>
                    <a:pt x="117" y="0"/>
                  </a:lnTo>
                  <a:lnTo>
                    <a:pt x="1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1">
              <a:extLst>
                <a:ext uri="{FF2B5EF4-FFF2-40B4-BE49-F238E27FC236}">
                  <a16:creationId xmlns:a16="http://schemas.microsoft.com/office/drawing/2014/main" id="{99BF2FCD-6057-4D2B-9513-FCA81483F73F}"/>
                </a:ext>
              </a:extLst>
            </p:cNvPr>
            <p:cNvSpPr>
              <a:spLocks/>
            </p:cNvSpPr>
            <p:nvPr userDrawn="1"/>
          </p:nvSpPr>
          <p:spPr bwMode="auto">
            <a:xfrm>
              <a:off x="11388726" y="446088"/>
              <a:ext cx="331788" cy="212725"/>
            </a:xfrm>
            <a:custGeom>
              <a:avLst/>
              <a:gdLst>
                <a:gd name="T0" fmla="*/ 18 w 209"/>
                <a:gd name="T1" fmla="*/ 0 h 134"/>
                <a:gd name="T2" fmla="*/ 0 w 209"/>
                <a:gd name="T3" fmla="*/ 16 h 134"/>
                <a:gd name="T4" fmla="*/ 48 w 209"/>
                <a:gd name="T5" fmla="*/ 16 h 134"/>
                <a:gd name="T6" fmla="*/ 48 w 209"/>
                <a:gd name="T7" fmla="*/ 134 h 134"/>
                <a:gd name="T8" fmla="*/ 67 w 209"/>
                <a:gd name="T9" fmla="*/ 134 h 134"/>
                <a:gd name="T10" fmla="*/ 67 w 209"/>
                <a:gd name="T11" fmla="*/ 16 h 134"/>
                <a:gd name="T12" fmla="*/ 142 w 209"/>
                <a:gd name="T13" fmla="*/ 16 h 134"/>
                <a:gd name="T14" fmla="*/ 142 w 209"/>
                <a:gd name="T15" fmla="*/ 134 h 134"/>
                <a:gd name="T16" fmla="*/ 163 w 209"/>
                <a:gd name="T17" fmla="*/ 134 h 134"/>
                <a:gd name="T18" fmla="*/ 163 w 209"/>
                <a:gd name="T19" fmla="*/ 16 h 134"/>
                <a:gd name="T20" fmla="*/ 209 w 209"/>
                <a:gd name="T21" fmla="*/ 16 h 134"/>
                <a:gd name="T22" fmla="*/ 209 w 209"/>
                <a:gd name="T23" fmla="*/ 0 h 134"/>
                <a:gd name="T24" fmla="*/ 18 w 209"/>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34">
                  <a:moveTo>
                    <a:pt x="18" y="0"/>
                  </a:moveTo>
                  <a:lnTo>
                    <a:pt x="0" y="16"/>
                  </a:lnTo>
                  <a:lnTo>
                    <a:pt x="48" y="16"/>
                  </a:lnTo>
                  <a:lnTo>
                    <a:pt x="48" y="134"/>
                  </a:lnTo>
                  <a:lnTo>
                    <a:pt x="67" y="134"/>
                  </a:lnTo>
                  <a:lnTo>
                    <a:pt x="67" y="16"/>
                  </a:lnTo>
                  <a:lnTo>
                    <a:pt x="142" y="16"/>
                  </a:lnTo>
                  <a:lnTo>
                    <a:pt x="142" y="134"/>
                  </a:lnTo>
                  <a:lnTo>
                    <a:pt x="163" y="134"/>
                  </a:lnTo>
                  <a:lnTo>
                    <a:pt x="163" y="16"/>
                  </a:lnTo>
                  <a:lnTo>
                    <a:pt x="209" y="16"/>
                  </a:lnTo>
                  <a:lnTo>
                    <a:pt x="209" y="0"/>
                  </a:lnTo>
                  <a:lnTo>
                    <a:pt x="18"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79760" y="6363315"/>
            <a:ext cx="1920240" cy="344947"/>
          </a:xfrm>
          <a:prstGeom prst="rect">
            <a:avLst/>
          </a:prstGeom>
        </p:spPr>
      </p:pic>
    </p:spTree>
    <p:extLst>
      <p:ext uri="{BB962C8B-B14F-4D97-AF65-F5344CB8AC3E}">
        <p14:creationId xmlns:p14="http://schemas.microsoft.com/office/powerpoint/2010/main" val="381848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26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999" y="1709739"/>
            <a:ext cx="11172575" cy="2071430"/>
          </a:xfrm>
        </p:spPr>
        <p:txBody>
          <a:bodyPr anchor="b">
            <a:normAutofit/>
          </a:bodyPr>
          <a:lstStyle>
            <a:lvl1pPr>
              <a:lnSpc>
                <a:spcPct val="75000"/>
              </a:lnSpc>
              <a:defRPr sz="8800" cap="all" baseline="0"/>
            </a:lvl1pPr>
          </a:lstStyle>
          <a:p>
            <a:r>
              <a:rPr lang="en-US" dirty="0"/>
              <a:t>Click to edit</a:t>
            </a:r>
            <a:br>
              <a:rPr lang="en-US" dirty="0"/>
            </a:br>
            <a:r>
              <a:rPr lang="en-US" dirty="0"/>
              <a:t>Master title style</a:t>
            </a:r>
            <a:endParaRPr lang="en-GB" dirty="0"/>
          </a:p>
        </p:txBody>
      </p:sp>
      <p:sp>
        <p:nvSpPr>
          <p:cNvPr id="3" name="Text Placeholder 2"/>
          <p:cNvSpPr>
            <a:spLocks noGrp="1"/>
          </p:cNvSpPr>
          <p:nvPr>
            <p:ph type="body" idx="1"/>
          </p:nvPr>
        </p:nvSpPr>
        <p:spPr>
          <a:xfrm>
            <a:off x="9552575" y="4102443"/>
            <a:ext cx="2160000" cy="1804645"/>
          </a:xfrm>
        </p:spPr>
        <p:txBody>
          <a:bodyPr>
            <a:normAutofit/>
          </a:bodyPr>
          <a:lstStyle>
            <a:lvl1pPr marL="0" indent="0">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2335" y="6358512"/>
            <a:ext cx="1920240" cy="344947"/>
          </a:xfrm>
          <a:prstGeom prst="rect">
            <a:avLst/>
          </a:prstGeom>
        </p:spPr>
      </p:pic>
    </p:spTree>
    <p:extLst>
      <p:ext uri="{BB962C8B-B14F-4D97-AF65-F5344CB8AC3E}">
        <p14:creationId xmlns:p14="http://schemas.microsoft.com/office/powerpoint/2010/main" val="36677713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26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Image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40000" y="1709739"/>
            <a:ext cx="11172575" cy="2071430"/>
          </a:xfrm>
        </p:spPr>
        <p:txBody>
          <a:bodyPr anchor="b">
            <a:normAutofit/>
          </a:bodyPr>
          <a:lstStyle>
            <a:lvl1pPr>
              <a:lnSpc>
                <a:spcPct val="75000"/>
              </a:lnSpc>
              <a:defRPr sz="8800" cap="all" baseline="0"/>
            </a:lvl1pPr>
          </a:lstStyle>
          <a:p>
            <a:r>
              <a:rPr lang="en-US" dirty="0"/>
              <a:t>Click to edit</a:t>
            </a:r>
            <a:br>
              <a:rPr lang="en-US" dirty="0"/>
            </a:br>
            <a:r>
              <a:rPr lang="en-US" dirty="0"/>
              <a:t>Master title style</a:t>
            </a:r>
            <a:endParaRPr lang="en-GB" dirty="0"/>
          </a:p>
        </p:txBody>
      </p:sp>
      <p:sp>
        <p:nvSpPr>
          <p:cNvPr id="3" name="Text Placeholder 2"/>
          <p:cNvSpPr>
            <a:spLocks noGrp="1"/>
          </p:cNvSpPr>
          <p:nvPr>
            <p:ph type="body" idx="1"/>
          </p:nvPr>
        </p:nvSpPr>
        <p:spPr>
          <a:xfrm>
            <a:off x="540000" y="4102443"/>
            <a:ext cx="2160000" cy="1804645"/>
          </a:xfrm>
        </p:spPr>
        <p:txBody>
          <a:bodyPr>
            <a:normAutofit/>
          </a:bodyPr>
          <a:lstStyle>
            <a:lvl1pPr marL="0" indent="0">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15" name="Group 14">
            <a:extLst>
              <a:ext uri="{FF2B5EF4-FFF2-40B4-BE49-F238E27FC236}">
                <a16:creationId xmlns:a16="http://schemas.microsoft.com/office/drawing/2014/main" id="{8E47D09D-089E-40C9-AF5C-E79B73ED645A}"/>
              </a:ext>
            </a:extLst>
          </p:cNvPr>
          <p:cNvGrpSpPr/>
          <p:nvPr userDrawn="1"/>
        </p:nvGrpSpPr>
        <p:grpSpPr>
          <a:xfrm>
            <a:off x="10540683" y="6379528"/>
            <a:ext cx="1168401" cy="220663"/>
            <a:chOff x="10552113" y="439738"/>
            <a:chExt cx="1168401" cy="220663"/>
          </a:xfrm>
          <a:solidFill>
            <a:srgbClr val="333F48"/>
          </a:solidFill>
        </p:grpSpPr>
        <p:sp>
          <p:nvSpPr>
            <p:cNvPr id="16" name="Freeform 5">
              <a:extLst>
                <a:ext uri="{FF2B5EF4-FFF2-40B4-BE49-F238E27FC236}">
                  <a16:creationId xmlns:a16="http://schemas.microsoft.com/office/drawing/2014/main" id="{9317CE0E-76BA-4BAB-B9C3-06FBB41842AA}"/>
                </a:ext>
              </a:extLst>
            </p:cNvPr>
            <p:cNvSpPr>
              <a:spLocks/>
            </p:cNvSpPr>
            <p:nvPr userDrawn="1"/>
          </p:nvSpPr>
          <p:spPr bwMode="auto">
            <a:xfrm>
              <a:off x="10782301" y="446088"/>
              <a:ext cx="133350" cy="212725"/>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6">
              <a:extLst>
                <a:ext uri="{FF2B5EF4-FFF2-40B4-BE49-F238E27FC236}">
                  <a16:creationId xmlns:a16="http://schemas.microsoft.com/office/drawing/2014/main" id="{3DEF4932-037E-4093-8C69-5B262CC5AC7C}"/>
                </a:ext>
              </a:extLst>
            </p:cNvPr>
            <p:cNvSpPr>
              <a:spLocks/>
            </p:cNvSpPr>
            <p:nvPr userDrawn="1"/>
          </p:nvSpPr>
          <p:spPr bwMode="auto">
            <a:xfrm>
              <a:off x="11328401" y="504825"/>
              <a:ext cx="31750" cy="153988"/>
            </a:xfrm>
            <a:custGeom>
              <a:avLst/>
              <a:gdLst>
                <a:gd name="T0" fmla="*/ 0 w 20"/>
                <a:gd name="T1" fmla="*/ 21 h 97"/>
                <a:gd name="T2" fmla="*/ 0 w 20"/>
                <a:gd name="T3" fmla="*/ 97 h 97"/>
                <a:gd name="T4" fmla="*/ 20 w 20"/>
                <a:gd name="T5" fmla="*/ 97 h 97"/>
                <a:gd name="T6" fmla="*/ 20 w 20"/>
                <a:gd name="T7" fmla="*/ 0 h 97"/>
                <a:gd name="T8" fmla="*/ 0 w 20"/>
                <a:gd name="T9" fmla="*/ 21 h 97"/>
              </a:gdLst>
              <a:ahLst/>
              <a:cxnLst>
                <a:cxn ang="0">
                  <a:pos x="T0" y="T1"/>
                </a:cxn>
                <a:cxn ang="0">
                  <a:pos x="T2" y="T3"/>
                </a:cxn>
                <a:cxn ang="0">
                  <a:pos x="T4" y="T5"/>
                </a:cxn>
                <a:cxn ang="0">
                  <a:pos x="T6" y="T7"/>
                </a:cxn>
                <a:cxn ang="0">
                  <a:pos x="T8" y="T9"/>
                </a:cxn>
              </a:cxnLst>
              <a:rect l="0" t="0" r="r" b="b"/>
              <a:pathLst>
                <a:path w="20" h="97">
                  <a:moveTo>
                    <a:pt x="0" y="21"/>
                  </a:moveTo>
                  <a:lnTo>
                    <a:pt x="0" y="97"/>
                  </a:lnTo>
                  <a:lnTo>
                    <a:pt x="20" y="97"/>
                  </a:lnTo>
                  <a:lnTo>
                    <a:pt x="20" y="0"/>
                  </a:lnTo>
                  <a:lnTo>
                    <a:pt x="0" y="21"/>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7">
              <a:extLst>
                <a:ext uri="{FF2B5EF4-FFF2-40B4-BE49-F238E27FC236}">
                  <a16:creationId xmlns:a16="http://schemas.microsoft.com/office/drawing/2014/main" id="{600557CB-F2C4-43B3-992B-5F237D256570}"/>
                </a:ext>
              </a:extLst>
            </p:cNvPr>
            <p:cNvSpPr>
              <a:spLocks/>
            </p:cNvSpPr>
            <p:nvPr userDrawn="1"/>
          </p:nvSpPr>
          <p:spPr bwMode="auto">
            <a:xfrm>
              <a:off x="11328401" y="446088"/>
              <a:ext cx="58738" cy="57150"/>
            </a:xfrm>
            <a:custGeom>
              <a:avLst/>
              <a:gdLst>
                <a:gd name="T0" fmla="*/ 0 w 37"/>
                <a:gd name="T1" fmla="*/ 0 h 36"/>
                <a:gd name="T2" fmla="*/ 0 w 37"/>
                <a:gd name="T3" fmla="*/ 36 h 36"/>
                <a:gd name="T4" fmla="*/ 37 w 37"/>
                <a:gd name="T5" fmla="*/ 0 h 36"/>
                <a:gd name="T6" fmla="*/ 0 w 37"/>
                <a:gd name="T7" fmla="*/ 0 h 36"/>
              </a:gdLst>
              <a:ahLst/>
              <a:cxnLst>
                <a:cxn ang="0">
                  <a:pos x="T0" y="T1"/>
                </a:cxn>
                <a:cxn ang="0">
                  <a:pos x="T2" y="T3"/>
                </a:cxn>
                <a:cxn ang="0">
                  <a:pos x="T4" y="T5"/>
                </a:cxn>
                <a:cxn ang="0">
                  <a:pos x="T6" y="T7"/>
                </a:cxn>
              </a:cxnLst>
              <a:rect l="0" t="0" r="r" b="b"/>
              <a:pathLst>
                <a:path w="37" h="36">
                  <a:moveTo>
                    <a:pt x="0" y="0"/>
                  </a:moveTo>
                  <a:lnTo>
                    <a:pt x="0" y="36"/>
                  </a:lnTo>
                  <a:lnTo>
                    <a:pt x="37"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8">
              <a:extLst>
                <a:ext uri="{FF2B5EF4-FFF2-40B4-BE49-F238E27FC236}">
                  <a16:creationId xmlns:a16="http://schemas.microsoft.com/office/drawing/2014/main" id="{E8B3568F-1581-4E2A-AC8D-6E44A053A36F}"/>
                </a:ext>
              </a:extLst>
            </p:cNvPr>
            <p:cNvSpPr>
              <a:spLocks/>
            </p:cNvSpPr>
            <p:nvPr userDrawn="1"/>
          </p:nvSpPr>
          <p:spPr bwMode="auto">
            <a:xfrm>
              <a:off x="10880726" y="441325"/>
              <a:ext cx="211138" cy="219075"/>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9">
              <a:extLst>
                <a:ext uri="{FF2B5EF4-FFF2-40B4-BE49-F238E27FC236}">
                  <a16:creationId xmlns:a16="http://schemas.microsoft.com/office/drawing/2014/main" id="{DB255996-6EB2-433F-9498-8F38751E78FC}"/>
                </a:ext>
              </a:extLst>
            </p:cNvPr>
            <p:cNvSpPr>
              <a:spLocks/>
            </p:cNvSpPr>
            <p:nvPr userDrawn="1"/>
          </p:nvSpPr>
          <p:spPr bwMode="auto">
            <a:xfrm>
              <a:off x="11083926" y="439738"/>
              <a:ext cx="211138" cy="220663"/>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0">
              <a:extLst>
                <a:ext uri="{FF2B5EF4-FFF2-40B4-BE49-F238E27FC236}">
                  <a16:creationId xmlns:a16="http://schemas.microsoft.com/office/drawing/2014/main" id="{5A8E5BE8-E072-42BC-8433-6AD40A397DBB}"/>
                </a:ext>
              </a:extLst>
            </p:cNvPr>
            <p:cNvSpPr>
              <a:spLocks/>
            </p:cNvSpPr>
            <p:nvPr userDrawn="1"/>
          </p:nvSpPr>
          <p:spPr bwMode="auto">
            <a:xfrm>
              <a:off x="10552113" y="446088"/>
              <a:ext cx="185738" cy="212725"/>
            </a:xfrm>
            <a:custGeom>
              <a:avLst/>
              <a:gdLst>
                <a:gd name="T0" fmla="*/ 101 w 117"/>
                <a:gd name="T1" fmla="*/ 0 h 134"/>
                <a:gd name="T2" fmla="*/ 59 w 117"/>
                <a:gd name="T3" fmla="*/ 54 h 134"/>
                <a:gd name="T4" fmla="*/ 17 w 117"/>
                <a:gd name="T5" fmla="*/ 0 h 134"/>
                <a:gd name="T6" fmla="*/ 0 w 117"/>
                <a:gd name="T7" fmla="*/ 0 h 134"/>
                <a:gd name="T8" fmla="*/ 0 w 117"/>
                <a:gd name="T9" fmla="*/ 134 h 134"/>
                <a:gd name="T10" fmla="*/ 19 w 117"/>
                <a:gd name="T11" fmla="*/ 134 h 134"/>
                <a:gd name="T12" fmla="*/ 19 w 117"/>
                <a:gd name="T13" fmla="*/ 29 h 134"/>
                <a:gd name="T14" fmla="*/ 59 w 117"/>
                <a:gd name="T15" fmla="*/ 83 h 134"/>
                <a:gd name="T16" fmla="*/ 99 w 117"/>
                <a:gd name="T17" fmla="*/ 29 h 134"/>
                <a:gd name="T18" fmla="*/ 99 w 117"/>
                <a:gd name="T19" fmla="*/ 134 h 134"/>
                <a:gd name="T20" fmla="*/ 117 w 117"/>
                <a:gd name="T21" fmla="*/ 134 h 134"/>
                <a:gd name="T22" fmla="*/ 117 w 117"/>
                <a:gd name="T23" fmla="*/ 0 h 134"/>
                <a:gd name="T24" fmla="*/ 101 w 117"/>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34">
                  <a:moveTo>
                    <a:pt x="101" y="0"/>
                  </a:moveTo>
                  <a:lnTo>
                    <a:pt x="59" y="54"/>
                  </a:lnTo>
                  <a:lnTo>
                    <a:pt x="17" y="0"/>
                  </a:lnTo>
                  <a:lnTo>
                    <a:pt x="0" y="0"/>
                  </a:lnTo>
                  <a:lnTo>
                    <a:pt x="0" y="134"/>
                  </a:lnTo>
                  <a:lnTo>
                    <a:pt x="19" y="134"/>
                  </a:lnTo>
                  <a:lnTo>
                    <a:pt x="19" y="29"/>
                  </a:lnTo>
                  <a:lnTo>
                    <a:pt x="59" y="83"/>
                  </a:lnTo>
                  <a:lnTo>
                    <a:pt x="99" y="29"/>
                  </a:lnTo>
                  <a:lnTo>
                    <a:pt x="99" y="134"/>
                  </a:lnTo>
                  <a:lnTo>
                    <a:pt x="117" y="134"/>
                  </a:lnTo>
                  <a:lnTo>
                    <a:pt x="117" y="0"/>
                  </a:lnTo>
                  <a:lnTo>
                    <a:pt x="101"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2" name="Freeform 11">
              <a:extLst>
                <a:ext uri="{FF2B5EF4-FFF2-40B4-BE49-F238E27FC236}">
                  <a16:creationId xmlns:a16="http://schemas.microsoft.com/office/drawing/2014/main" id="{AD7407DA-881D-4123-A1E0-9F8AD430A06B}"/>
                </a:ext>
              </a:extLst>
            </p:cNvPr>
            <p:cNvSpPr>
              <a:spLocks/>
            </p:cNvSpPr>
            <p:nvPr userDrawn="1"/>
          </p:nvSpPr>
          <p:spPr bwMode="auto">
            <a:xfrm>
              <a:off x="11388726" y="446088"/>
              <a:ext cx="331788" cy="212725"/>
            </a:xfrm>
            <a:custGeom>
              <a:avLst/>
              <a:gdLst>
                <a:gd name="T0" fmla="*/ 18 w 209"/>
                <a:gd name="T1" fmla="*/ 0 h 134"/>
                <a:gd name="T2" fmla="*/ 0 w 209"/>
                <a:gd name="T3" fmla="*/ 16 h 134"/>
                <a:gd name="T4" fmla="*/ 48 w 209"/>
                <a:gd name="T5" fmla="*/ 16 h 134"/>
                <a:gd name="T6" fmla="*/ 48 w 209"/>
                <a:gd name="T7" fmla="*/ 134 h 134"/>
                <a:gd name="T8" fmla="*/ 67 w 209"/>
                <a:gd name="T9" fmla="*/ 134 h 134"/>
                <a:gd name="T10" fmla="*/ 67 w 209"/>
                <a:gd name="T11" fmla="*/ 16 h 134"/>
                <a:gd name="T12" fmla="*/ 142 w 209"/>
                <a:gd name="T13" fmla="*/ 16 h 134"/>
                <a:gd name="T14" fmla="*/ 142 w 209"/>
                <a:gd name="T15" fmla="*/ 134 h 134"/>
                <a:gd name="T16" fmla="*/ 163 w 209"/>
                <a:gd name="T17" fmla="*/ 134 h 134"/>
                <a:gd name="T18" fmla="*/ 163 w 209"/>
                <a:gd name="T19" fmla="*/ 16 h 134"/>
                <a:gd name="T20" fmla="*/ 209 w 209"/>
                <a:gd name="T21" fmla="*/ 16 h 134"/>
                <a:gd name="T22" fmla="*/ 209 w 209"/>
                <a:gd name="T23" fmla="*/ 0 h 134"/>
                <a:gd name="T24" fmla="*/ 18 w 209"/>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34">
                  <a:moveTo>
                    <a:pt x="18" y="0"/>
                  </a:moveTo>
                  <a:lnTo>
                    <a:pt x="0" y="16"/>
                  </a:lnTo>
                  <a:lnTo>
                    <a:pt x="48" y="16"/>
                  </a:lnTo>
                  <a:lnTo>
                    <a:pt x="48" y="134"/>
                  </a:lnTo>
                  <a:lnTo>
                    <a:pt x="67" y="134"/>
                  </a:lnTo>
                  <a:lnTo>
                    <a:pt x="67" y="16"/>
                  </a:lnTo>
                  <a:lnTo>
                    <a:pt x="142" y="16"/>
                  </a:lnTo>
                  <a:lnTo>
                    <a:pt x="142" y="134"/>
                  </a:lnTo>
                  <a:lnTo>
                    <a:pt x="163" y="134"/>
                  </a:lnTo>
                  <a:lnTo>
                    <a:pt x="163" y="16"/>
                  </a:lnTo>
                  <a:lnTo>
                    <a:pt x="209" y="16"/>
                  </a:lnTo>
                  <a:lnTo>
                    <a:pt x="209" y="0"/>
                  </a:lnTo>
                  <a:lnTo>
                    <a:pt x="18"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9760" y="6363315"/>
            <a:ext cx="1920240" cy="344947"/>
          </a:xfrm>
          <a:prstGeom prst="rect">
            <a:avLst/>
          </a:prstGeom>
        </p:spPr>
      </p:pic>
    </p:spTree>
    <p:extLst>
      <p:ext uri="{BB962C8B-B14F-4D97-AF65-F5344CB8AC3E}">
        <p14:creationId xmlns:p14="http://schemas.microsoft.com/office/powerpoint/2010/main" val="428364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26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5292000" cy="4211312"/>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r>
              <a:rPr lang="en-US"/>
              <a:t>March 9, 2023</a:t>
            </a:r>
            <a:endParaRPr lang="en-GB"/>
          </a:p>
        </p:txBody>
      </p:sp>
      <p:sp>
        <p:nvSpPr>
          <p:cNvPr id="6" name="Footer Placeholder 5"/>
          <p:cNvSpPr>
            <a:spLocks noGrp="1"/>
          </p:cNvSpPr>
          <p:nvPr>
            <p:ph type="ftr" sz="quarter" idx="11"/>
          </p:nvPr>
        </p:nvSpPr>
        <p:spPr/>
        <p:txBody>
          <a:bodyPr/>
          <a:lstStyle/>
          <a:p>
            <a:r>
              <a:rPr lang="en-US"/>
              <a:t>Hydropower Application Workshop - Part 2</a:t>
            </a:r>
            <a:endParaRPr lang="en-GB"/>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8" name="Content Placeholder 2"/>
          <p:cNvSpPr>
            <a:spLocks noGrp="1"/>
          </p:cNvSpPr>
          <p:nvPr>
            <p:ph idx="13"/>
          </p:nvPr>
        </p:nvSpPr>
        <p:spPr>
          <a:xfrm>
            <a:off x="6404950" y="1692000"/>
            <a:ext cx="5292000" cy="4211312"/>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itle 1"/>
          <p:cNvSpPr>
            <a:spLocks noGrp="1"/>
          </p:cNvSpPr>
          <p:nvPr>
            <p:ph type="title"/>
          </p:nvPr>
        </p:nvSpPr>
        <p:spPr>
          <a:xfrm>
            <a:off x="539999" y="450000"/>
            <a:ext cx="11172575" cy="680400"/>
          </a:xfrm>
        </p:spPr>
        <p:txBody>
          <a:bodyPr anchor="t">
            <a:normAutofit/>
          </a:bodyPr>
          <a:lstStyle>
            <a:lvl1pPr>
              <a:defRPr sz="2400"/>
            </a:lvl1pPr>
          </a:lstStyle>
          <a:p>
            <a:r>
              <a:rPr lang="en-GB"/>
              <a:t>Click to edit Master title style</a:t>
            </a:r>
            <a:endParaRPr lang="en-GB" dirty="0"/>
          </a:p>
        </p:txBody>
      </p:sp>
      <p:sp>
        <p:nvSpPr>
          <p:cNvPr id="10"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12527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lumns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3384000" cy="4211312"/>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r>
              <a:rPr lang="en-US"/>
              <a:t>March 9, 2023</a:t>
            </a:r>
            <a:endParaRPr lang="en-GB"/>
          </a:p>
        </p:txBody>
      </p:sp>
      <p:sp>
        <p:nvSpPr>
          <p:cNvPr id="6" name="Footer Placeholder 5"/>
          <p:cNvSpPr>
            <a:spLocks noGrp="1"/>
          </p:cNvSpPr>
          <p:nvPr>
            <p:ph type="ftr" sz="quarter" idx="11"/>
          </p:nvPr>
        </p:nvSpPr>
        <p:spPr/>
        <p:txBody>
          <a:bodyPr/>
          <a:lstStyle/>
          <a:p>
            <a:r>
              <a:rPr lang="en-US"/>
              <a:t>Hydropower Application Workshop - Part 2</a:t>
            </a:r>
            <a:endParaRPr lang="en-GB"/>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8" name="Content Placeholder 2"/>
          <p:cNvSpPr>
            <a:spLocks noGrp="1"/>
          </p:cNvSpPr>
          <p:nvPr>
            <p:ph idx="13"/>
          </p:nvPr>
        </p:nvSpPr>
        <p:spPr>
          <a:xfrm>
            <a:off x="4433677" y="1692000"/>
            <a:ext cx="3384000" cy="4211312"/>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p:cNvSpPr>
            <a:spLocks noGrp="1"/>
          </p:cNvSpPr>
          <p:nvPr>
            <p:ph idx="14"/>
          </p:nvPr>
        </p:nvSpPr>
        <p:spPr>
          <a:xfrm>
            <a:off x="8329191" y="1692000"/>
            <a:ext cx="3384000" cy="4211312"/>
          </a:xfrm>
        </p:spPr>
        <p:txBody>
          <a:bodyPr>
            <a:normAutofit/>
          </a:bodyPr>
          <a:lstStyle>
            <a:lvl1pPr>
              <a:defRPr sz="1600"/>
            </a:lvl1pPr>
            <a:lvl2pPr>
              <a:defRPr sz="1400"/>
            </a:lvl2pPr>
            <a:lvl3pPr>
              <a:buClr>
                <a:schemeClr val="accent1"/>
              </a:buClr>
              <a:defRPr sz="1400"/>
            </a:lvl3pPr>
            <a:lvl4pPr>
              <a:buClr>
                <a:schemeClr val="accent1"/>
              </a:buClr>
              <a:defRPr sz="1400"/>
            </a:lvl4pPr>
            <a:lvl5pPr>
              <a:buClr>
                <a:schemeClr val="accent1"/>
              </a:buCl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Title 1"/>
          <p:cNvSpPr>
            <a:spLocks noGrp="1"/>
          </p:cNvSpPr>
          <p:nvPr>
            <p:ph type="title"/>
          </p:nvPr>
        </p:nvSpPr>
        <p:spPr>
          <a:xfrm>
            <a:off x="539999" y="450000"/>
            <a:ext cx="11173191" cy="680400"/>
          </a:xfrm>
        </p:spPr>
        <p:txBody>
          <a:bodyPr anchor="t">
            <a:normAutofit/>
          </a:bodyPr>
          <a:lstStyle>
            <a:lvl1pPr>
              <a:defRPr sz="2400"/>
            </a:lvl1pPr>
          </a:lstStyle>
          <a:p>
            <a:r>
              <a:rPr lang="en-GB"/>
              <a:t>Click to edit Master title style</a:t>
            </a:r>
            <a:endParaRPr lang="en-GB" dirty="0"/>
          </a:p>
        </p:txBody>
      </p:sp>
      <p:sp>
        <p:nvSpPr>
          <p:cNvPr id="11" name="Text Placeholder 3"/>
          <p:cNvSpPr>
            <a:spLocks noGrp="1"/>
          </p:cNvSpPr>
          <p:nvPr>
            <p:ph type="body" sz="half" idx="2"/>
          </p:nvPr>
        </p:nvSpPr>
        <p:spPr>
          <a:xfrm>
            <a:off x="539998" y="842400"/>
            <a:ext cx="11173191"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62766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ree Columns Dark">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3384000" cy="4211312"/>
          </a:xfrm>
        </p:spPr>
        <p:txBody>
          <a:bodyPr>
            <a:normAutofit/>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lvl1pPr>
              <a:defRPr>
                <a:solidFill>
                  <a:schemeClr val="bg1"/>
                </a:solidFill>
              </a:defRPr>
            </a:lvl1pPr>
          </a:lstStyle>
          <a:p>
            <a:r>
              <a:rPr lang="en-US"/>
              <a:t>March 9, 2023</a:t>
            </a:r>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Hydropower Application Workshop - Part 2</a:t>
            </a:r>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553F3-40B0-4BFA-8684-D942AF6EAA45}" type="slidenum">
              <a:rPr lang="en-GB" smtClean="0"/>
              <a:pPr/>
              <a:t>‹N°›</a:t>
            </a:fld>
            <a:endParaRPr lang="en-GB"/>
          </a:p>
        </p:txBody>
      </p:sp>
      <p:sp>
        <p:nvSpPr>
          <p:cNvPr id="8" name="Content Placeholder 2"/>
          <p:cNvSpPr>
            <a:spLocks noGrp="1"/>
          </p:cNvSpPr>
          <p:nvPr>
            <p:ph idx="13"/>
          </p:nvPr>
        </p:nvSpPr>
        <p:spPr>
          <a:xfrm>
            <a:off x="4433677" y="1692000"/>
            <a:ext cx="3384000" cy="4211312"/>
          </a:xfrm>
        </p:spPr>
        <p:txBody>
          <a:bodyPr>
            <a:normAutofit/>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p:cNvSpPr>
            <a:spLocks noGrp="1"/>
          </p:cNvSpPr>
          <p:nvPr>
            <p:ph idx="14"/>
          </p:nvPr>
        </p:nvSpPr>
        <p:spPr>
          <a:xfrm>
            <a:off x="8329191" y="1692000"/>
            <a:ext cx="3384000" cy="4211312"/>
          </a:xfrm>
        </p:spPr>
        <p:txBody>
          <a:bodyPr>
            <a:normAutofit/>
          </a:bodyPr>
          <a:lstStyle>
            <a:lvl1pPr>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0" name="Title 1"/>
          <p:cNvSpPr>
            <a:spLocks noGrp="1"/>
          </p:cNvSpPr>
          <p:nvPr>
            <p:ph type="title"/>
          </p:nvPr>
        </p:nvSpPr>
        <p:spPr>
          <a:xfrm>
            <a:off x="539997" y="450000"/>
            <a:ext cx="11172577" cy="680400"/>
          </a:xfrm>
        </p:spPr>
        <p:txBody>
          <a:bodyPr anchor="t">
            <a:normAutofit/>
          </a:bodyPr>
          <a:lstStyle>
            <a:lvl1pPr>
              <a:defRPr sz="2400">
                <a:solidFill>
                  <a:schemeClr val="bg1"/>
                </a:solidFill>
              </a:defRPr>
            </a:lvl1pPr>
          </a:lstStyle>
          <a:p>
            <a:r>
              <a:rPr lang="en-GB"/>
              <a:t>Click to edit Master title style</a:t>
            </a:r>
            <a:endParaRPr lang="en-GB" dirty="0"/>
          </a:p>
        </p:txBody>
      </p:sp>
      <p:sp>
        <p:nvSpPr>
          <p:cNvPr id="22"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cxnSp>
        <p:nvCxnSpPr>
          <p:cNvPr id="25" name="Straight Connector 24"/>
          <p:cNvCxnSpPr/>
          <p:nvPr userDrawn="1"/>
        </p:nvCxnSpPr>
        <p:spPr>
          <a:xfrm>
            <a:off x="541213" y="6203852"/>
            <a:ext cx="111587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Footer Placeholder 4">
            <a:extLst>
              <a:ext uri="{FF2B5EF4-FFF2-40B4-BE49-F238E27FC236}">
                <a16:creationId xmlns:a16="http://schemas.microsoft.com/office/drawing/2014/main" id="{9B0A85D0-059A-4677-8936-FF7615BCD476}"/>
              </a:ext>
            </a:extLst>
          </p:cNvPr>
          <p:cNvSpPr txBox="1">
            <a:spLocks/>
          </p:cNvSpPr>
          <p:nvPr userDrawn="1"/>
        </p:nvSpPr>
        <p:spPr>
          <a:xfrm>
            <a:off x="1624300" y="6541154"/>
            <a:ext cx="4958758" cy="123111"/>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b="0" dirty="0">
                <a:solidFill>
                  <a:schemeClr val="bg1"/>
                </a:solidFill>
              </a:rPr>
              <a:t>Meggitt proprietary and confidential.  No unauthorised copying or disclosure.</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2335" y="6358512"/>
            <a:ext cx="1920240" cy="344947"/>
          </a:xfrm>
          <a:prstGeom prst="rect">
            <a:avLst/>
          </a:prstGeom>
        </p:spPr>
      </p:pic>
    </p:spTree>
    <p:extLst>
      <p:ext uri="{BB962C8B-B14F-4D97-AF65-F5344CB8AC3E}">
        <p14:creationId xmlns:p14="http://schemas.microsoft.com/office/powerpoint/2010/main" val="294981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lumn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3384000" cy="4222149"/>
          </a:xfrm>
        </p:spPr>
        <p:txBody>
          <a:bodyPr>
            <a:normAutofit/>
          </a:bodyPr>
          <a:lstStyle>
            <a:lvl1pPr>
              <a:defRPr sz="1600"/>
            </a:lvl1pPr>
            <a:lvl2pPr>
              <a:spcBef>
                <a:spcPts val="1200"/>
              </a:spcBef>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r>
              <a:rPr lang="en-US"/>
              <a:t>March 9, 2023</a:t>
            </a:r>
            <a:endParaRPr lang="en-GB"/>
          </a:p>
        </p:txBody>
      </p:sp>
      <p:sp>
        <p:nvSpPr>
          <p:cNvPr id="6" name="Footer Placeholder 5"/>
          <p:cNvSpPr>
            <a:spLocks noGrp="1"/>
          </p:cNvSpPr>
          <p:nvPr>
            <p:ph type="ftr" sz="quarter" idx="11"/>
          </p:nvPr>
        </p:nvSpPr>
        <p:spPr/>
        <p:txBody>
          <a:bodyPr/>
          <a:lstStyle/>
          <a:p>
            <a:r>
              <a:rPr lang="en-US"/>
              <a:t>Hydropower Application Workshop - Part 2</a:t>
            </a:r>
            <a:endParaRPr lang="en-GB"/>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8" name="Content Placeholder 2"/>
          <p:cNvSpPr>
            <a:spLocks noGrp="1"/>
          </p:cNvSpPr>
          <p:nvPr>
            <p:ph idx="13"/>
          </p:nvPr>
        </p:nvSpPr>
        <p:spPr>
          <a:xfrm>
            <a:off x="4433677" y="1692000"/>
            <a:ext cx="7278898" cy="4222149"/>
          </a:xfrm>
        </p:spPr>
        <p:txBody>
          <a:bodyPr>
            <a:normAutofit/>
          </a:bodyPr>
          <a:lstStyle>
            <a:lvl1pPr>
              <a:defRPr sz="16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itle 1"/>
          <p:cNvSpPr>
            <a:spLocks noGrp="1"/>
          </p:cNvSpPr>
          <p:nvPr>
            <p:ph type="title"/>
          </p:nvPr>
        </p:nvSpPr>
        <p:spPr>
          <a:xfrm>
            <a:off x="539999" y="450000"/>
            <a:ext cx="11172575" cy="680400"/>
          </a:xfrm>
        </p:spPr>
        <p:txBody>
          <a:bodyPr anchor="t">
            <a:normAutofit/>
          </a:bodyPr>
          <a:lstStyle>
            <a:lvl1pPr>
              <a:defRPr sz="2400"/>
            </a:lvl1pPr>
          </a:lstStyle>
          <a:p>
            <a:r>
              <a:rPr lang="en-GB"/>
              <a:t>Click to edit Master title style</a:t>
            </a:r>
            <a:endParaRPr lang="en-GB" dirty="0"/>
          </a:p>
        </p:txBody>
      </p:sp>
      <p:sp>
        <p:nvSpPr>
          <p:cNvPr id="10"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69699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6000" y="1692000"/>
            <a:ext cx="3384000" cy="4211312"/>
          </a:xfrm>
        </p:spPr>
        <p:txBody>
          <a:bodyPr>
            <a:normAutofit/>
          </a:bodyPr>
          <a:lstStyle>
            <a:lvl1pPr>
              <a:defRPr sz="16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r>
              <a:rPr lang="en-US"/>
              <a:t>March 9, 2023</a:t>
            </a:r>
            <a:endParaRPr lang="en-GB"/>
          </a:p>
        </p:txBody>
      </p:sp>
      <p:sp>
        <p:nvSpPr>
          <p:cNvPr id="6" name="Footer Placeholder 5"/>
          <p:cNvSpPr>
            <a:spLocks noGrp="1"/>
          </p:cNvSpPr>
          <p:nvPr>
            <p:ph type="ftr" sz="quarter" idx="11"/>
          </p:nvPr>
        </p:nvSpPr>
        <p:spPr/>
        <p:txBody>
          <a:bodyPr/>
          <a:lstStyle/>
          <a:p>
            <a:r>
              <a:rPr lang="en-US"/>
              <a:t>Hydropower Application Workshop - Part 2</a:t>
            </a:r>
            <a:endParaRPr lang="en-GB"/>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8" name="Content Placeholder 2"/>
          <p:cNvSpPr>
            <a:spLocks noGrp="1"/>
          </p:cNvSpPr>
          <p:nvPr>
            <p:ph idx="13"/>
          </p:nvPr>
        </p:nvSpPr>
        <p:spPr>
          <a:xfrm>
            <a:off x="538163" y="1692000"/>
            <a:ext cx="7278898" cy="4211312"/>
          </a:xfrm>
        </p:spPr>
        <p:txBody>
          <a:bodyPr>
            <a:normAutofit/>
          </a:bodyPr>
          <a:lstStyle>
            <a:lvl1pPr>
              <a:defRPr sz="1600"/>
            </a:lvl1pPr>
            <a:lvl2pPr>
              <a:spcBef>
                <a:spcPts val="1200"/>
              </a:spcBef>
              <a:defRPr sz="1400"/>
            </a:lvl2pPr>
            <a:lvl3pPr>
              <a:spcBef>
                <a:spcPts val="1200"/>
              </a:spcBef>
              <a:defRPr sz="14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itle 1"/>
          <p:cNvSpPr>
            <a:spLocks noGrp="1"/>
          </p:cNvSpPr>
          <p:nvPr>
            <p:ph type="title"/>
          </p:nvPr>
        </p:nvSpPr>
        <p:spPr>
          <a:xfrm>
            <a:off x="539999" y="450000"/>
            <a:ext cx="11172576" cy="680400"/>
          </a:xfrm>
        </p:spPr>
        <p:txBody>
          <a:bodyPr anchor="t">
            <a:normAutofit/>
          </a:bodyPr>
          <a:lstStyle>
            <a:lvl1pPr>
              <a:defRPr sz="2400"/>
            </a:lvl1pPr>
          </a:lstStyle>
          <a:p>
            <a:r>
              <a:rPr lang="en-GB"/>
              <a:t>Click to edit Master title style</a:t>
            </a:r>
            <a:endParaRPr lang="en-GB" dirty="0"/>
          </a:p>
        </p:txBody>
      </p:sp>
      <p:sp>
        <p:nvSpPr>
          <p:cNvPr id="10" name="Text Placeholder 3"/>
          <p:cNvSpPr>
            <a:spLocks noGrp="1"/>
          </p:cNvSpPr>
          <p:nvPr>
            <p:ph type="body" sz="half" idx="2"/>
          </p:nvPr>
        </p:nvSpPr>
        <p:spPr>
          <a:xfrm>
            <a:off x="539999" y="842400"/>
            <a:ext cx="11172576" cy="288000"/>
          </a:xfrm>
        </p:spPr>
        <p:txBody>
          <a:bodyPr>
            <a:normAutofit/>
          </a:bodyPr>
          <a:lstStyle>
            <a:lvl1pPr marL="0" indent="0">
              <a:buNone/>
              <a:defRPr sz="1800">
                <a:solidFill>
                  <a:srgbClr val="658D1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07709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388100" y="0"/>
            <a:ext cx="5803900" cy="6858000"/>
          </a:xfrm>
        </p:spPr>
        <p:txBody>
          <a:bodyPr/>
          <a:lstStyle/>
          <a:p>
            <a:r>
              <a:rPr lang="en-GB"/>
              <a:t>Click icon to add picture</a:t>
            </a:r>
            <a:endParaRPr lang="en-GB" dirty="0"/>
          </a:p>
        </p:txBody>
      </p:sp>
      <p:sp>
        <p:nvSpPr>
          <p:cNvPr id="3" name="Content Placeholder 2"/>
          <p:cNvSpPr>
            <a:spLocks noGrp="1"/>
          </p:cNvSpPr>
          <p:nvPr>
            <p:ph idx="1"/>
          </p:nvPr>
        </p:nvSpPr>
        <p:spPr>
          <a:xfrm>
            <a:off x="538163" y="1692000"/>
            <a:ext cx="5292000" cy="4211312"/>
          </a:xfrm>
        </p:spPr>
        <p:txBody>
          <a:bodyPr>
            <a:normAutofit/>
          </a:bodyPr>
          <a:lstStyle>
            <a:lvl1pPr>
              <a:defRPr sz="16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r>
              <a:rPr lang="en-US"/>
              <a:t>March 9, 2023</a:t>
            </a:r>
            <a:endParaRPr lang="en-GB"/>
          </a:p>
        </p:txBody>
      </p:sp>
      <p:sp>
        <p:nvSpPr>
          <p:cNvPr id="6" name="Footer Placeholder 5"/>
          <p:cNvSpPr>
            <a:spLocks noGrp="1"/>
          </p:cNvSpPr>
          <p:nvPr>
            <p:ph type="ftr" sz="quarter" idx="11"/>
          </p:nvPr>
        </p:nvSpPr>
        <p:spPr/>
        <p:txBody>
          <a:bodyPr/>
          <a:lstStyle/>
          <a:p>
            <a:r>
              <a:rPr lang="en-US"/>
              <a:t>Hydropower Application Workshop - Part 2</a:t>
            </a:r>
            <a:endParaRPr lang="en-GB"/>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14" name="Title 1"/>
          <p:cNvSpPr>
            <a:spLocks noGrp="1"/>
          </p:cNvSpPr>
          <p:nvPr>
            <p:ph type="title"/>
          </p:nvPr>
        </p:nvSpPr>
        <p:spPr>
          <a:xfrm>
            <a:off x="540000" y="450000"/>
            <a:ext cx="5290163" cy="680400"/>
          </a:xfrm>
        </p:spPr>
        <p:txBody>
          <a:bodyPr anchor="t">
            <a:normAutofit/>
          </a:bodyPr>
          <a:lstStyle>
            <a:lvl1pPr>
              <a:defRPr sz="2400"/>
            </a:lvl1pPr>
          </a:lstStyle>
          <a:p>
            <a:r>
              <a:rPr lang="en-GB"/>
              <a:t>Click to edit Master title style</a:t>
            </a:r>
            <a:endParaRPr lang="en-GB" dirty="0"/>
          </a:p>
        </p:txBody>
      </p:sp>
      <p:sp>
        <p:nvSpPr>
          <p:cNvPr id="15" name="Text Placeholder 3"/>
          <p:cNvSpPr>
            <a:spLocks noGrp="1"/>
          </p:cNvSpPr>
          <p:nvPr>
            <p:ph type="body" sz="half" idx="2"/>
          </p:nvPr>
        </p:nvSpPr>
        <p:spPr>
          <a:xfrm>
            <a:off x="539999" y="842400"/>
            <a:ext cx="5290163"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cxnSp>
        <p:nvCxnSpPr>
          <p:cNvPr id="13" name="Straight Connector 12"/>
          <p:cNvCxnSpPr/>
          <p:nvPr userDrawn="1"/>
        </p:nvCxnSpPr>
        <p:spPr>
          <a:xfrm>
            <a:off x="541213" y="6203852"/>
            <a:ext cx="111587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510ED258-00D1-4F81-8058-D5E88D1849B9}"/>
              </a:ext>
            </a:extLst>
          </p:cNvPr>
          <p:cNvSpPr txBox="1">
            <a:spLocks/>
          </p:cNvSpPr>
          <p:nvPr userDrawn="1"/>
        </p:nvSpPr>
        <p:spPr>
          <a:xfrm>
            <a:off x="1624300" y="6541154"/>
            <a:ext cx="4958758" cy="123111"/>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b="0" dirty="0">
                <a:solidFill>
                  <a:schemeClr val="tx1">
                    <a:lumMod val="50000"/>
                    <a:lumOff val="50000"/>
                  </a:schemeClr>
                </a:solidFill>
              </a:rPr>
              <a:t>Meggitt proprietary and confidential.  No unauthorised copying or disclosure.</a:t>
            </a:r>
          </a:p>
        </p:txBody>
      </p:sp>
    </p:spTree>
    <p:extLst>
      <p:ext uri="{BB962C8B-B14F-4D97-AF65-F5344CB8AC3E}">
        <p14:creationId xmlns:p14="http://schemas.microsoft.com/office/powerpoint/2010/main" val="152222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85">
          <p15:clr>
            <a:srgbClr val="FBAE40"/>
          </p15:clr>
        </p15:guide>
        <p15:guide id="2" pos="40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5292000" cy="1707702"/>
          </a:xfrm>
        </p:spPr>
        <p:txBody>
          <a:bodyPr>
            <a:normAutofit/>
          </a:bodyPr>
          <a:lstStyle>
            <a:lvl1pPr marL="174625" indent="-174625">
              <a:buClr>
                <a:schemeClr val="accent1"/>
              </a:buClr>
              <a:buFont typeface="Wingdings 2" panose="05020102010507070707" pitchFamily="18" charset="2"/>
              <a:buChar char=""/>
              <a:defRPr sz="1600">
                <a:solidFill>
                  <a:schemeClr val="accent6"/>
                </a:solidFill>
              </a:defRPr>
            </a:lvl1pPr>
            <a:lvl2pPr marL="174625" indent="0">
              <a:spcBef>
                <a:spcPts val="0"/>
              </a:spcBef>
              <a:defRPr sz="1400" b="1"/>
            </a:lvl2pPr>
            <a:lvl3pPr marL="174625" indent="0">
              <a:buNone/>
              <a:defRPr sz="14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r>
              <a:rPr lang="en-US"/>
              <a:t>March 9, 2023</a:t>
            </a:r>
            <a:endParaRPr lang="en-GB"/>
          </a:p>
        </p:txBody>
      </p:sp>
      <p:sp>
        <p:nvSpPr>
          <p:cNvPr id="6" name="Footer Placeholder 5"/>
          <p:cNvSpPr>
            <a:spLocks noGrp="1"/>
          </p:cNvSpPr>
          <p:nvPr>
            <p:ph type="ftr" sz="quarter" idx="11"/>
          </p:nvPr>
        </p:nvSpPr>
        <p:spPr/>
        <p:txBody>
          <a:bodyPr/>
          <a:lstStyle/>
          <a:p>
            <a:r>
              <a:rPr lang="en-US"/>
              <a:t>Hydropower Application Workshop - Part 2</a:t>
            </a:r>
            <a:endParaRPr lang="en-GB"/>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8" name="Content Placeholder 2"/>
          <p:cNvSpPr>
            <a:spLocks noGrp="1"/>
          </p:cNvSpPr>
          <p:nvPr>
            <p:ph idx="13"/>
          </p:nvPr>
        </p:nvSpPr>
        <p:spPr>
          <a:xfrm>
            <a:off x="6404950" y="1692000"/>
            <a:ext cx="5292000"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4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p:cNvSpPr>
            <a:spLocks noGrp="1"/>
          </p:cNvSpPr>
          <p:nvPr>
            <p:ph idx="14"/>
          </p:nvPr>
        </p:nvSpPr>
        <p:spPr>
          <a:xfrm>
            <a:off x="553788" y="3651199"/>
            <a:ext cx="5292000"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4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Content Placeholder 2"/>
          <p:cNvSpPr>
            <a:spLocks noGrp="1"/>
          </p:cNvSpPr>
          <p:nvPr>
            <p:ph idx="15"/>
          </p:nvPr>
        </p:nvSpPr>
        <p:spPr>
          <a:xfrm>
            <a:off x="6420575" y="3651199"/>
            <a:ext cx="5292000"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4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Title 1"/>
          <p:cNvSpPr>
            <a:spLocks noGrp="1"/>
          </p:cNvSpPr>
          <p:nvPr>
            <p:ph type="title"/>
          </p:nvPr>
        </p:nvSpPr>
        <p:spPr>
          <a:xfrm>
            <a:off x="539999" y="450000"/>
            <a:ext cx="11172576" cy="680400"/>
          </a:xfrm>
        </p:spPr>
        <p:txBody>
          <a:bodyPr anchor="t">
            <a:normAutofit/>
          </a:bodyPr>
          <a:lstStyle>
            <a:lvl1pPr>
              <a:defRPr sz="2400"/>
            </a:lvl1pPr>
          </a:lstStyle>
          <a:p>
            <a:r>
              <a:rPr lang="en-GB"/>
              <a:t>Click to edit Master title style</a:t>
            </a:r>
            <a:endParaRPr lang="en-GB" dirty="0"/>
          </a:p>
        </p:txBody>
      </p:sp>
      <p:sp>
        <p:nvSpPr>
          <p:cNvPr id="12"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07664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mage3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lvl1pPr>
            <a:lvl2pPr>
              <a:spcBef>
                <a:spcPts val="0"/>
              </a:spcBef>
              <a:defRPr sz="1200">
                <a:solidFill>
                  <a:schemeClr val="tx1"/>
                </a:solidFill>
              </a:defRPr>
            </a:lvl2pPr>
            <a:lvl3pPr marL="0" indent="0">
              <a:spcBef>
                <a:spcPts val="0"/>
              </a:spcBef>
              <a:buNone/>
              <a:defRPr sz="1600" b="1">
                <a:solidFill>
                  <a:schemeClr val="accent6"/>
                </a:solidFill>
              </a:defRPr>
            </a:lvl3pPr>
          </a:lstStyle>
          <a:p>
            <a:pPr lvl="0"/>
            <a:r>
              <a:rPr lang="en-US"/>
              <a:t>Edit Master text styles</a:t>
            </a:r>
          </a:p>
          <a:p>
            <a:pPr lvl="1"/>
            <a:r>
              <a:rPr lang="en-US"/>
              <a:t>Second level</a:t>
            </a:r>
          </a:p>
          <a:p>
            <a:pPr lvl="2"/>
            <a:r>
              <a:rPr lang="en-US"/>
              <a:t>Third level</a:t>
            </a:r>
          </a:p>
        </p:txBody>
      </p:sp>
      <p:grpSp>
        <p:nvGrpSpPr>
          <p:cNvPr id="7" name="Group 6"/>
          <p:cNvGrpSpPr/>
          <p:nvPr userDrawn="1"/>
        </p:nvGrpSpPr>
        <p:grpSpPr>
          <a:xfrm>
            <a:off x="539750" y="242888"/>
            <a:ext cx="1633538" cy="309562"/>
            <a:chOff x="539750" y="242888"/>
            <a:chExt cx="1633538" cy="309562"/>
          </a:xfrm>
          <a:solidFill>
            <a:schemeClr val="tx2"/>
          </a:solidFill>
        </p:grpSpPr>
        <p:sp>
          <p:nvSpPr>
            <p:cNvPr id="10" name="Freeform 5"/>
            <p:cNvSpPr>
              <a:spLocks/>
            </p:cNvSpPr>
            <p:nvPr userDrawn="1"/>
          </p:nvSpPr>
          <p:spPr bwMode="auto">
            <a:xfrm>
              <a:off x="860425" y="250825"/>
              <a:ext cx="187325" cy="300037"/>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625600" y="334963"/>
              <a:ext cx="44450" cy="215900"/>
            </a:xfrm>
            <a:custGeom>
              <a:avLst/>
              <a:gdLst>
                <a:gd name="T0" fmla="*/ 0 w 28"/>
                <a:gd name="T1" fmla="*/ 29 h 136"/>
                <a:gd name="T2" fmla="*/ 0 w 28"/>
                <a:gd name="T3" fmla="*/ 136 h 136"/>
                <a:gd name="T4" fmla="*/ 28 w 28"/>
                <a:gd name="T5" fmla="*/ 136 h 136"/>
                <a:gd name="T6" fmla="*/ 28 w 28"/>
                <a:gd name="T7" fmla="*/ 0 h 136"/>
                <a:gd name="T8" fmla="*/ 0 w 28"/>
                <a:gd name="T9" fmla="*/ 29 h 136"/>
              </a:gdLst>
              <a:ahLst/>
              <a:cxnLst>
                <a:cxn ang="0">
                  <a:pos x="T0" y="T1"/>
                </a:cxn>
                <a:cxn ang="0">
                  <a:pos x="T2" y="T3"/>
                </a:cxn>
                <a:cxn ang="0">
                  <a:pos x="T4" y="T5"/>
                </a:cxn>
                <a:cxn ang="0">
                  <a:pos x="T6" y="T7"/>
                </a:cxn>
                <a:cxn ang="0">
                  <a:pos x="T8" y="T9"/>
                </a:cxn>
              </a:cxnLst>
              <a:rect l="0" t="0" r="r" b="b"/>
              <a:pathLst>
                <a:path w="28" h="136">
                  <a:moveTo>
                    <a:pt x="0" y="29"/>
                  </a:moveTo>
                  <a:lnTo>
                    <a:pt x="0" y="136"/>
                  </a:lnTo>
                  <a:lnTo>
                    <a:pt x="28" y="136"/>
                  </a:lnTo>
                  <a:lnTo>
                    <a:pt x="28"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userDrawn="1"/>
          </p:nvSpPr>
          <p:spPr bwMode="auto">
            <a:xfrm>
              <a:off x="1625600" y="250825"/>
              <a:ext cx="80963" cy="80962"/>
            </a:xfrm>
            <a:custGeom>
              <a:avLst/>
              <a:gdLst>
                <a:gd name="T0" fmla="*/ 0 w 51"/>
                <a:gd name="T1" fmla="*/ 0 h 51"/>
                <a:gd name="T2" fmla="*/ 0 w 51"/>
                <a:gd name="T3" fmla="*/ 51 h 51"/>
                <a:gd name="T4" fmla="*/ 51 w 51"/>
                <a:gd name="T5" fmla="*/ 0 h 51"/>
                <a:gd name="T6" fmla="*/ 0 w 51"/>
                <a:gd name="T7" fmla="*/ 0 h 51"/>
              </a:gdLst>
              <a:ahLst/>
              <a:cxnLst>
                <a:cxn ang="0">
                  <a:pos x="T0" y="T1"/>
                </a:cxn>
                <a:cxn ang="0">
                  <a:pos x="T2" y="T3"/>
                </a:cxn>
                <a:cxn ang="0">
                  <a:pos x="T4" y="T5"/>
                </a:cxn>
                <a:cxn ang="0">
                  <a:pos x="T6" y="T7"/>
                </a:cxn>
              </a:cxnLst>
              <a:rect l="0" t="0" r="r" b="b"/>
              <a:pathLst>
                <a:path w="51" h="51">
                  <a:moveTo>
                    <a:pt x="0" y="0"/>
                  </a:moveTo>
                  <a:lnTo>
                    <a:pt x="0" y="51"/>
                  </a:lnTo>
                  <a:lnTo>
                    <a:pt x="5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98538" y="244476"/>
              <a:ext cx="295275" cy="307974"/>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284288" y="242888"/>
              <a:ext cx="295275" cy="309562"/>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539750" y="250825"/>
              <a:ext cx="260350" cy="300037"/>
            </a:xfrm>
            <a:custGeom>
              <a:avLst/>
              <a:gdLst>
                <a:gd name="T0" fmla="*/ 141 w 164"/>
                <a:gd name="T1" fmla="*/ 0 h 189"/>
                <a:gd name="T2" fmla="*/ 82 w 164"/>
                <a:gd name="T3" fmla="*/ 76 h 189"/>
                <a:gd name="T4" fmla="*/ 23 w 164"/>
                <a:gd name="T5" fmla="*/ 0 h 189"/>
                <a:gd name="T6" fmla="*/ 0 w 164"/>
                <a:gd name="T7" fmla="*/ 0 h 189"/>
                <a:gd name="T8" fmla="*/ 0 w 164"/>
                <a:gd name="T9" fmla="*/ 189 h 189"/>
                <a:gd name="T10" fmla="*/ 26 w 164"/>
                <a:gd name="T11" fmla="*/ 189 h 189"/>
                <a:gd name="T12" fmla="*/ 26 w 164"/>
                <a:gd name="T13" fmla="*/ 41 h 189"/>
                <a:gd name="T14" fmla="*/ 82 w 164"/>
                <a:gd name="T15" fmla="*/ 117 h 189"/>
                <a:gd name="T16" fmla="*/ 139 w 164"/>
                <a:gd name="T17" fmla="*/ 41 h 189"/>
                <a:gd name="T18" fmla="*/ 139 w 164"/>
                <a:gd name="T19" fmla="*/ 189 h 189"/>
                <a:gd name="T20" fmla="*/ 164 w 164"/>
                <a:gd name="T21" fmla="*/ 189 h 189"/>
                <a:gd name="T22" fmla="*/ 164 w 164"/>
                <a:gd name="T23" fmla="*/ 0 h 189"/>
                <a:gd name="T24" fmla="*/ 141 w 164"/>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89">
                  <a:moveTo>
                    <a:pt x="141" y="0"/>
                  </a:moveTo>
                  <a:lnTo>
                    <a:pt x="82" y="76"/>
                  </a:lnTo>
                  <a:lnTo>
                    <a:pt x="23" y="0"/>
                  </a:lnTo>
                  <a:lnTo>
                    <a:pt x="0" y="0"/>
                  </a:lnTo>
                  <a:lnTo>
                    <a:pt x="0" y="189"/>
                  </a:lnTo>
                  <a:lnTo>
                    <a:pt x="26" y="189"/>
                  </a:lnTo>
                  <a:lnTo>
                    <a:pt x="26" y="41"/>
                  </a:lnTo>
                  <a:lnTo>
                    <a:pt x="82" y="117"/>
                  </a:lnTo>
                  <a:lnTo>
                    <a:pt x="139" y="41"/>
                  </a:lnTo>
                  <a:lnTo>
                    <a:pt x="139" y="189"/>
                  </a:lnTo>
                  <a:lnTo>
                    <a:pt x="164" y="189"/>
                  </a:lnTo>
                  <a:lnTo>
                    <a:pt x="164"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userDrawn="1"/>
          </p:nvSpPr>
          <p:spPr bwMode="auto">
            <a:xfrm>
              <a:off x="1709738" y="250825"/>
              <a:ext cx="463550" cy="300037"/>
            </a:xfrm>
            <a:custGeom>
              <a:avLst/>
              <a:gdLst>
                <a:gd name="T0" fmla="*/ 24 w 292"/>
                <a:gd name="T1" fmla="*/ 0 h 189"/>
                <a:gd name="T2" fmla="*/ 0 w 292"/>
                <a:gd name="T3" fmla="*/ 23 h 189"/>
                <a:gd name="T4" fmla="*/ 67 w 292"/>
                <a:gd name="T5" fmla="*/ 23 h 189"/>
                <a:gd name="T6" fmla="*/ 67 w 292"/>
                <a:gd name="T7" fmla="*/ 189 h 189"/>
                <a:gd name="T8" fmla="*/ 93 w 292"/>
                <a:gd name="T9" fmla="*/ 189 h 189"/>
                <a:gd name="T10" fmla="*/ 93 w 292"/>
                <a:gd name="T11" fmla="*/ 23 h 189"/>
                <a:gd name="T12" fmla="*/ 198 w 292"/>
                <a:gd name="T13" fmla="*/ 23 h 189"/>
                <a:gd name="T14" fmla="*/ 198 w 292"/>
                <a:gd name="T15" fmla="*/ 189 h 189"/>
                <a:gd name="T16" fmla="*/ 227 w 292"/>
                <a:gd name="T17" fmla="*/ 189 h 189"/>
                <a:gd name="T18" fmla="*/ 227 w 292"/>
                <a:gd name="T19" fmla="*/ 23 h 189"/>
                <a:gd name="T20" fmla="*/ 292 w 292"/>
                <a:gd name="T21" fmla="*/ 23 h 189"/>
                <a:gd name="T22" fmla="*/ 292 w 292"/>
                <a:gd name="T23" fmla="*/ 0 h 189"/>
                <a:gd name="T24" fmla="*/ 24 w 292"/>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89">
                  <a:moveTo>
                    <a:pt x="24" y="0"/>
                  </a:moveTo>
                  <a:lnTo>
                    <a:pt x="0" y="23"/>
                  </a:lnTo>
                  <a:lnTo>
                    <a:pt x="67" y="23"/>
                  </a:lnTo>
                  <a:lnTo>
                    <a:pt x="67" y="189"/>
                  </a:lnTo>
                  <a:lnTo>
                    <a:pt x="93" y="189"/>
                  </a:lnTo>
                  <a:lnTo>
                    <a:pt x="93" y="23"/>
                  </a:lnTo>
                  <a:lnTo>
                    <a:pt x="198" y="23"/>
                  </a:lnTo>
                  <a:lnTo>
                    <a:pt x="198" y="189"/>
                  </a:lnTo>
                  <a:lnTo>
                    <a:pt x="227" y="189"/>
                  </a:lnTo>
                  <a:lnTo>
                    <a:pt x="227" y="23"/>
                  </a:lnTo>
                  <a:lnTo>
                    <a:pt x="292" y="23"/>
                  </a:lnTo>
                  <a:lnTo>
                    <a:pt x="292"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259832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content w/10pt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692000"/>
            <a:ext cx="5292000" cy="1707702"/>
          </a:xfrm>
        </p:spPr>
        <p:txBody>
          <a:bodyPr>
            <a:normAutofit/>
          </a:bodyPr>
          <a:lstStyle>
            <a:lvl1pPr marL="174625" indent="-174625">
              <a:buClr>
                <a:schemeClr val="accent1"/>
              </a:buClr>
              <a:buFont typeface="Wingdings 2" panose="05020102010507070707" pitchFamily="18" charset="2"/>
              <a:buChar char=""/>
              <a:defRPr sz="1600">
                <a:solidFill>
                  <a:schemeClr val="accent6"/>
                </a:solidFill>
              </a:defRPr>
            </a:lvl1pPr>
            <a:lvl2pPr marL="174625" indent="0">
              <a:spcBef>
                <a:spcPts val="0"/>
              </a:spcBef>
              <a:defRPr sz="1400" b="1"/>
            </a:lvl2pPr>
            <a:lvl3pPr marL="174625" indent="0">
              <a:buNone/>
              <a:defRPr sz="1000"/>
            </a:lvl3pPr>
            <a:lvl4pPr>
              <a:defRPr sz="1000"/>
            </a:lvl4pPr>
            <a:lvl5pPr>
              <a:defRPr sz="1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r>
              <a:rPr lang="en-US"/>
              <a:t>March 9, 2023</a:t>
            </a:r>
            <a:endParaRPr lang="en-GB"/>
          </a:p>
        </p:txBody>
      </p:sp>
      <p:sp>
        <p:nvSpPr>
          <p:cNvPr id="6" name="Footer Placeholder 5"/>
          <p:cNvSpPr>
            <a:spLocks noGrp="1"/>
          </p:cNvSpPr>
          <p:nvPr>
            <p:ph type="ftr" sz="quarter" idx="11"/>
          </p:nvPr>
        </p:nvSpPr>
        <p:spPr/>
        <p:txBody>
          <a:bodyPr/>
          <a:lstStyle/>
          <a:p>
            <a:r>
              <a:rPr lang="en-US"/>
              <a:t>Hydropower Application Workshop - Part 2</a:t>
            </a:r>
            <a:endParaRPr lang="en-GB"/>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8" name="Content Placeholder 2"/>
          <p:cNvSpPr>
            <a:spLocks noGrp="1"/>
          </p:cNvSpPr>
          <p:nvPr>
            <p:ph idx="13"/>
          </p:nvPr>
        </p:nvSpPr>
        <p:spPr>
          <a:xfrm>
            <a:off x="6404949" y="1692000"/>
            <a:ext cx="5307625"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000"/>
            </a:lvl3pPr>
            <a:lvl4pPr>
              <a:defRPr sz="1000"/>
            </a:lvl4pPr>
            <a:lvl5pPr>
              <a:defRPr sz="1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p:cNvSpPr>
            <a:spLocks noGrp="1"/>
          </p:cNvSpPr>
          <p:nvPr>
            <p:ph idx="14"/>
          </p:nvPr>
        </p:nvSpPr>
        <p:spPr>
          <a:xfrm>
            <a:off x="553788" y="3644420"/>
            <a:ext cx="5292000"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000"/>
            </a:lvl3pPr>
            <a:lvl4pPr>
              <a:defRPr sz="1000"/>
            </a:lvl4pPr>
            <a:lvl5pPr>
              <a:defRPr sz="1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Content Placeholder 2"/>
          <p:cNvSpPr>
            <a:spLocks noGrp="1"/>
          </p:cNvSpPr>
          <p:nvPr>
            <p:ph idx="15"/>
          </p:nvPr>
        </p:nvSpPr>
        <p:spPr>
          <a:xfrm>
            <a:off x="6420575" y="3644420"/>
            <a:ext cx="5292000" cy="1707702"/>
          </a:xfrm>
        </p:spPr>
        <p:txBody>
          <a:bodyPr>
            <a:normAutofit/>
          </a:bodyPr>
          <a:lstStyle>
            <a:lvl1pPr marL="174625" indent="-174625">
              <a:buClr>
                <a:schemeClr val="accent1"/>
              </a:buClr>
              <a:buFont typeface="Wingdings 2" panose="05020102010507070707" pitchFamily="18" charset="2"/>
              <a:buChar char=""/>
              <a:defRPr lang="en-US" sz="1600" b="1" kern="1200" dirty="0" smtClean="0">
                <a:solidFill>
                  <a:schemeClr val="accent6"/>
                </a:solidFill>
                <a:latin typeface="+mn-lt"/>
                <a:ea typeface="+mn-ea"/>
                <a:cs typeface="+mn-cs"/>
              </a:defRPr>
            </a:lvl1pPr>
            <a:lvl2pPr marL="174625" indent="0">
              <a:spcBef>
                <a:spcPts val="0"/>
              </a:spcBef>
              <a:defRPr sz="1400" b="1"/>
            </a:lvl2pPr>
            <a:lvl3pPr marL="174625" indent="0">
              <a:buNone/>
              <a:defRPr sz="1000"/>
            </a:lvl3pPr>
            <a:lvl4pPr>
              <a:defRPr sz="1000"/>
            </a:lvl4pPr>
            <a:lvl5pPr>
              <a:defRPr sz="1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Title 1"/>
          <p:cNvSpPr>
            <a:spLocks noGrp="1"/>
          </p:cNvSpPr>
          <p:nvPr>
            <p:ph type="title"/>
          </p:nvPr>
        </p:nvSpPr>
        <p:spPr>
          <a:xfrm>
            <a:off x="539999" y="450000"/>
            <a:ext cx="11172576" cy="680400"/>
          </a:xfrm>
        </p:spPr>
        <p:txBody>
          <a:bodyPr anchor="t">
            <a:normAutofit/>
          </a:bodyPr>
          <a:lstStyle>
            <a:lvl1pPr>
              <a:defRPr sz="2400"/>
            </a:lvl1pPr>
          </a:lstStyle>
          <a:p>
            <a:r>
              <a:rPr lang="en-GB"/>
              <a:t>Click to edit Master title style</a:t>
            </a:r>
            <a:endParaRPr lang="en-GB" dirty="0"/>
          </a:p>
        </p:txBody>
      </p:sp>
      <p:sp>
        <p:nvSpPr>
          <p:cNvPr id="12"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34448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6330" b="1726"/>
          <a:stretch/>
        </p:blipFill>
        <p:spPr>
          <a:xfrm>
            <a:off x="16886" y="-1"/>
            <a:ext cx="12175114" cy="6305551"/>
          </a:xfrm>
          <a:prstGeom prst="rect">
            <a:avLst/>
          </a:prstGeom>
        </p:spPr>
      </p:pic>
      <p:sp>
        <p:nvSpPr>
          <p:cNvPr id="3" name="Date Placeholder 2"/>
          <p:cNvSpPr>
            <a:spLocks noGrp="1"/>
          </p:cNvSpPr>
          <p:nvPr>
            <p:ph type="dt" sz="half" idx="10"/>
          </p:nvPr>
        </p:nvSpPr>
        <p:spPr/>
        <p:txBody>
          <a:bodyPr/>
          <a:lstStyle/>
          <a:p>
            <a:r>
              <a:rPr lang="en-US"/>
              <a:t>March 9, 2023</a:t>
            </a:r>
            <a:endParaRPr lang="en-GB"/>
          </a:p>
        </p:txBody>
      </p:sp>
      <p:sp>
        <p:nvSpPr>
          <p:cNvPr id="4" name="Footer Placeholder 3"/>
          <p:cNvSpPr>
            <a:spLocks noGrp="1"/>
          </p:cNvSpPr>
          <p:nvPr>
            <p:ph type="ftr" sz="quarter" idx="11"/>
          </p:nvPr>
        </p:nvSpPr>
        <p:spPr/>
        <p:txBody>
          <a:bodyPr/>
          <a:lstStyle/>
          <a:p>
            <a:r>
              <a:rPr lang="en-US"/>
              <a:t>Hydropower Application Workshop - Part 2</a:t>
            </a:r>
            <a:endParaRPr lang="en-GB"/>
          </a:p>
        </p:txBody>
      </p:sp>
      <p:sp>
        <p:nvSpPr>
          <p:cNvPr id="5" name="Slide Number Placeholder 4"/>
          <p:cNvSpPr>
            <a:spLocks noGrp="1"/>
          </p:cNvSpPr>
          <p:nvPr>
            <p:ph type="sldNum" sz="quarter" idx="12"/>
          </p:nvPr>
        </p:nvSpPr>
        <p:spPr/>
        <p:txBody>
          <a:bodyPr/>
          <a:lstStyle/>
          <a:p>
            <a:fld id="{240553F3-40B0-4BFA-8684-D942AF6EAA45}" type="slidenum">
              <a:rPr lang="en-GB" smtClean="0"/>
              <a:t>‹N°›</a:t>
            </a:fld>
            <a:endParaRPr lang="en-GB"/>
          </a:p>
        </p:txBody>
      </p:sp>
      <p:sp>
        <p:nvSpPr>
          <p:cNvPr id="10" name="Text Placeholder 9"/>
          <p:cNvSpPr>
            <a:spLocks noGrp="1"/>
          </p:cNvSpPr>
          <p:nvPr>
            <p:ph type="body" sz="quarter" idx="13"/>
          </p:nvPr>
        </p:nvSpPr>
        <p:spPr>
          <a:xfrm>
            <a:off x="538163" y="2663190"/>
            <a:ext cx="6319837" cy="3095308"/>
          </a:xfrm>
        </p:spPr>
        <p:txBody>
          <a:bodyPr/>
          <a:lstStyle>
            <a:lvl1pPr>
              <a:defRPr sz="3200" b="0">
                <a:solidFill>
                  <a:schemeClr val="accent6"/>
                </a:solidFill>
              </a:defRPr>
            </a:lvl1pPr>
            <a:lvl2pPr marL="122238" indent="-122238">
              <a:spcBef>
                <a:spcPts val="1800"/>
              </a:spcBef>
              <a:buFont typeface="Arial" panose="020B0604020202020204" pitchFamily="34" charset="0"/>
              <a:buChar char="‒"/>
              <a:defRPr sz="1100"/>
            </a:lvl2pPr>
          </a:lstStyle>
          <a:p>
            <a:pPr lvl="0"/>
            <a:r>
              <a:rPr lang="en-GB"/>
              <a:t>Click to edit Master text styles</a:t>
            </a:r>
          </a:p>
          <a:p>
            <a:pPr lvl="1"/>
            <a:r>
              <a:rPr lang="en-GB"/>
              <a:t>Second level</a:t>
            </a:r>
          </a:p>
        </p:txBody>
      </p:sp>
      <p:grpSp>
        <p:nvGrpSpPr>
          <p:cNvPr id="18" name="Group 17"/>
          <p:cNvGrpSpPr/>
          <p:nvPr userDrawn="1"/>
        </p:nvGrpSpPr>
        <p:grpSpPr>
          <a:xfrm>
            <a:off x="538163" y="2205039"/>
            <a:ext cx="376237" cy="293560"/>
            <a:chOff x="538163" y="2205038"/>
            <a:chExt cx="498476" cy="388937"/>
          </a:xfrm>
        </p:grpSpPr>
        <p:sp>
          <p:nvSpPr>
            <p:cNvPr id="16" name="Freeform 5"/>
            <p:cNvSpPr>
              <a:spLocks/>
            </p:cNvSpPr>
            <p:nvPr userDrawn="1"/>
          </p:nvSpPr>
          <p:spPr bwMode="auto">
            <a:xfrm>
              <a:off x="809626" y="2205038"/>
              <a:ext cx="227013" cy="388937"/>
            </a:xfrm>
            <a:custGeom>
              <a:avLst/>
              <a:gdLst>
                <a:gd name="T0" fmla="*/ 416 w 416"/>
                <a:gd name="T1" fmla="*/ 525 h 709"/>
                <a:gd name="T2" fmla="*/ 237 w 416"/>
                <a:gd name="T3" fmla="*/ 351 h 709"/>
                <a:gd name="T4" fmla="*/ 184 w 416"/>
                <a:gd name="T5" fmla="*/ 363 h 709"/>
                <a:gd name="T6" fmla="*/ 391 w 416"/>
                <a:gd name="T7" fmla="*/ 154 h 709"/>
                <a:gd name="T8" fmla="*/ 391 w 416"/>
                <a:gd name="T9" fmla="*/ 0 h 709"/>
                <a:gd name="T10" fmla="*/ 0 w 416"/>
                <a:gd name="T11" fmla="*/ 467 h 709"/>
                <a:gd name="T12" fmla="*/ 219 w 416"/>
                <a:gd name="T13" fmla="*/ 709 h 709"/>
                <a:gd name="T14" fmla="*/ 416 w 416"/>
                <a:gd name="T15" fmla="*/ 525 h 7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6" h="709">
                  <a:moveTo>
                    <a:pt x="416" y="525"/>
                  </a:moveTo>
                  <a:cubicBezTo>
                    <a:pt x="416" y="419"/>
                    <a:pt x="351" y="351"/>
                    <a:pt x="237" y="351"/>
                  </a:cubicBezTo>
                  <a:cubicBezTo>
                    <a:pt x="214" y="351"/>
                    <a:pt x="197" y="356"/>
                    <a:pt x="184" y="363"/>
                  </a:cubicBezTo>
                  <a:cubicBezTo>
                    <a:pt x="189" y="247"/>
                    <a:pt x="295" y="169"/>
                    <a:pt x="391" y="154"/>
                  </a:cubicBezTo>
                  <a:cubicBezTo>
                    <a:pt x="391" y="0"/>
                    <a:pt x="391" y="0"/>
                    <a:pt x="391" y="0"/>
                  </a:cubicBezTo>
                  <a:cubicBezTo>
                    <a:pt x="232" y="15"/>
                    <a:pt x="0" y="129"/>
                    <a:pt x="0" y="467"/>
                  </a:cubicBezTo>
                  <a:cubicBezTo>
                    <a:pt x="0" y="601"/>
                    <a:pt x="86" y="709"/>
                    <a:pt x="219" y="709"/>
                  </a:cubicBezTo>
                  <a:cubicBezTo>
                    <a:pt x="338" y="709"/>
                    <a:pt x="416" y="623"/>
                    <a:pt x="416" y="525"/>
                  </a:cubicBezTo>
                </a:path>
              </a:pathLst>
            </a:custGeom>
            <a:solidFill>
              <a:srgbClr val="253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6"/>
            <p:cNvSpPr>
              <a:spLocks/>
            </p:cNvSpPr>
            <p:nvPr userDrawn="1"/>
          </p:nvSpPr>
          <p:spPr bwMode="auto">
            <a:xfrm>
              <a:off x="538163" y="2205038"/>
              <a:ext cx="227013" cy="388937"/>
            </a:xfrm>
            <a:custGeom>
              <a:avLst/>
              <a:gdLst>
                <a:gd name="T0" fmla="*/ 416 w 416"/>
                <a:gd name="T1" fmla="*/ 525 h 709"/>
                <a:gd name="T2" fmla="*/ 237 w 416"/>
                <a:gd name="T3" fmla="*/ 351 h 709"/>
                <a:gd name="T4" fmla="*/ 184 w 416"/>
                <a:gd name="T5" fmla="*/ 363 h 709"/>
                <a:gd name="T6" fmla="*/ 391 w 416"/>
                <a:gd name="T7" fmla="*/ 154 h 709"/>
                <a:gd name="T8" fmla="*/ 391 w 416"/>
                <a:gd name="T9" fmla="*/ 0 h 709"/>
                <a:gd name="T10" fmla="*/ 0 w 416"/>
                <a:gd name="T11" fmla="*/ 467 h 709"/>
                <a:gd name="T12" fmla="*/ 219 w 416"/>
                <a:gd name="T13" fmla="*/ 709 h 709"/>
                <a:gd name="T14" fmla="*/ 416 w 416"/>
                <a:gd name="T15" fmla="*/ 525 h 7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6" h="709">
                  <a:moveTo>
                    <a:pt x="416" y="525"/>
                  </a:moveTo>
                  <a:cubicBezTo>
                    <a:pt x="416" y="419"/>
                    <a:pt x="351" y="351"/>
                    <a:pt x="237" y="351"/>
                  </a:cubicBezTo>
                  <a:cubicBezTo>
                    <a:pt x="214" y="351"/>
                    <a:pt x="197" y="356"/>
                    <a:pt x="184" y="363"/>
                  </a:cubicBezTo>
                  <a:cubicBezTo>
                    <a:pt x="189" y="247"/>
                    <a:pt x="295" y="169"/>
                    <a:pt x="391" y="154"/>
                  </a:cubicBezTo>
                  <a:cubicBezTo>
                    <a:pt x="391" y="0"/>
                    <a:pt x="391" y="0"/>
                    <a:pt x="391" y="0"/>
                  </a:cubicBezTo>
                  <a:cubicBezTo>
                    <a:pt x="232" y="15"/>
                    <a:pt x="0" y="129"/>
                    <a:pt x="0" y="467"/>
                  </a:cubicBezTo>
                  <a:cubicBezTo>
                    <a:pt x="0" y="601"/>
                    <a:pt x="86" y="709"/>
                    <a:pt x="219" y="709"/>
                  </a:cubicBezTo>
                  <a:cubicBezTo>
                    <a:pt x="338" y="709"/>
                    <a:pt x="416" y="623"/>
                    <a:pt x="416" y="525"/>
                  </a:cubicBezTo>
                </a:path>
              </a:pathLst>
            </a:custGeom>
            <a:solidFill>
              <a:srgbClr val="253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15" name="Straight Connector 14"/>
          <p:cNvCxnSpPr/>
          <p:nvPr userDrawn="1"/>
        </p:nvCxnSpPr>
        <p:spPr>
          <a:xfrm>
            <a:off x="541213" y="6203852"/>
            <a:ext cx="111587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17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March 9, 2023</a:t>
            </a:r>
            <a:endParaRPr lang="en-GB"/>
          </a:p>
        </p:txBody>
      </p:sp>
      <p:sp>
        <p:nvSpPr>
          <p:cNvPr id="6" name="Footer Placeholder 5"/>
          <p:cNvSpPr>
            <a:spLocks noGrp="1"/>
          </p:cNvSpPr>
          <p:nvPr>
            <p:ph type="ftr" sz="quarter" idx="11"/>
          </p:nvPr>
        </p:nvSpPr>
        <p:spPr/>
        <p:txBody>
          <a:bodyPr/>
          <a:lstStyle/>
          <a:p>
            <a:r>
              <a:rPr lang="en-US"/>
              <a:t>Hydropower Application Workshop - Part 2</a:t>
            </a:r>
            <a:endParaRPr lang="en-GB"/>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8" name="Title 1"/>
          <p:cNvSpPr>
            <a:spLocks noGrp="1"/>
          </p:cNvSpPr>
          <p:nvPr>
            <p:ph type="title"/>
          </p:nvPr>
        </p:nvSpPr>
        <p:spPr>
          <a:xfrm>
            <a:off x="539999" y="450000"/>
            <a:ext cx="11172576" cy="680400"/>
          </a:xfrm>
        </p:spPr>
        <p:txBody>
          <a:bodyPr anchor="t">
            <a:normAutofit/>
          </a:bodyPr>
          <a:lstStyle>
            <a:lvl1pPr>
              <a:defRPr sz="2400"/>
            </a:lvl1pPr>
          </a:lstStyle>
          <a:p>
            <a:r>
              <a:rPr lang="en-GB"/>
              <a:t>Click to edit Master title style</a:t>
            </a:r>
            <a:endParaRPr lang="en-GB" dirty="0"/>
          </a:p>
        </p:txBody>
      </p:sp>
      <p:sp>
        <p:nvSpPr>
          <p:cNvPr id="9" name="Text Placeholder 3"/>
          <p:cNvSpPr>
            <a:spLocks noGrp="1"/>
          </p:cNvSpPr>
          <p:nvPr>
            <p:ph type="body" sz="half" idx="2"/>
          </p:nvPr>
        </p:nvSpPr>
        <p:spPr>
          <a:xfrm>
            <a:off x="539999" y="842400"/>
            <a:ext cx="11172576"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12725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March 9, 2023</a:t>
            </a:r>
            <a:endParaRPr lang="en-GB"/>
          </a:p>
        </p:txBody>
      </p:sp>
      <p:sp>
        <p:nvSpPr>
          <p:cNvPr id="6" name="Footer Placeholder 5"/>
          <p:cNvSpPr>
            <a:spLocks noGrp="1"/>
          </p:cNvSpPr>
          <p:nvPr>
            <p:ph type="ftr" sz="quarter" idx="11"/>
          </p:nvPr>
        </p:nvSpPr>
        <p:spPr/>
        <p:txBody>
          <a:bodyPr/>
          <a:lstStyle/>
          <a:p>
            <a:r>
              <a:rPr lang="en-US"/>
              <a:t>Hydropower Application Workshop - Part 2</a:t>
            </a:r>
            <a:endParaRPr lang="en-GB"/>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8" name="Media Placeholder 7">
            <a:extLst>
              <a:ext uri="{FF2B5EF4-FFF2-40B4-BE49-F238E27FC236}">
                <a16:creationId xmlns:a16="http://schemas.microsoft.com/office/drawing/2014/main" id="{C562B830-D2AA-4D51-AF7B-244BB895AB99}"/>
              </a:ext>
            </a:extLst>
          </p:cNvPr>
          <p:cNvSpPr>
            <a:spLocks noGrp="1"/>
          </p:cNvSpPr>
          <p:nvPr>
            <p:ph type="media" sz="quarter" idx="13"/>
          </p:nvPr>
        </p:nvSpPr>
        <p:spPr>
          <a:xfrm>
            <a:off x="3278717" y="1681163"/>
            <a:ext cx="5634567" cy="4225925"/>
          </a:xfrm>
        </p:spPr>
        <p:txBody>
          <a:bodyPr/>
          <a:lstStyle/>
          <a:p>
            <a:r>
              <a:rPr lang="en-GB"/>
              <a:t>Click icon to add media</a:t>
            </a:r>
          </a:p>
        </p:txBody>
      </p:sp>
      <p:sp>
        <p:nvSpPr>
          <p:cNvPr id="9" name="Title 1"/>
          <p:cNvSpPr>
            <a:spLocks noGrp="1"/>
          </p:cNvSpPr>
          <p:nvPr>
            <p:ph type="title"/>
          </p:nvPr>
        </p:nvSpPr>
        <p:spPr>
          <a:xfrm>
            <a:off x="539999" y="450000"/>
            <a:ext cx="11172575" cy="680400"/>
          </a:xfrm>
        </p:spPr>
        <p:txBody>
          <a:bodyPr anchor="t">
            <a:normAutofit/>
          </a:bodyPr>
          <a:lstStyle>
            <a:lvl1pPr>
              <a:defRPr sz="2400"/>
            </a:lvl1pPr>
          </a:lstStyle>
          <a:p>
            <a:r>
              <a:rPr lang="en-GB"/>
              <a:t>Click to edit Master title style</a:t>
            </a:r>
            <a:endParaRPr lang="en-GB" dirty="0"/>
          </a:p>
        </p:txBody>
      </p:sp>
      <p:sp>
        <p:nvSpPr>
          <p:cNvPr id="10" name="Text Placeholder 3"/>
          <p:cNvSpPr>
            <a:spLocks noGrp="1"/>
          </p:cNvSpPr>
          <p:nvPr>
            <p:ph type="body" sz="half" idx="2"/>
          </p:nvPr>
        </p:nvSpPr>
        <p:spPr>
          <a:xfrm>
            <a:off x="539997" y="842400"/>
            <a:ext cx="11172577" cy="28800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16159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mage4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lvl1pPr>
            <a:lvl2pPr>
              <a:spcBef>
                <a:spcPts val="0"/>
              </a:spcBef>
              <a:defRPr sz="1200">
                <a:solidFill>
                  <a:schemeClr val="tx1"/>
                </a:solidFill>
              </a:defRPr>
            </a:lvl2pPr>
            <a:lvl3pPr marL="0" indent="0">
              <a:spcBef>
                <a:spcPts val="0"/>
              </a:spcBef>
              <a:buNone/>
              <a:defRPr sz="1600" b="1">
                <a:solidFill>
                  <a:schemeClr val="accent6"/>
                </a:solidFill>
              </a:defRPr>
            </a:lvl3pPr>
          </a:lstStyle>
          <a:p>
            <a:pPr lvl="0"/>
            <a:r>
              <a:rPr lang="en-US"/>
              <a:t>Edit Master text styles</a:t>
            </a:r>
          </a:p>
          <a:p>
            <a:pPr lvl="1"/>
            <a:r>
              <a:rPr lang="en-US"/>
              <a:t>Second level</a:t>
            </a:r>
          </a:p>
          <a:p>
            <a:pPr lvl="2"/>
            <a:r>
              <a:rPr lang="en-US"/>
              <a:t>Third level</a:t>
            </a:r>
          </a:p>
        </p:txBody>
      </p:sp>
      <p:grpSp>
        <p:nvGrpSpPr>
          <p:cNvPr id="7" name="Group 6"/>
          <p:cNvGrpSpPr/>
          <p:nvPr userDrawn="1"/>
        </p:nvGrpSpPr>
        <p:grpSpPr>
          <a:xfrm>
            <a:off x="539750" y="242888"/>
            <a:ext cx="1633538" cy="309562"/>
            <a:chOff x="539750" y="242888"/>
            <a:chExt cx="1633538" cy="309562"/>
          </a:xfrm>
          <a:solidFill>
            <a:schemeClr val="tx2"/>
          </a:solidFill>
        </p:grpSpPr>
        <p:sp>
          <p:nvSpPr>
            <p:cNvPr id="10" name="Freeform 5"/>
            <p:cNvSpPr>
              <a:spLocks/>
            </p:cNvSpPr>
            <p:nvPr userDrawn="1"/>
          </p:nvSpPr>
          <p:spPr bwMode="auto">
            <a:xfrm>
              <a:off x="860425" y="250825"/>
              <a:ext cx="187325" cy="300037"/>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625600" y="334963"/>
              <a:ext cx="44450" cy="215900"/>
            </a:xfrm>
            <a:custGeom>
              <a:avLst/>
              <a:gdLst>
                <a:gd name="T0" fmla="*/ 0 w 28"/>
                <a:gd name="T1" fmla="*/ 29 h 136"/>
                <a:gd name="T2" fmla="*/ 0 w 28"/>
                <a:gd name="T3" fmla="*/ 136 h 136"/>
                <a:gd name="T4" fmla="*/ 28 w 28"/>
                <a:gd name="T5" fmla="*/ 136 h 136"/>
                <a:gd name="T6" fmla="*/ 28 w 28"/>
                <a:gd name="T7" fmla="*/ 0 h 136"/>
                <a:gd name="T8" fmla="*/ 0 w 28"/>
                <a:gd name="T9" fmla="*/ 29 h 136"/>
              </a:gdLst>
              <a:ahLst/>
              <a:cxnLst>
                <a:cxn ang="0">
                  <a:pos x="T0" y="T1"/>
                </a:cxn>
                <a:cxn ang="0">
                  <a:pos x="T2" y="T3"/>
                </a:cxn>
                <a:cxn ang="0">
                  <a:pos x="T4" y="T5"/>
                </a:cxn>
                <a:cxn ang="0">
                  <a:pos x="T6" y="T7"/>
                </a:cxn>
                <a:cxn ang="0">
                  <a:pos x="T8" y="T9"/>
                </a:cxn>
              </a:cxnLst>
              <a:rect l="0" t="0" r="r" b="b"/>
              <a:pathLst>
                <a:path w="28" h="136">
                  <a:moveTo>
                    <a:pt x="0" y="29"/>
                  </a:moveTo>
                  <a:lnTo>
                    <a:pt x="0" y="136"/>
                  </a:lnTo>
                  <a:lnTo>
                    <a:pt x="28" y="136"/>
                  </a:lnTo>
                  <a:lnTo>
                    <a:pt x="28"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userDrawn="1"/>
          </p:nvSpPr>
          <p:spPr bwMode="auto">
            <a:xfrm>
              <a:off x="1625600" y="250825"/>
              <a:ext cx="80963" cy="80962"/>
            </a:xfrm>
            <a:custGeom>
              <a:avLst/>
              <a:gdLst>
                <a:gd name="T0" fmla="*/ 0 w 51"/>
                <a:gd name="T1" fmla="*/ 0 h 51"/>
                <a:gd name="T2" fmla="*/ 0 w 51"/>
                <a:gd name="T3" fmla="*/ 51 h 51"/>
                <a:gd name="T4" fmla="*/ 51 w 51"/>
                <a:gd name="T5" fmla="*/ 0 h 51"/>
                <a:gd name="T6" fmla="*/ 0 w 51"/>
                <a:gd name="T7" fmla="*/ 0 h 51"/>
              </a:gdLst>
              <a:ahLst/>
              <a:cxnLst>
                <a:cxn ang="0">
                  <a:pos x="T0" y="T1"/>
                </a:cxn>
                <a:cxn ang="0">
                  <a:pos x="T2" y="T3"/>
                </a:cxn>
                <a:cxn ang="0">
                  <a:pos x="T4" y="T5"/>
                </a:cxn>
                <a:cxn ang="0">
                  <a:pos x="T6" y="T7"/>
                </a:cxn>
              </a:cxnLst>
              <a:rect l="0" t="0" r="r" b="b"/>
              <a:pathLst>
                <a:path w="51" h="51">
                  <a:moveTo>
                    <a:pt x="0" y="0"/>
                  </a:moveTo>
                  <a:lnTo>
                    <a:pt x="0" y="51"/>
                  </a:lnTo>
                  <a:lnTo>
                    <a:pt x="5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98538" y="244476"/>
              <a:ext cx="295275" cy="307974"/>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284288" y="242888"/>
              <a:ext cx="295275" cy="309562"/>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539750" y="250825"/>
              <a:ext cx="260350" cy="300037"/>
            </a:xfrm>
            <a:custGeom>
              <a:avLst/>
              <a:gdLst>
                <a:gd name="T0" fmla="*/ 141 w 164"/>
                <a:gd name="T1" fmla="*/ 0 h 189"/>
                <a:gd name="T2" fmla="*/ 82 w 164"/>
                <a:gd name="T3" fmla="*/ 76 h 189"/>
                <a:gd name="T4" fmla="*/ 23 w 164"/>
                <a:gd name="T5" fmla="*/ 0 h 189"/>
                <a:gd name="T6" fmla="*/ 0 w 164"/>
                <a:gd name="T7" fmla="*/ 0 h 189"/>
                <a:gd name="T8" fmla="*/ 0 w 164"/>
                <a:gd name="T9" fmla="*/ 189 h 189"/>
                <a:gd name="T10" fmla="*/ 26 w 164"/>
                <a:gd name="T11" fmla="*/ 189 h 189"/>
                <a:gd name="T12" fmla="*/ 26 w 164"/>
                <a:gd name="T13" fmla="*/ 41 h 189"/>
                <a:gd name="T14" fmla="*/ 82 w 164"/>
                <a:gd name="T15" fmla="*/ 117 h 189"/>
                <a:gd name="T16" fmla="*/ 139 w 164"/>
                <a:gd name="T17" fmla="*/ 41 h 189"/>
                <a:gd name="T18" fmla="*/ 139 w 164"/>
                <a:gd name="T19" fmla="*/ 189 h 189"/>
                <a:gd name="T20" fmla="*/ 164 w 164"/>
                <a:gd name="T21" fmla="*/ 189 h 189"/>
                <a:gd name="T22" fmla="*/ 164 w 164"/>
                <a:gd name="T23" fmla="*/ 0 h 189"/>
                <a:gd name="T24" fmla="*/ 141 w 164"/>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89">
                  <a:moveTo>
                    <a:pt x="141" y="0"/>
                  </a:moveTo>
                  <a:lnTo>
                    <a:pt x="82" y="76"/>
                  </a:lnTo>
                  <a:lnTo>
                    <a:pt x="23" y="0"/>
                  </a:lnTo>
                  <a:lnTo>
                    <a:pt x="0" y="0"/>
                  </a:lnTo>
                  <a:lnTo>
                    <a:pt x="0" y="189"/>
                  </a:lnTo>
                  <a:lnTo>
                    <a:pt x="26" y="189"/>
                  </a:lnTo>
                  <a:lnTo>
                    <a:pt x="26" y="41"/>
                  </a:lnTo>
                  <a:lnTo>
                    <a:pt x="82" y="117"/>
                  </a:lnTo>
                  <a:lnTo>
                    <a:pt x="139" y="41"/>
                  </a:lnTo>
                  <a:lnTo>
                    <a:pt x="139" y="189"/>
                  </a:lnTo>
                  <a:lnTo>
                    <a:pt x="164" y="189"/>
                  </a:lnTo>
                  <a:lnTo>
                    <a:pt x="164"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userDrawn="1"/>
          </p:nvSpPr>
          <p:spPr bwMode="auto">
            <a:xfrm>
              <a:off x="1709738" y="250825"/>
              <a:ext cx="463550" cy="300037"/>
            </a:xfrm>
            <a:custGeom>
              <a:avLst/>
              <a:gdLst>
                <a:gd name="T0" fmla="*/ 24 w 292"/>
                <a:gd name="T1" fmla="*/ 0 h 189"/>
                <a:gd name="T2" fmla="*/ 0 w 292"/>
                <a:gd name="T3" fmla="*/ 23 h 189"/>
                <a:gd name="T4" fmla="*/ 67 w 292"/>
                <a:gd name="T5" fmla="*/ 23 h 189"/>
                <a:gd name="T6" fmla="*/ 67 w 292"/>
                <a:gd name="T7" fmla="*/ 189 h 189"/>
                <a:gd name="T8" fmla="*/ 93 w 292"/>
                <a:gd name="T9" fmla="*/ 189 h 189"/>
                <a:gd name="T10" fmla="*/ 93 w 292"/>
                <a:gd name="T11" fmla="*/ 23 h 189"/>
                <a:gd name="T12" fmla="*/ 198 w 292"/>
                <a:gd name="T13" fmla="*/ 23 h 189"/>
                <a:gd name="T14" fmla="*/ 198 w 292"/>
                <a:gd name="T15" fmla="*/ 189 h 189"/>
                <a:gd name="T16" fmla="*/ 227 w 292"/>
                <a:gd name="T17" fmla="*/ 189 h 189"/>
                <a:gd name="T18" fmla="*/ 227 w 292"/>
                <a:gd name="T19" fmla="*/ 23 h 189"/>
                <a:gd name="T20" fmla="*/ 292 w 292"/>
                <a:gd name="T21" fmla="*/ 23 h 189"/>
                <a:gd name="T22" fmla="*/ 292 w 292"/>
                <a:gd name="T23" fmla="*/ 0 h 189"/>
                <a:gd name="T24" fmla="*/ 24 w 292"/>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89">
                  <a:moveTo>
                    <a:pt x="24" y="0"/>
                  </a:moveTo>
                  <a:lnTo>
                    <a:pt x="0" y="23"/>
                  </a:lnTo>
                  <a:lnTo>
                    <a:pt x="67" y="23"/>
                  </a:lnTo>
                  <a:lnTo>
                    <a:pt x="67" y="189"/>
                  </a:lnTo>
                  <a:lnTo>
                    <a:pt x="93" y="189"/>
                  </a:lnTo>
                  <a:lnTo>
                    <a:pt x="93" y="23"/>
                  </a:lnTo>
                  <a:lnTo>
                    <a:pt x="198" y="23"/>
                  </a:lnTo>
                  <a:lnTo>
                    <a:pt x="198" y="189"/>
                  </a:lnTo>
                  <a:lnTo>
                    <a:pt x="227" y="189"/>
                  </a:lnTo>
                  <a:lnTo>
                    <a:pt x="227" y="23"/>
                  </a:lnTo>
                  <a:lnTo>
                    <a:pt x="292" y="23"/>
                  </a:lnTo>
                  <a:lnTo>
                    <a:pt x="292"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42827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Image4 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9635"/>
          <a:stretch/>
        </p:blipFill>
        <p:spPr>
          <a:xfrm>
            <a:off x="1189904" y="0"/>
            <a:ext cx="11002096" cy="6858000"/>
          </a:xfrm>
          <a:prstGeom prst="rect">
            <a:avLst/>
          </a:prstGeom>
        </p:spPr>
      </p:pic>
      <p:sp>
        <p:nvSpPr>
          <p:cNvPr id="2" name="Title 1"/>
          <p:cNvSpPr>
            <a:spLocks noGrp="1"/>
          </p:cNvSpPr>
          <p:nvPr>
            <p:ph type="ctrTitle" hasCustomPrompt="1"/>
          </p:nvPr>
        </p:nvSpPr>
        <p:spPr>
          <a:xfrm>
            <a:off x="538162" y="1671891"/>
            <a:ext cx="11160000" cy="3166809"/>
          </a:xfrm>
        </p:spPr>
        <p:txBody>
          <a:bodyPr anchor="ctr">
            <a:noAutofit/>
          </a:bodyPr>
          <a:lstStyle>
            <a:lvl1pPr algn="l">
              <a:lnSpc>
                <a:spcPct val="80000"/>
              </a:lnSpc>
              <a:defRPr sz="7600" cap="all" baseline="0"/>
            </a:lvl1pPr>
          </a:lstStyle>
          <a:p>
            <a:r>
              <a:rPr lang="en-US" dirty="0"/>
              <a:t>Click to edit</a:t>
            </a:r>
            <a:br>
              <a:rPr lang="en-US" dirty="0"/>
            </a:br>
            <a:r>
              <a:rPr lang="en-US" dirty="0"/>
              <a:t>Master</a:t>
            </a:r>
            <a:br>
              <a:rPr lang="en-US" dirty="0"/>
            </a:br>
            <a:r>
              <a:rPr lang="en-US" dirty="0"/>
              <a:t>title style</a:t>
            </a:r>
            <a:endParaRPr lang="en-GB" dirty="0"/>
          </a:p>
        </p:txBody>
      </p:sp>
      <p:sp>
        <p:nvSpPr>
          <p:cNvPr id="8" name="Text Placeholder 7"/>
          <p:cNvSpPr>
            <a:spLocks noGrp="1"/>
          </p:cNvSpPr>
          <p:nvPr>
            <p:ph type="body" sz="quarter" idx="13"/>
          </p:nvPr>
        </p:nvSpPr>
        <p:spPr>
          <a:xfrm>
            <a:off x="538163" y="4838700"/>
            <a:ext cx="11160000" cy="1493838"/>
          </a:xfrm>
        </p:spPr>
        <p:txBody>
          <a:bodyPr anchor="b"/>
          <a:lstStyle>
            <a:lvl1pPr>
              <a:spcBef>
                <a:spcPts val="0"/>
              </a:spcBef>
              <a:defRPr sz="2000"/>
            </a:lvl1pPr>
            <a:lvl2pPr>
              <a:spcBef>
                <a:spcPts val="0"/>
              </a:spcBef>
              <a:defRPr sz="1200">
                <a:solidFill>
                  <a:schemeClr val="tx1"/>
                </a:solidFill>
              </a:defRPr>
            </a:lvl2pPr>
            <a:lvl3pPr marL="0" indent="0">
              <a:spcBef>
                <a:spcPts val="0"/>
              </a:spcBef>
              <a:buNone/>
              <a:defRPr sz="1600" b="1">
                <a:solidFill>
                  <a:schemeClr val="accent6"/>
                </a:solidFill>
              </a:defRPr>
            </a:lvl3pPr>
          </a:lstStyle>
          <a:p>
            <a:pPr lvl="0"/>
            <a:r>
              <a:rPr lang="en-US"/>
              <a:t>Edit Master text styles</a:t>
            </a:r>
          </a:p>
          <a:p>
            <a:pPr lvl="1"/>
            <a:r>
              <a:rPr lang="en-US"/>
              <a:t>Second level</a:t>
            </a:r>
          </a:p>
          <a:p>
            <a:pPr lvl="2"/>
            <a:r>
              <a:rPr lang="en-US"/>
              <a:t>Third level</a:t>
            </a:r>
          </a:p>
        </p:txBody>
      </p:sp>
      <p:grpSp>
        <p:nvGrpSpPr>
          <p:cNvPr id="7" name="Group 6"/>
          <p:cNvGrpSpPr/>
          <p:nvPr userDrawn="1"/>
        </p:nvGrpSpPr>
        <p:grpSpPr>
          <a:xfrm>
            <a:off x="539750" y="242888"/>
            <a:ext cx="1633538" cy="309562"/>
            <a:chOff x="539750" y="242888"/>
            <a:chExt cx="1633538" cy="309562"/>
          </a:xfrm>
          <a:solidFill>
            <a:schemeClr val="tx2"/>
          </a:solidFill>
        </p:grpSpPr>
        <p:sp>
          <p:nvSpPr>
            <p:cNvPr id="10" name="Freeform 5"/>
            <p:cNvSpPr>
              <a:spLocks/>
            </p:cNvSpPr>
            <p:nvPr userDrawn="1"/>
          </p:nvSpPr>
          <p:spPr bwMode="auto">
            <a:xfrm>
              <a:off x="860425" y="250825"/>
              <a:ext cx="187325" cy="300037"/>
            </a:xfrm>
            <a:custGeom>
              <a:avLst/>
              <a:gdLst>
                <a:gd name="T0" fmla="*/ 209 w 248"/>
                <a:gd name="T1" fmla="*/ 339 h 394"/>
                <a:gd name="T2" fmla="*/ 51 w 248"/>
                <a:gd name="T3" fmla="*/ 339 h 394"/>
                <a:gd name="T4" fmla="*/ 51 w 248"/>
                <a:gd name="T5" fmla="*/ 218 h 394"/>
                <a:gd name="T6" fmla="*/ 175 w 248"/>
                <a:gd name="T7" fmla="*/ 218 h 394"/>
                <a:gd name="T8" fmla="*/ 172 w 248"/>
                <a:gd name="T9" fmla="*/ 194 h 394"/>
                <a:gd name="T10" fmla="*/ 175 w 248"/>
                <a:gd name="T11" fmla="*/ 170 h 394"/>
                <a:gd name="T12" fmla="*/ 51 w 248"/>
                <a:gd name="T13" fmla="*/ 170 h 394"/>
                <a:gd name="T14" fmla="*/ 51 w 248"/>
                <a:gd name="T15" fmla="*/ 49 h 394"/>
                <a:gd name="T16" fmla="*/ 209 w 248"/>
                <a:gd name="T17" fmla="*/ 49 h 394"/>
                <a:gd name="T18" fmla="*/ 248 w 248"/>
                <a:gd name="T19" fmla="*/ 0 h 394"/>
                <a:gd name="T20" fmla="*/ 0 w 248"/>
                <a:gd name="T21" fmla="*/ 0 h 394"/>
                <a:gd name="T22" fmla="*/ 0 w 248"/>
                <a:gd name="T23" fmla="*/ 394 h 394"/>
                <a:gd name="T24" fmla="*/ 248 w 248"/>
                <a:gd name="T25" fmla="*/ 394 h 394"/>
                <a:gd name="T26" fmla="*/ 214 w 248"/>
                <a:gd name="T27" fmla="*/ 339 h 394"/>
                <a:gd name="T28" fmla="*/ 209 w 248"/>
                <a:gd name="T29" fmla="*/ 3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394">
                  <a:moveTo>
                    <a:pt x="209" y="339"/>
                  </a:moveTo>
                  <a:cubicBezTo>
                    <a:pt x="51" y="339"/>
                    <a:pt x="51" y="339"/>
                    <a:pt x="51" y="339"/>
                  </a:cubicBezTo>
                  <a:cubicBezTo>
                    <a:pt x="51" y="218"/>
                    <a:pt x="51" y="218"/>
                    <a:pt x="51" y="218"/>
                  </a:cubicBezTo>
                  <a:cubicBezTo>
                    <a:pt x="175" y="218"/>
                    <a:pt x="175" y="218"/>
                    <a:pt x="175" y="218"/>
                  </a:cubicBezTo>
                  <a:cubicBezTo>
                    <a:pt x="175" y="218"/>
                    <a:pt x="172" y="204"/>
                    <a:pt x="172" y="194"/>
                  </a:cubicBezTo>
                  <a:cubicBezTo>
                    <a:pt x="172" y="185"/>
                    <a:pt x="175" y="170"/>
                    <a:pt x="175" y="170"/>
                  </a:cubicBezTo>
                  <a:cubicBezTo>
                    <a:pt x="51" y="170"/>
                    <a:pt x="51" y="170"/>
                    <a:pt x="51" y="170"/>
                  </a:cubicBezTo>
                  <a:cubicBezTo>
                    <a:pt x="51" y="49"/>
                    <a:pt x="51" y="49"/>
                    <a:pt x="51" y="49"/>
                  </a:cubicBezTo>
                  <a:cubicBezTo>
                    <a:pt x="209" y="49"/>
                    <a:pt x="209" y="49"/>
                    <a:pt x="209" y="49"/>
                  </a:cubicBezTo>
                  <a:cubicBezTo>
                    <a:pt x="248" y="0"/>
                    <a:pt x="248" y="0"/>
                    <a:pt x="248" y="0"/>
                  </a:cubicBezTo>
                  <a:cubicBezTo>
                    <a:pt x="0" y="0"/>
                    <a:pt x="0" y="0"/>
                    <a:pt x="0" y="0"/>
                  </a:cubicBezTo>
                  <a:cubicBezTo>
                    <a:pt x="0" y="394"/>
                    <a:pt x="0" y="394"/>
                    <a:pt x="0" y="394"/>
                  </a:cubicBezTo>
                  <a:cubicBezTo>
                    <a:pt x="248" y="394"/>
                    <a:pt x="248" y="394"/>
                    <a:pt x="248" y="394"/>
                  </a:cubicBezTo>
                  <a:cubicBezTo>
                    <a:pt x="214" y="339"/>
                    <a:pt x="214" y="339"/>
                    <a:pt x="214" y="339"/>
                  </a:cubicBezTo>
                  <a:lnTo>
                    <a:pt x="209"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625600" y="334963"/>
              <a:ext cx="44450" cy="215900"/>
            </a:xfrm>
            <a:custGeom>
              <a:avLst/>
              <a:gdLst>
                <a:gd name="T0" fmla="*/ 0 w 28"/>
                <a:gd name="T1" fmla="*/ 29 h 136"/>
                <a:gd name="T2" fmla="*/ 0 w 28"/>
                <a:gd name="T3" fmla="*/ 136 h 136"/>
                <a:gd name="T4" fmla="*/ 28 w 28"/>
                <a:gd name="T5" fmla="*/ 136 h 136"/>
                <a:gd name="T6" fmla="*/ 28 w 28"/>
                <a:gd name="T7" fmla="*/ 0 h 136"/>
                <a:gd name="T8" fmla="*/ 0 w 28"/>
                <a:gd name="T9" fmla="*/ 29 h 136"/>
              </a:gdLst>
              <a:ahLst/>
              <a:cxnLst>
                <a:cxn ang="0">
                  <a:pos x="T0" y="T1"/>
                </a:cxn>
                <a:cxn ang="0">
                  <a:pos x="T2" y="T3"/>
                </a:cxn>
                <a:cxn ang="0">
                  <a:pos x="T4" y="T5"/>
                </a:cxn>
                <a:cxn ang="0">
                  <a:pos x="T6" y="T7"/>
                </a:cxn>
                <a:cxn ang="0">
                  <a:pos x="T8" y="T9"/>
                </a:cxn>
              </a:cxnLst>
              <a:rect l="0" t="0" r="r" b="b"/>
              <a:pathLst>
                <a:path w="28" h="136">
                  <a:moveTo>
                    <a:pt x="0" y="29"/>
                  </a:moveTo>
                  <a:lnTo>
                    <a:pt x="0" y="136"/>
                  </a:lnTo>
                  <a:lnTo>
                    <a:pt x="28" y="136"/>
                  </a:lnTo>
                  <a:lnTo>
                    <a:pt x="28"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userDrawn="1"/>
          </p:nvSpPr>
          <p:spPr bwMode="auto">
            <a:xfrm>
              <a:off x="1625600" y="250825"/>
              <a:ext cx="80963" cy="80962"/>
            </a:xfrm>
            <a:custGeom>
              <a:avLst/>
              <a:gdLst>
                <a:gd name="T0" fmla="*/ 0 w 51"/>
                <a:gd name="T1" fmla="*/ 0 h 51"/>
                <a:gd name="T2" fmla="*/ 0 w 51"/>
                <a:gd name="T3" fmla="*/ 51 h 51"/>
                <a:gd name="T4" fmla="*/ 51 w 51"/>
                <a:gd name="T5" fmla="*/ 0 h 51"/>
                <a:gd name="T6" fmla="*/ 0 w 51"/>
                <a:gd name="T7" fmla="*/ 0 h 51"/>
              </a:gdLst>
              <a:ahLst/>
              <a:cxnLst>
                <a:cxn ang="0">
                  <a:pos x="T0" y="T1"/>
                </a:cxn>
                <a:cxn ang="0">
                  <a:pos x="T2" y="T3"/>
                </a:cxn>
                <a:cxn ang="0">
                  <a:pos x="T4" y="T5"/>
                </a:cxn>
                <a:cxn ang="0">
                  <a:pos x="T6" y="T7"/>
                </a:cxn>
              </a:cxnLst>
              <a:rect l="0" t="0" r="r" b="b"/>
              <a:pathLst>
                <a:path w="51" h="51">
                  <a:moveTo>
                    <a:pt x="0" y="0"/>
                  </a:moveTo>
                  <a:lnTo>
                    <a:pt x="0" y="51"/>
                  </a:lnTo>
                  <a:lnTo>
                    <a:pt x="5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98538" y="244476"/>
              <a:ext cx="295275" cy="307974"/>
            </a:xfrm>
            <a:custGeom>
              <a:avLst/>
              <a:gdLst>
                <a:gd name="T0" fmla="*/ 239 w 391"/>
                <a:gd name="T1" fmla="*/ 227 h 407"/>
                <a:gd name="T2" fmla="*/ 335 w 391"/>
                <a:gd name="T3" fmla="*/ 227 h 407"/>
                <a:gd name="T4" fmla="*/ 335 w 391"/>
                <a:gd name="T5" fmla="*/ 336 h 407"/>
                <a:gd name="T6" fmla="*/ 135 w 391"/>
                <a:gd name="T7" fmla="*/ 291 h 407"/>
                <a:gd name="T8" fmla="*/ 194 w 391"/>
                <a:gd name="T9" fmla="*/ 70 h 407"/>
                <a:gd name="T10" fmla="*/ 340 w 391"/>
                <a:gd name="T11" fmla="*/ 58 h 407"/>
                <a:gd name="T12" fmla="*/ 391 w 391"/>
                <a:gd name="T13" fmla="*/ 9 h 407"/>
                <a:gd name="T14" fmla="*/ 171 w 391"/>
                <a:gd name="T15" fmla="*/ 21 h 407"/>
                <a:gd name="T16" fmla="*/ 198 w 391"/>
                <a:gd name="T17" fmla="*/ 399 h 407"/>
                <a:gd name="T18" fmla="*/ 250 w 391"/>
                <a:gd name="T19" fmla="*/ 405 h 407"/>
                <a:gd name="T20" fmla="*/ 391 w 391"/>
                <a:gd name="T21" fmla="*/ 373 h 407"/>
                <a:gd name="T22" fmla="*/ 391 w 391"/>
                <a:gd name="T23" fmla="*/ 179 h 407"/>
                <a:gd name="T24" fmla="*/ 239 w 391"/>
                <a:gd name="T25" fmla="*/ 17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407">
                  <a:moveTo>
                    <a:pt x="239" y="227"/>
                  </a:moveTo>
                  <a:cubicBezTo>
                    <a:pt x="335" y="227"/>
                    <a:pt x="335" y="227"/>
                    <a:pt x="335" y="227"/>
                  </a:cubicBezTo>
                  <a:cubicBezTo>
                    <a:pt x="335" y="336"/>
                    <a:pt x="335" y="336"/>
                    <a:pt x="335" y="336"/>
                  </a:cubicBezTo>
                  <a:cubicBezTo>
                    <a:pt x="258" y="368"/>
                    <a:pt x="178" y="352"/>
                    <a:pt x="135" y="291"/>
                  </a:cubicBezTo>
                  <a:cubicBezTo>
                    <a:pt x="87" y="222"/>
                    <a:pt x="105" y="102"/>
                    <a:pt x="194" y="70"/>
                  </a:cubicBezTo>
                  <a:cubicBezTo>
                    <a:pt x="238" y="54"/>
                    <a:pt x="294" y="57"/>
                    <a:pt x="340" y="58"/>
                  </a:cubicBezTo>
                  <a:cubicBezTo>
                    <a:pt x="391" y="9"/>
                    <a:pt x="391" y="9"/>
                    <a:pt x="391" y="9"/>
                  </a:cubicBezTo>
                  <a:cubicBezTo>
                    <a:pt x="312" y="9"/>
                    <a:pt x="229" y="0"/>
                    <a:pt x="171" y="21"/>
                  </a:cubicBezTo>
                  <a:cubicBezTo>
                    <a:pt x="0" y="85"/>
                    <a:pt x="13" y="344"/>
                    <a:pt x="198" y="399"/>
                  </a:cubicBezTo>
                  <a:cubicBezTo>
                    <a:pt x="207" y="402"/>
                    <a:pt x="229" y="405"/>
                    <a:pt x="250" y="405"/>
                  </a:cubicBezTo>
                  <a:cubicBezTo>
                    <a:pt x="306" y="407"/>
                    <a:pt x="350" y="389"/>
                    <a:pt x="391" y="373"/>
                  </a:cubicBezTo>
                  <a:cubicBezTo>
                    <a:pt x="391" y="179"/>
                    <a:pt x="391" y="179"/>
                    <a:pt x="391" y="179"/>
                  </a:cubicBezTo>
                  <a:cubicBezTo>
                    <a:pt x="239" y="179"/>
                    <a:pt x="239" y="179"/>
                    <a:pt x="239"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284288" y="242888"/>
              <a:ext cx="295275" cy="309562"/>
            </a:xfrm>
            <a:custGeom>
              <a:avLst/>
              <a:gdLst>
                <a:gd name="T0" fmla="*/ 239 w 392"/>
                <a:gd name="T1" fmla="*/ 228 h 407"/>
                <a:gd name="T2" fmla="*/ 335 w 392"/>
                <a:gd name="T3" fmla="*/ 228 h 407"/>
                <a:gd name="T4" fmla="*/ 335 w 392"/>
                <a:gd name="T5" fmla="*/ 337 h 407"/>
                <a:gd name="T6" fmla="*/ 135 w 392"/>
                <a:gd name="T7" fmla="*/ 291 h 407"/>
                <a:gd name="T8" fmla="*/ 194 w 392"/>
                <a:gd name="T9" fmla="*/ 70 h 407"/>
                <a:gd name="T10" fmla="*/ 341 w 392"/>
                <a:gd name="T11" fmla="*/ 58 h 407"/>
                <a:gd name="T12" fmla="*/ 392 w 392"/>
                <a:gd name="T13" fmla="*/ 10 h 407"/>
                <a:gd name="T14" fmla="*/ 172 w 392"/>
                <a:gd name="T15" fmla="*/ 22 h 407"/>
                <a:gd name="T16" fmla="*/ 198 w 392"/>
                <a:gd name="T17" fmla="*/ 399 h 407"/>
                <a:gd name="T18" fmla="*/ 250 w 392"/>
                <a:gd name="T19" fmla="*/ 406 h 407"/>
                <a:gd name="T20" fmla="*/ 392 w 392"/>
                <a:gd name="T21" fmla="*/ 373 h 407"/>
                <a:gd name="T22" fmla="*/ 392 w 392"/>
                <a:gd name="T23" fmla="*/ 179 h 407"/>
                <a:gd name="T24" fmla="*/ 239 w 392"/>
                <a:gd name="T25" fmla="*/ 18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2" h="407">
                  <a:moveTo>
                    <a:pt x="239" y="228"/>
                  </a:moveTo>
                  <a:cubicBezTo>
                    <a:pt x="335" y="228"/>
                    <a:pt x="335" y="228"/>
                    <a:pt x="335" y="228"/>
                  </a:cubicBezTo>
                  <a:cubicBezTo>
                    <a:pt x="335" y="337"/>
                    <a:pt x="335" y="337"/>
                    <a:pt x="335" y="337"/>
                  </a:cubicBezTo>
                  <a:cubicBezTo>
                    <a:pt x="258" y="368"/>
                    <a:pt x="178" y="352"/>
                    <a:pt x="135" y="291"/>
                  </a:cubicBezTo>
                  <a:cubicBezTo>
                    <a:pt x="87" y="223"/>
                    <a:pt x="105" y="102"/>
                    <a:pt x="194" y="70"/>
                  </a:cubicBezTo>
                  <a:cubicBezTo>
                    <a:pt x="238" y="54"/>
                    <a:pt x="294" y="58"/>
                    <a:pt x="341" y="58"/>
                  </a:cubicBezTo>
                  <a:cubicBezTo>
                    <a:pt x="392" y="10"/>
                    <a:pt x="392" y="10"/>
                    <a:pt x="392" y="10"/>
                  </a:cubicBezTo>
                  <a:cubicBezTo>
                    <a:pt x="312" y="10"/>
                    <a:pt x="230" y="0"/>
                    <a:pt x="172" y="22"/>
                  </a:cubicBezTo>
                  <a:cubicBezTo>
                    <a:pt x="0" y="85"/>
                    <a:pt x="14" y="345"/>
                    <a:pt x="198" y="399"/>
                  </a:cubicBezTo>
                  <a:cubicBezTo>
                    <a:pt x="208" y="402"/>
                    <a:pt x="230" y="405"/>
                    <a:pt x="250" y="406"/>
                  </a:cubicBezTo>
                  <a:cubicBezTo>
                    <a:pt x="307" y="407"/>
                    <a:pt x="350" y="390"/>
                    <a:pt x="392" y="373"/>
                  </a:cubicBezTo>
                  <a:cubicBezTo>
                    <a:pt x="392" y="179"/>
                    <a:pt x="392" y="179"/>
                    <a:pt x="392" y="179"/>
                  </a:cubicBezTo>
                  <a:cubicBezTo>
                    <a:pt x="239" y="180"/>
                    <a:pt x="239" y="180"/>
                    <a:pt x="239" y="1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539750" y="250825"/>
              <a:ext cx="260350" cy="300037"/>
            </a:xfrm>
            <a:custGeom>
              <a:avLst/>
              <a:gdLst>
                <a:gd name="T0" fmla="*/ 141 w 164"/>
                <a:gd name="T1" fmla="*/ 0 h 189"/>
                <a:gd name="T2" fmla="*/ 82 w 164"/>
                <a:gd name="T3" fmla="*/ 76 h 189"/>
                <a:gd name="T4" fmla="*/ 23 w 164"/>
                <a:gd name="T5" fmla="*/ 0 h 189"/>
                <a:gd name="T6" fmla="*/ 0 w 164"/>
                <a:gd name="T7" fmla="*/ 0 h 189"/>
                <a:gd name="T8" fmla="*/ 0 w 164"/>
                <a:gd name="T9" fmla="*/ 189 h 189"/>
                <a:gd name="T10" fmla="*/ 26 w 164"/>
                <a:gd name="T11" fmla="*/ 189 h 189"/>
                <a:gd name="T12" fmla="*/ 26 w 164"/>
                <a:gd name="T13" fmla="*/ 41 h 189"/>
                <a:gd name="T14" fmla="*/ 82 w 164"/>
                <a:gd name="T15" fmla="*/ 117 h 189"/>
                <a:gd name="T16" fmla="*/ 139 w 164"/>
                <a:gd name="T17" fmla="*/ 41 h 189"/>
                <a:gd name="T18" fmla="*/ 139 w 164"/>
                <a:gd name="T19" fmla="*/ 189 h 189"/>
                <a:gd name="T20" fmla="*/ 164 w 164"/>
                <a:gd name="T21" fmla="*/ 189 h 189"/>
                <a:gd name="T22" fmla="*/ 164 w 164"/>
                <a:gd name="T23" fmla="*/ 0 h 189"/>
                <a:gd name="T24" fmla="*/ 141 w 164"/>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89">
                  <a:moveTo>
                    <a:pt x="141" y="0"/>
                  </a:moveTo>
                  <a:lnTo>
                    <a:pt x="82" y="76"/>
                  </a:lnTo>
                  <a:lnTo>
                    <a:pt x="23" y="0"/>
                  </a:lnTo>
                  <a:lnTo>
                    <a:pt x="0" y="0"/>
                  </a:lnTo>
                  <a:lnTo>
                    <a:pt x="0" y="189"/>
                  </a:lnTo>
                  <a:lnTo>
                    <a:pt x="26" y="189"/>
                  </a:lnTo>
                  <a:lnTo>
                    <a:pt x="26" y="41"/>
                  </a:lnTo>
                  <a:lnTo>
                    <a:pt x="82" y="117"/>
                  </a:lnTo>
                  <a:lnTo>
                    <a:pt x="139" y="41"/>
                  </a:lnTo>
                  <a:lnTo>
                    <a:pt x="139" y="189"/>
                  </a:lnTo>
                  <a:lnTo>
                    <a:pt x="164" y="189"/>
                  </a:lnTo>
                  <a:lnTo>
                    <a:pt x="164" y="0"/>
                  </a:lnTo>
                  <a:lnTo>
                    <a:pt x="1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userDrawn="1"/>
          </p:nvSpPr>
          <p:spPr bwMode="auto">
            <a:xfrm>
              <a:off x="1709738" y="250825"/>
              <a:ext cx="463550" cy="300037"/>
            </a:xfrm>
            <a:custGeom>
              <a:avLst/>
              <a:gdLst>
                <a:gd name="T0" fmla="*/ 24 w 292"/>
                <a:gd name="T1" fmla="*/ 0 h 189"/>
                <a:gd name="T2" fmla="*/ 0 w 292"/>
                <a:gd name="T3" fmla="*/ 23 h 189"/>
                <a:gd name="T4" fmla="*/ 67 w 292"/>
                <a:gd name="T5" fmla="*/ 23 h 189"/>
                <a:gd name="T6" fmla="*/ 67 w 292"/>
                <a:gd name="T7" fmla="*/ 189 h 189"/>
                <a:gd name="T8" fmla="*/ 93 w 292"/>
                <a:gd name="T9" fmla="*/ 189 h 189"/>
                <a:gd name="T10" fmla="*/ 93 w 292"/>
                <a:gd name="T11" fmla="*/ 23 h 189"/>
                <a:gd name="T12" fmla="*/ 198 w 292"/>
                <a:gd name="T13" fmla="*/ 23 h 189"/>
                <a:gd name="T14" fmla="*/ 198 w 292"/>
                <a:gd name="T15" fmla="*/ 189 h 189"/>
                <a:gd name="T16" fmla="*/ 227 w 292"/>
                <a:gd name="T17" fmla="*/ 189 h 189"/>
                <a:gd name="T18" fmla="*/ 227 w 292"/>
                <a:gd name="T19" fmla="*/ 23 h 189"/>
                <a:gd name="T20" fmla="*/ 292 w 292"/>
                <a:gd name="T21" fmla="*/ 23 h 189"/>
                <a:gd name="T22" fmla="*/ 292 w 292"/>
                <a:gd name="T23" fmla="*/ 0 h 189"/>
                <a:gd name="T24" fmla="*/ 24 w 292"/>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89">
                  <a:moveTo>
                    <a:pt x="24" y="0"/>
                  </a:moveTo>
                  <a:lnTo>
                    <a:pt x="0" y="23"/>
                  </a:lnTo>
                  <a:lnTo>
                    <a:pt x="67" y="23"/>
                  </a:lnTo>
                  <a:lnTo>
                    <a:pt x="67" y="189"/>
                  </a:lnTo>
                  <a:lnTo>
                    <a:pt x="93" y="189"/>
                  </a:lnTo>
                  <a:lnTo>
                    <a:pt x="93" y="23"/>
                  </a:lnTo>
                  <a:lnTo>
                    <a:pt x="198" y="23"/>
                  </a:lnTo>
                  <a:lnTo>
                    <a:pt x="198" y="189"/>
                  </a:lnTo>
                  <a:lnTo>
                    <a:pt x="227" y="189"/>
                  </a:lnTo>
                  <a:lnTo>
                    <a:pt x="227" y="23"/>
                  </a:lnTo>
                  <a:lnTo>
                    <a:pt x="292" y="23"/>
                  </a:lnTo>
                  <a:lnTo>
                    <a:pt x="292"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0811" y="242888"/>
            <a:ext cx="1920240" cy="344947"/>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34885" y="242888"/>
            <a:ext cx="1763277" cy="301296"/>
          </a:xfrm>
          <a:prstGeom prst="rect">
            <a:avLst/>
          </a:prstGeom>
        </p:spPr>
      </p:pic>
    </p:spTree>
    <p:extLst>
      <p:ext uri="{BB962C8B-B14F-4D97-AF65-F5344CB8AC3E}">
        <p14:creationId xmlns:p14="http://schemas.microsoft.com/office/powerpoint/2010/main" val="414553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s Dark">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069975"/>
            <a:ext cx="5328000" cy="4837113"/>
          </a:xfrm>
        </p:spPr>
        <p:txBody>
          <a:bodyPr>
            <a:normAutofit/>
          </a:bodyPr>
          <a:lstStyle>
            <a:lvl1pPr>
              <a:spcBef>
                <a:spcPts val="500"/>
              </a:spcBef>
              <a:defRPr sz="2400">
                <a:solidFill>
                  <a:schemeClr val="bg1"/>
                </a:solidFill>
              </a:defRPr>
            </a:lvl1pPr>
            <a:lvl2pPr>
              <a:defRPr sz="1800">
                <a:solidFill>
                  <a:schemeClr val="accent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chemeClr val="bg2"/>
                </a:solidFill>
              </a:defRPr>
            </a:lvl1pPr>
          </a:lstStyle>
          <a:p>
            <a:fld id="{8F57AB93-3EBD-4B6C-B1E6-6C9898C4D77D}" type="datetime4">
              <a:rPr lang="en-GB" smtClean="0"/>
              <a:t>09 February 2023</a:t>
            </a:fld>
            <a:endParaRPr lang="en-GB"/>
          </a:p>
        </p:txBody>
      </p:sp>
      <p:sp>
        <p:nvSpPr>
          <p:cNvPr id="6" name="Footer Placeholder 5"/>
          <p:cNvSpPr>
            <a:spLocks noGrp="1"/>
          </p:cNvSpPr>
          <p:nvPr>
            <p:ph type="ftr" sz="quarter" idx="11"/>
          </p:nvPr>
        </p:nvSpPr>
        <p:spPr/>
        <p:txBody>
          <a:bodyPr/>
          <a:lstStyle>
            <a:lvl1pPr>
              <a:defRPr>
                <a:solidFill>
                  <a:schemeClr val="bg2"/>
                </a:solidFill>
              </a:defRPr>
            </a:lvl1pPr>
          </a:lstStyle>
          <a:p>
            <a:r>
              <a:rPr lang="en-GB"/>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553F3-40B0-4BFA-8684-D942AF6EAA45}" type="slidenum">
              <a:rPr lang="en-GB" smtClean="0"/>
              <a:pPr/>
              <a:t>‹N°›</a:t>
            </a:fld>
            <a:endParaRPr lang="en-GB"/>
          </a:p>
        </p:txBody>
      </p:sp>
      <p:sp>
        <p:nvSpPr>
          <p:cNvPr id="17" name="Content Placeholder 2"/>
          <p:cNvSpPr>
            <a:spLocks noGrp="1"/>
          </p:cNvSpPr>
          <p:nvPr>
            <p:ph idx="13"/>
          </p:nvPr>
        </p:nvSpPr>
        <p:spPr>
          <a:xfrm>
            <a:off x="6384575" y="1069975"/>
            <a:ext cx="5328000" cy="4837113"/>
          </a:xfrm>
        </p:spPr>
        <p:txBody>
          <a:bodyPr>
            <a:normAutofit/>
          </a:bodyPr>
          <a:lstStyle>
            <a:lvl1pPr>
              <a:defRPr sz="2400">
                <a:solidFill>
                  <a:schemeClr val="bg1"/>
                </a:solidFill>
              </a:defRPr>
            </a:lvl1pPr>
            <a:lvl2pPr>
              <a:defRPr sz="1800">
                <a:solidFill>
                  <a:schemeClr val="accent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cxnSp>
        <p:nvCxnSpPr>
          <p:cNvPr id="27" name="Straight Connector 26"/>
          <p:cNvCxnSpPr/>
          <p:nvPr userDrawn="1"/>
        </p:nvCxnSpPr>
        <p:spPr>
          <a:xfrm>
            <a:off x="541213" y="6203852"/>
            <a:ext cx="111587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Footer Placeholder 4">
            <a:extLst>
              <a:ext uri="{FF2B5EF4-FFF2-40B4-BE49-F238E27FC236}">
                <a16:creationId xmlns:a16="http://schemas.microsoft.com/office/drawing/2014/main" id="{FA3C6FA1-09C0-4054-9D8E-1654C7BE5B35}"/>
              </a:ext>
            </a:extLst>
          </p:cNvPr>
          <p:cNvSpPr txBox="1">
            <a:spLocks/>
          </p:cNvSpPr>
          <p:nvPr userDrawn="1"/>
        </p:nvSpPr>
        <p:spPr>
          <a:xfrm>
            <a:off x="1624300" y="6541154"/>
            <a:ext cx="4958758" cy="123111"/>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b="0" dirty="0">
                <a:solidFill>
                  <a:schemeClr val="bg1"/>
                </a:solidFill>
              </a:rPr>
              <a:t>Meggitt proprietary and confidential.  No unauthorised copying or disclosure.</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2335" y="6358512"/>
            <a:ext cx="1920240" cy="344947"/>
          </a:xfrm>
          <a:prstGeom prst="rect">
            <a:avLst/>
          </a:prstGeom>
        </p:spPr>
      </p:pic>
    </p:spTree>
    <p:extLst>
      <p:ext uri="{BB962C8B-B14F-4D97-AF65-F5344CB8AC3E}">
        <p14:creationId xmlns:p14="http://schemas.microsoft.com/office/powerpoint/2010/main" val="110728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Whit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63" y="1069975"/>
            <a:ext cx="5328000" cy="4837113"/>
          </a:xfrm>
        </p:spPr>
        <p:txBody>
          <a:bodyPr>
            <a:normAutofit/>
          </a:bodyPr>
          <a:lstStyle>
            <a:lvl1pPr>
              <a:spcBef>
                <a:spcPts val="500"/>
              </a:spcBef>
              <a:defRPr sz="2400">
                <a:solidFill>
                  <a:schemeClr val="tx2"/>
                </a:solidFill>
              </a:defRPr>
            </a:lvl1pPr>
            <a:lvl2pPr>
              <a:defRPr sz="1800">
                <a:solidFill>
                  <a:schemeClr val="accent6"/>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chemeClr val="tx2"/>
                </a:solidFill>
              </a:defRPr>
            </a:lvl1pPr>
          </a:lstStyle>
          <a:p>
            <a:fld id="{CF35048D-C7E8-45DB-B78F-9497A7313DD3}" type="datetime4">
              <a:rPr lang="en-GB" smtClean="0"/>
              <a:t>09 February 2023</a:t>
            </a:fld>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r>
              <a:rPr lang="en-GB"/>
              <a:t>Presentation Title</a:t>
            </a:r>
            <a:endParaRPr lang="en-GB" dirty="0"/>
          </a:p>
        </p:txBody>
      </p:sp>
      <p:sp>
        <p:nvSpPr>
          <p:cNvPr id="7" name="Slide Number Placeholder 6"/>
          <p:cNvSpPr>
            <a:spLocks noGrp="1"/>
          </p:cNvSpPr>
          <p:nvPr>
            <p:ph type="sldNum" sz="quarter" idx="12"/>
          </p:nvPr>
        </p:nvSpPr>
        <p:spPr/>
        <p:txBody>
          <a:bodyPr/>
          <a:lstStyle/>
          <a:p>
            <a:fld id="{240553F3-40B0-4BFA-8684-D942AF6EAA45}" type="slidenum">
              <a:rPr lang="en-GB" smtClean="0"/>
              <a:t>‹N°›</a:t>
            </a:fld>
            <a:endParaRPr lang="en-GB"/>
          </a:p>
        </p:txBody>
      </p:sp>
      <p:sp>
        <p:nvSpPr>
          <p:cNvPr id="17" name="Content Placeholder 2"/>
          <p:cNvSpPr>
            <a:spLocks noGrp="1"/>
          </p:cNvSpPr>
          <p:nvPr>
            <p:ph idx="13"/>
          </p:nvPr>
        </p:nvSpPr>
        <p:spPr>
          <a:xfrm>
            <a:off x="6384575" y="1069975"/>
            <a:ext cx="5328000" cy="4837113"/>
          </a:xfrm>
        </p:spPr>
        <p:txBody>
          <a:bodyPr>
            <a:normAutofit/>
          </a:bodyPr>
          <a:lstStyle>
            <a:lvl1pPr>
              <a:defRPr sz="2400">
                <a:solidFill>
                  <a:schemeClr val="tx2"/>
                </a:solidFill>
              </a:defRPr>
            </a:lvl1pPr>
            <a:lvl2pPr>
              <a:defRPr sz="1800">
                <a:solidFill>
                  <a:schemeClr val="accent6"/>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32590529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image" Target="../media/image13.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1" y="443982"/>
            <a:ext cx="11172574" cy="680400"/>
          </a:xfrm>
          <a:prstGeom prst="rect">
            <a:avLst/>
          </a:prstGeom>
        </p:spPr>
        <p:txBody>
          <a:bodyPr vert="horz" lIns="0" tIns="0" rIns="0" bIns="0" rtlCol="0" anchor="t">
            <a:normAutofit/>
          </a:bodyPr>
          <a:lstStyle/>
          <a:p>
            <a:r>
              <a:rPr lang="en-US"/>
              <a:t>Click to edit Master title style</a:t>
            </a:r>
            <a:endParaRPr lang="en-GB" dirty="0"/>
          </a:p>
        </p:txBody>
      </p:sp>
      <p:sp>
        <p:nvSpPr>
          <p:cNvPr id="3" name="Text Placeholder 2"/>
          <p:cNvSpPr>
            <a:spLocks noGrp="1"/>
          </p:cNvSpPr>
          <p:nvPr>
            <p:ph type="body" idx="1"/>
          </p:nvPr>
        </p:nvSpPr>
        <p:spPr>
          <a:xfrm>
            <a:off x="540000" y="1692000"/>
            <a:ext cx="11160000" cy="421320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540000" y="6541428"/>
            <a:ext cx="1080000" cy="123111"/>
          </a:xfrm>
          <a:prstGeom prst="rect">
            <a:avLst/>
          </a:prstGeom>
        </p:spPr>
        <p:txBody>
          <a:bodyPr vert="horz" lIns="0" tIns="0" rIns="0" bIns="0" rtlCol="0" anchor="ctr">
            <a:spAutoFit/>
          </a:bodyPr>
          <a:lstStyle>
            <a:lvl1pPr algn="l">
              <a:defRPr sz="800">
                <a:solidFill>
                  <a:schemeClr val="tx2"/>
                </a:solidFill>
              </a:defRPr>
            </a:lvl1pPr>
          </a:lstStyle>
          <a:p>
            <a:fld id="{3D62A121-9E65-49C2-803B-C3051E24855A}" type="datetime4">
              <a:rPr lang="en-GB" smtClean="0"/>
              <a:t>09 February 2023</a:t>
            </a:fld>
            <a:endParaRPr lang="en-GB" dirty="0"/>
          </a:p>
        </p:txBody>
      </p:sp>
      <p:sp>
        <p:nvSpPr>
          <p:cNvPr id="5" name="Footer Placeholder 4"/>
          <p:cNvSpPr>
            <a:spLocks noGrp="1"/>
          </p:cNvSpPr>
          <p:nvPr>
            <p:ph type="ftr" sz="quarter" idx="3"/>
          </p:nvPr>
        </p:nvSpPr>
        <p:spPr>
          <a:xfrm>
            <a:off x="540000" y="6363315"/>
            <a:ext cx="4311400" cy="123111"/>
          </a:xfrm>
          <a:prstGeom prst="rect">
            <a:avLst/>
          </a:prstGeom>
        </p:spPr>
        <p:txBody>
          <a:bodyPr vert="horz" wrap="square" lIns="0" tIns="0" rIns="0" bIns="0" rtlCol="0" anchor="ctr">
            <a:spAutoFit/>
          </a:bodyPr>
          <a:lstStyle>
            <a:lvl1pPr algn="l">
              <a:defRPr sz="800" b="1">
                <a:solidFill>
                  <a:schemeClr val="tx2"/>
                </a:solidFill>
              </a:defRPr>
            </a:lvl1pPr>
          </a:lstStyle>
          <a:p>
            <a:r>
              <a:rPr lang="en-GB"/>
              <a:t>Presentation Title</a:t>
            </a:r>
            <a:endParaRPr lang="en-GB" dirty="0"/>
          </a:p>
        </p:txBody>
      </p:sp>
      <p:sp>
        <p:nvSpPr>
          <p:cNvPr id="6" name="Slide Number Placeholder 5"/>
          <p:cNvSpPr>
            <a:spLocks noGrp="1"/>
          </p:cNvSpPr>
          <p:nvPr>
            <p:ph type="sldNum" sz="quarter" idx="4"/>
          </p:nvPr>
        </p:nvSpPr>
        <p:spPr>
          <a:xfrm>
            <a:off x="71925" y="6363316"/>
            <a:ext cx="360000" cy="123111"/>
          </a:xfrm>
          <a:prstGeom prst="rect">
            <a:avLst/>
          </a:prstGeom>
        </p:spPr>
        <p:txBody>
          <a:bodyPr vert="horz" lIns="0" tIns="0" rIns="0" bIns="0" rtlCol="0" anchor="ctr">
            <a:spAutoFit/>
          </a:bodyPr>
          <a:lstStyle>
            <a:lvl1pPr algn="r">
              <a:defRPr sz="800" b="1">
                <a:solidFill>
                  <a:schemeClr val="tx2"/>
                </a:solidFill>
              </a:defRPr>
            </a:lvl1pPr>
          </a:lstStyle>
          <a:p>
            <a:fld id="{240553F3-40B0-4BFA-8684-D942AF6EAA45}" type="slidenum">
              <a:rPr lang="en-GB" smtClean="0"/>
              <a:pPr/>
              <a:t>‹N°›</a:t>
            </a:fld>
            <a:endParaRPr lang="en-GB" dirty="0"/>
          </a:p>
        </p:txBody>
      </p:sp>
      <p:cxnSp>
        <p:nvCxnSpPr>
          <p:cNvPr id="10" name="Straight Connector 9"/>
          <p:cNvCxnSpPr/>
          <p:nvPr/>
        </p:nvCxnSpPr>
        <p:spPr>
          <a:xfrm>
            <a:off x="541213" y="6203852"/>
            <a:ext cx="111587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Footer Placeholder 4">
            <a:extLst>
              <a:ext uri="{FF2B5EF4-FFF2-40B4-BE49-F238E27FC236}">
                <a16:creationId xmlns:a16="http://schemas.microsoft.com/office/drawing/2014/main" id="{78961D90-1644-4464-917E-3EFA0D87A363}"/>
              </a:ext>
            </a:extLst>
          </p:cNvPr>
          <p:cNvSpPr txBox="1">
            <a:spLocks/>
          </p:cNvSpPr>
          <p:nvPr userDrawn="1"/>
        </p:nvSpPr>
        <p:spPr>
          <a:xfrm>
            <a:off x="1624300" y="6541154"/>
            <a:ext cx="4958758" cy="123111"/>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b="0" dirty="0">
                <a:solidFill>
                  <a:schemeClr val="tx1">
                    <a:lumMod val="50000"/>
                    <a:lumOff val="50000"/>
                  </a:schemeClr>
                </a:solidFill>
              </a:rPr>
              <a:t>Meggitt proprietary and confidential.  No unauthorised copying or disclosure.</a:t>
            </a:r>
          </a:p>
        </p:txBody>
      </p:sp>
      <p:pic>
        <p:nvPicPr>
          <p:cNvPr id="7" name="Picture 6"/>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9779760" y="6363315"/>
            <a:ext cx="1920240" cy="344947"/>
          </a:xfrm>
          <a:prstGeom prst="rect">
            <a:avLst/>
          </a:prstGeom>
        </p:spPr>
      </p:pic>
    </p:spTree>
    <p:extLst>
      <p:ext uri="{BB962C8B-B14F-4D97-AF65-F5344CB8AC3E}">
        <p14:creationId xmlns:p14="http://schemas.microsoft.com/office/powerpoint/2010/main" val="365274009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64" r:id="rId3"/>
    <p:sldLayoutId id="2147483666" r:id="rId4"/>
    <p:sldLayoutId id="2147483679" r:id="rId5"/>
    <p:sldLayoutId id="2147483680" r:id="rId6"/>
    <p:sldLayoutId id="2147483681" r:id="rId7"/>
    <p:sldLayoutId id="2147483674" r:id="rId8"/>
    <p:sldLayoutId id="2147483677" r:id="rId9"/>
    <p:sldLayoutId id="2147483656" r:id="rId10"/>
    <p:sldLayoutId id="2147483678" r:id="rId11"/>
    <p:sldLayoutId id="2147483665" r:id="rId12"/>
    <p:sldLayoutId id="2147483651" r:id="rId13"/>
    <p:sldLayoutId id="2147483667" r:id="rId14"/>
    <p:sldLayoutId id="2147483668" r:id="rId15"/>
    <p:sldLayoutId id="2147483659" r:id="rId16"/>
    <p:sldLayoutId id="2147483662" r:id="rId17"/>
    <p:sldLayoutId id="2147483663" r:id="rId18"/>
    <p:sldLayoutId id="2147483670" r:id="rId19"/>
    <p:sldLayoutId id="2147483671" r:id="rId20"/>
    <p:sldLayoutId id="2147483661" r:id="rId21"/>
    <p:sldLayoutId id="2147483660" r:id="rId22"/>
    <p:sldLayoutId id="2147483675" r:id="rId23"/>
    <p:sldLayoutId id="2147483672" r:id="rId24"/>
    <p:sldLayoutId id="2147483673" r:id="rId25"/>
    <p:sldLayoutId id="2147483676"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90000"/>
        </a:lnSpc>
        <a:spcBef>
          <a:spcPts val="1200"/>
        </a:spcBef>
        <a:buClr>
          <a:schemeClr val="accent1"/>
        </a:buClr>
        <a:buFont typeface="Wingdings 2" panose="05020102010507070707" pitchFamily="18" charset="2"/>
        <a:buChar char=""/>
        <a:tabLst/>
        <a:defRPr sz="1400" kern="1200">
          <a:solidFill>
            <a:schemeClr val="tx1"/>
          </a:solidFill>
          <a:latin typeface="+mn-lt"/>
          <a:ea typeface="+mn-ea"/>
          <a:cs typeface="+mn-cs"/>
        </a:defRPr>
      </a:lvl3pPr>
      <a:lvl4pPr marL="358775" indent="-169863" algn="l" defTabSz="914400" rtl="0" eaLnBrk="1" latinLnBrk="0" hangingPunct="1">
        <a:lnSpc>
          <a:spcPct val="90000"/>
        </a:lnSpc>
        <a:spcBef>
          <a:spcPts val="4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538163" indent="-177800" algn="l" defTabSz="914400" rtl="0" eaLnBrk="1" latinLnBrk="0" hangingPunct="1">
        <a:lnSpc>
          <a:spcPct val="9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39" userDrawn="1">
          <p15:clr>
            <a:srgbClr val="F26B43"/>
          </p15:clr>
        </p15:guide>
        <p15:guide id="3" pos="7378" userDrawn="1">
          <p15:clr>
            <a:srgbClr val="F26B43"/>
          </p15:clr>
        </p15:guide>
        <p15:guide id="4" orient="horz" pos="3989" userDrawn="1">
          <p15:clr>
            <a:srgbClr val="F26B43"/>
          </p15:clr>
        </p15:guide>
        <p15:guide id="5" orient="horz" pos="278" userDrawn="1">
          <p15:clr>
            <a:srgbClr val="F26B43"/>
          </p15:clr>
        </p15:guide>
        <p15:guide id="6" orient="horz" pos="1059" userDrawn="1">
          <p15:clr>
            <a:srgbClr val="F26B43"/>
          </p15:clr>
        </p15:guide>
        <p15:guide id="7" orient="horz" pos="37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1" y="443982"/>
            <a:ext cx="11172574" cy="680400"/>
          </a:xfrm>
          <a:prstGeom prst="rect">
            <a:avLst/>
          </a:prstGeom>
        </p:spPr>
        <p:txBody>
          <a:bodyPr vert="horz" lIns="0" tIns="0" rIns="0" bIns="0" rtlCol="0" anchor="t">
            <a:normAutofit/>
          </a:bodyPr>
          <a:lstStyle/>
          <a:p>
            <a:r>
              <a:rPr lang="en-GB"/>
              <a:t>Click to edit Master title style</a:t>
            </a:r>
            <a:endParaRPr lang="en-GB" dirty="0"/>
          </a:p>
        </p:txBody>
      </p:sp>
      <p:sp>
        <p:nvSpPr>
          <p:cNvPr id="3" name="Text Placeholder 2"/>
          <p:cNvSpPr>
            <a:spLocks noGrp="1"/>
          </p:cNvSpPr>
          <p:nvPr>
            <p:ph type="body" idx="1"/>
          </p:nvPr>
        </p:nvSpPr>
        <p:spPr>
          <a:xfrm>
            <a:off x="540000" y="1692000"/>
            <a:ext cx="11160000" cy="421320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540000" y="6541428"/>
            <a:ext cx="1080000" cy="123111"/>
          </a:xfrm>
          <a:prstGeom prst="rect">
            <a:avLst/>
          </a:prstGeom>
        </p:spPr>
        <p:txBody>
          <a:bodyPr vert="horz" lIns="0" tIns="0" rIns="0" bIns="0" rtlCol="0" anchor="ctr">
            <a:spAutoFit/>
          </a:bodyPr>
          <a:lstStyle>
            <a:lvl1pPr algn="l">
              <a:defRPr sz="800">
                <a:solidFill>
                  <a:schemeClr val="tx2"/>
                </a:solidFill>
              </a:defRPr>
            </a:lvl1pPr>
          </a:lstStyle>
          <a:p>
            <a:r>
              <a:rPr lang="en-US"/>
              <a:t>March 9, 2023</a:t>
            </a:r>
            <a:endParaRPr lang="en-GB" dirty="0"/>
          </a:p>
        </p:txBody>
      </p:sp>
      <p:sp>
        <p:nvSpPr>
          <p:cNvPr id="5" name="Footer Placeholder 4"/>
          <p:cNvSpPr>
            <a:spLocks noGrp="1"/>
          </p:cNvSpPr>
          <p:nvPr>
            <p:ph type="ftr" sz="quarter" idx="3"/>
          </p:nvPr>
        </p:nvSpPr>
        <p:spPr>
          <a:xfrm>
            <a:off x="540000" y="6363315"/>
            <a:ext cx="4311400" cy="123111"/>
          </a:xfrm>
          <a:prstGeom prst="rect">
            <a:avLst/>
          </a:prstGeom>
        </p:spPr>
        <p:txBody>
          <a:bodyPr vert="horz" wrap="square" lIns="0" tIns="0" rIns="0" bIns="0" rtlCol="0" anchor="ctr">
            <a:spAutoFit/>
          </a:bodyPr>
          <a:lstStyle>
            <a:lvl1pPr algn="l">
              <a:defRPr sz="800" b="1">
                <a:solidFill>
                  <a:schemeClr val="tx2"/>
                </a:solidFill>
              </a:defRPr>
            </a:lvl1pPr>
          </a:lstStyle>
          <a:p>
            <a:r>
              <a:rPr lang="en-US"/>
              <a:t>Hydropower Application Workshop - Part 2</a:t>
            </a:r>
            <a:endParaRPr lang="en-GB" dirty="0"/>
          </a:p>
        </p:txBody>
      </p:sp>
      <p:sp>
        <p:nvSpPr>
          <p:cNvPr id="6" name="Slide Number Placeholder 5"/>
          <p:cNvSpPr>
            <a:spLocks noGrp="1"/>
          </p:cNvSpPr>
          <p:nvPr>
            <p:ph type="sldNum" sz="quarter" idx="4"/>
          </p:nvPr>
        </p:nvSpPr>
        <p:spPr>
          <a:xfrm>
            <a:off x="71925" y="6363316"/>
            <a:ext cx="360000" cy="123111"/>
          </a:xfrm>
          <a:prstGeom prst="rect">
            <a:avLst/>
          </a:prstGeom>
        </p:spPr>
        <p:txBody>
          <a:bodyPr vert="horz" lIns="0" tIns="0" rIns="0" bIns="0" rtlCol="0" anchor="ctr">
            <a:spAutoFit/>
          </a:bodyPr>
          <a:lstStyle>
            <a:lvl1pPr algn="r">
              <a:defRPr sz="800" b="1">
                <a:solidFill>
                  <a:schemeClr val="tx2"/>
                </a:solidFill>
              </a:defRPr>
            </a:lvl1pPr>
          </a:lstStyle>
          <a:p>
            <a:fld id="{240553F3-40B0-4BFA-8684-D942AF6EAA45}" type="slidenum">
              <a:rPr lang="en-GB" smtClean="0"/>
              <a:pPr/>
              <a:t>‹N°›</a:t>
            </a:fld>
            <a:endParaRPr lang="en-GB" dirty="0"/>
          </a:p>
        </p:txBody>
      </p:sp>
      <p:cxnSp>
        <p:nvCxnSpPr>
          <p:cNvPr id="10" name="Straight Connector 9"/>
          <p:cNvCxnSpPr/>
          <p:nvPr/>
        </p:nvCxnSpPr>
        <p:spPr>
          <a:xfrm>
            <a:off x="541213" y="6203852"/>
            <a:ext cx="111587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Footer Placeholder 4">
            <a:extLst>
              <a:ext uri="{FF2B5EF4-FFF2-40B4-BE49-F238E27FC236}">
                <a16:creationId xmlns:a16="http://schemas.microsoft.com/office/drawing/2014/main" id="{78961D90-1644-4464-917E-3EFA0D87A363}"/>
              </a:ext>
            </a:extLst>
          </p:cNvPr>
          <p:cNvSpPr txBox="1">
            <a:spLocks/>
          </p:cNvSpPr>
          <p:nvPr userDrawn="1"/>
        </p:nvSpPr>
        <p:spPr>
          <a:xfrm>
            <a:off x="1624300" y="6541154"/>
            <a:ext cx="4958758" cy="123111"/>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b="0" dirty="0">
                <a:solidFill>
                  <a:schemeClr val="tx1">
                    <a:lumMod val="50000"/>
                    <a:lumOff val="50000"/>
                  </a:schemeClr>
                </a:solidFill>
              </a:rPr>
              <a:t>Meggitt proprietary and confidential.  No unauthorised copying or disclosure.</a:t>
            </a:r>
          </a:p>
        </p:txBody>
      </p:sp>
      <p:pic>
        <p:nvPicPr>
          <p:cNvPr id="7" name="Picture 6"/>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9779760" y="6363315"/>
            <a:ext cx="1920240" cy="344947"/>
          </a:xfrm>
          <a:prstGeom prst="rect">
            <a:avLst/>
          </a:prstGeom>
        </p:spPr>
      </p:pic>
    </p:spTree>
    <p:extLst>
      <p:ext uri="{BB962C8B-B14F-4D97-AF65-F5344CB8AC3E}">
        <p14:creationId xmlns:p14="http://schemas.microsoft.com/office/powerpoint/2010/main" val="333025657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90000"/>
        </a:lnSpc>
        <a:spcBef>
          <a:spcPts val="1200"/>
        </a:spcBef>
        <a:buClr>
          <a:schemeClr val="accent1"/>
        </a:buClr>
        <a:buFont typeface="Wingdings 2" panose="05020102010507070707" pitchFamily="18" charset="2"/>
        <a:buChar char=""/>
        <a:tabLst/>
        <a:defRPr sz="1400" kern="1200">
          <a:solidFill>
            <a:schemeClr val="tx1"/>
          </a:solidFill>
          <a:latin typeface="+mn-lt"/>
          <a:ea typeface="+mn-ea"/>
          <a:cs typeface="+mn-cs"/>
        </a:defRPr>
      </a:lvl3pPr>
      <a:lvl4pPr marL="358775" indent="-169863" algn="l" defTabSz="914400" rtl="0" eaLnBrk="1" latinLnBrk="0" hangingPunct="1">
        <a:lnSpc>
          <a:spcPct val="90000"/>
        </a:lnSpc>
        <a:spcBef>
          <a:spcPts val="4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538163" indent="-177800" algn="l" defTabSz="914400" rtl="0" eaLnBrk="1" latinLnBrk="0" hangingPunct="1">
        <a:lnSpc>
          <a:spcPct val="90000"/>
        </a:lnSpc>
        <a:spcBef>
          <a:spcPts val="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39">
          <p15:clr>
            <a:srgbClr val="F26B43"/>
          </p15:clr>
        </p15:guide>
        <p15:guide id="3" pos="7378">
          <p15:clr>
            <a:srgbClr val="F26B43"/>
          </p15:clr>
        </p15:guide>
        <p15:guide id="4" orient="horz" pos="3989">
          <p15:clr>
            <a:srgbClr val="F26B43"/>
          </p15:clr>
        </p15:guide>
        <p15:guide id="5" orient="horz" pos="278">
          <p15:clr>
            <a:srgbClr val="F26B43"/>
          </p15:clr>
        </p15:guide>
        <p15:guide id="6" orient="horz" pos="1059">
          <p15:clr>
            <a:srgbClr val="F26B43"/>
          </p15:clr>
        </p15:guide>
        <p15:guide id="7" orient="horz" pos="372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1.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7545-B2A8-E302-B31F-7030AD9F4B4C}"/>
              </a:ext>
            </a:extLst>
          </p:cNvPr>
          <p:cNvSpPr>
            <a:spLocks noGrp="1"/>
          </p:cNvSpPr>
          <p:nvPr>
            <p:ph type="title"/>
          </p:nvPr>
        </p:nvSpPr>
        <p:spPr/>
        <p:txBody>
          <a:bodyPr>
            <a:noAutofit/>
          </a:bodyPr>
          <a:lstStyle/>
          <a:p>
            <a:r>
              <a:rPr lang="en-GB" dirty="0"/>
              <a:t>DISTRIBUTED VS CENTRALIZED </a:t>
            </a:r>
            <a:br>
              <a:rPr lang="en-GB" dirty="0"/>
            </a:br>
            <a:r>
              <a:rPr lang="en-GB" dirty="0"/>
              <a:t>SOLUTION</a:t>
            </a:r>
            <a:endParaRPr lang="fr-FR" dirty="0"/>
          </a:p>
        </p:txBody>
      </p:sp>
      <p:sp>
        <p:nvSpPr>
          <p:cNvPr id="3" name="Text Placeholder 2">
            <a:extLst>
              <a:ext uri="{FF2B5EF4-FFF2-40B4-BE49-F238E27FC236}">
                <a16:creationId xmlns:a16="http://schemas.microsoft.com/office/drawing/2014/main" id="{71855E41-8FBD-75E8-FBBB-792812BE1866}"/>
              </a:ext>
            </a:extLst>
          </p:cNvPr>
          <p:cNvSpPr>
            <a:spLocks noGrp="1"/>
          </p:cNvSpPr>
          <p:nvPr/>
        </p:nvSpPr>
        <p:spPr>
          <a:xfrm>
            <a:off x="9552575" y="4102443"/>
            <a:ext cx="2422548" cy="180464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2"/>
                </a:solidFill>
                <a:latin typeface="+mn-lt"/>
                <a:ea typeface="+mn-ea"/>
                <a:cs typeface="+mn-cs"/>
              </a:defRPr>
            </a:lvl1pPr>
            <a:lvl2pPr marL="457200" indent="0" algn="l" defTabSz="914400" rtl="0" eaLnBrk="1" latinLnBrk="0" hangingPunct="1">
              <a:lnSpc>
                <a:spcPct val="10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1200"/>
              </a:spcBef>
              <a:buClr>
                <a:schemeClr val="accent1"/>
              </a:buClr>
              <a:buFont typeface="Wingdings 2" panose="05020102010507070707" pitchFamily="18" charset="2"/>
              <a:buNone/>
              <a:tabLst/>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GRÉGORY ZURBRIGGEN, REGIONAL SALES MGR (Canada)</a:t>
            </a:r>
            <a:br>
              <a:rPr lang="en-US" dirty="0"/>
            </a:br>
            <a:endParaRPr lang="en-US" dirty="0"/>
          </a:p>
        </p:txBody>
      </p:sp>
    </p:spTree>
    <p:extLst>
      <p:ext uri="{BB962C8B-B14F-4D97-AF65-F5344CB8AC3E}">
        <p14:creationId xmlns:p14="http://schemas.microsoft.com/office/powerpoint/2010/main" val="88392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C9150B-1C6E-9800-8192-158F0D8C89E8}"/>
              </a:ext>
            </a:extLst>
          </p:cNvPr>
          <p:cNvSpPr/>
          <p:nvPr/>
        </p:nvSpPr>
        <p:spPr>
          <a:xfrm>
            <a:off x="1" y="1788518"/>
            <a:ext cx="12192000" cy="3802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p:txBody>
          <a:bodyPr/>
          <a:lstStyle/>
          <a:p>
            <a:r>
              <a:rPr lang="en-GB" dirty="0"/>
              <a:t>Distributed monitoring system</a:t>
            </a:r>
          </a:p>
        </p:txBody>
      </p:sp>
      <p:sp>
        <p:nvSpPr>
          <p:cNvPr id="13" name="Text Placeholder 12"/>
          <p:cNvSpPr>
            <a:spLocks noGrp="1"/>
          </p:cNvSpPr>
          <p:nvPr>
            <p:ph type="body" sz="half" idx="2"/>
          </p:nvPr>
        </p:nvSpPr>
        <p:spPr/>
        <p:txBody>
          <a:bodyPr/>
          <a:lstStyle/>
          <a:p>
            <a:r>
              <a:rPr lang="en-GB" dirty="0"/>
              <a:t>Benefits – less cabling and reduced installation </a:t>
            </a:r>
            <a:r>
              <a:rPr lang="en-GB" dirty="0" err="1"/>
              <a:t>labor</a:t>
            </a:r>
            <a:endParaRPr lang="en-GB" dirty="0"/>
          </a:p>
        </p:txBody>
      </p:sp>
      <p:sp>
        <p:nvSpPr>
          <p:cNvPr id="3" name="Date Placeholder 2"/>
          <p:cNvSpPr>
            <a:spLocks noGrp="1"/>
          </p:cNvSpPr>
          <p:nvPr>
            <p:ph type="dt" sz="half" idx="10"/>
          </p:nvPr>
        </p:nvSpPr>
        <p:spPr/>
        <p:txBody>
          <a:bodyPr/>
          <a:lstStyle/>
          <a:p>
            <a:fld id="{5182E9FF-3A33-465E-8A0B-8E3192AD6723}" type="datetime4">
              <a:rPr lang="en-GB" smtClean="0"/>
              <a:t>09 February 2023</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240553F3-40B0-4BFA-8684-D942AF6EAA45}" type="slidenum">
              <a:rPr lang="en-GB" smtClean="0"/>
              <a:t>10</a:t>
            </a:fld>
            <a:endParaRPr lang="en-GB"/>
          </a:p>
        </p:txBody>
      </p:sp>
      <p:sp>
        <p:nvSpPr>
          <p:cNvPr id="10" name="Right Arrow 9"/>
          <p:cNvSpPr/>
          <p:nvPr/>
        </p:nvSpPr>
        <p:spPr>
          <a:xfrm>
            <a:off x="1761215" y="2942904"/>
            <a:ext cx="3931920" cy="42963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b="1" dirty="0">
                <a:solidFill>
                  <a:schemeClr val="accent2"/>
                </a:solidFill>
              </a:rPr>
              <a:t>LONG @ € € € per </a:t>
            </a:r>
            <a:r>
              <a:rPr lang="fr-CH" sz="1200" b="1" dirty="0" err="1">
                <a:solidFill>
                  <a:schemeClr val="accent2"/>
                </a:solidFill>
              </a:rPr>
              <a:t>meter</a:t>
            </a:r>
            <a:endParaRPr lang="en-GB" sz="1200" b="1" dirty="0">
              <a:solidFill>
                <a:schemeClr val="accent2"/>
              </a:solidFill>
            </a:endParaRPr>
          </a:p>
        </p:txBody>
      </p:sp>
      <p:cxnSp>
        <p:nvCxnSpPr>
          <p:cNvPr id="25" name="Straight Connector 24"/>
          <p:cNvCxnSpPr>
            <a:cxnSpLocks/>
          </p:cNvCxnSpPr>
          <p:nvPr/>
        </p:nvCxnSpPr>
        <p:spPr>
          <a:xfrm>
            <a:off x="5815684" y="2354722"/>
            <a:ext cx="4975103" cy="0"/>
          </a:xfrm>
          <a:prstGeom prst="line">
            <a:avLst/>
          </a:prstGeom>
          <a:ln w="9525" cmpd="sng">
            <a:solidFill>
              <a:srgbClr val="FF82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705336" y="4500167"/>
            <a:ext cx="1952334" cy="276999"/>
          </a:xfrm>
          <a:prstGeom prst="rect">
            <a:avLst/>
          </a:prstGeom>
          <a:noFill/>
        </p:spPr>
        <p:txBody>
          <a:bodyPr wrap="square" rtlCol="0">
            <a:spAutoFit/>
          </a:bodyPr>
          <a:lstStyle/>
          <a:p>
            <a:pPr algn="ctr"/>
            <a:r>
              <a:rPr lang="fr-CH" sz="1200" dirty="0">
                <a:solidFill>
                  <a:schemeClr val="bg1"/>
                </a:solidFill>
              </a:rPr>
              <a:t> </a:t>
            </a:r>
            <a:r>
              <a:rPr lang="fr-CH" sz="1200" i="1" dirty="0">
                <a:solidFill>
                  <a:schemeClr val="bg1"/>
                </a:solidFill>
              </a:rPr>
              <a:t>n</a:t>
            </a:r>
            <a:r>
              <a:rPr lang="fr-CH" sz="1200" dirty="0">
                <a:solidFill>
                  <a:schemeClr val="bg1"/>
                </a:solidFill>
              </a:rPr>
              <a:t> x transmission </a:t>
            </a:r>
            <a:r>
              <a:rPr lang="fr-CH" sz="1200" dirty="0" err="1">
                <a:solidFill>
                  <a:schemeClr val="bg1"/>
                </a:solidFill>
              </a:rPr>
              <a:t>cables</a:t>
            </a:r>
            <a:endParaRPr lang="en-GB" sz="1200" dirty="0">
              <a:solidFill>
                <a:schemeClr val="bg1"/>
              </a:solidFill>
            </a:endParaRPr>
          </a:p>
        </p:txBody>
      </p:sp>
      <p:sp>
        <p:nvSpPr>
          <p:cNvPr id="29" name="Right Arrow 28"/>
          <p:cNvSpPr/>
          <p:nvPr/>
        </p:nvSpPr>
        <p:spPr>
          <a:xfrm flipH="1">
            <a:off x="5711588" y="2950248"/>
            <a:ext cx="4709849" cy="429638"/>
          </a:xfrm>
          <a:prstGeom prst="rightArrow">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b="1" dirty="0">
                <a:solidFill>
                  <a:schemeClr val="accent2"/>
                </a:solidFill>
              </a:rPr>
              <a:t>Variable </a:t>
            </a:r>
            <a:r>
              <a:rPr lang="fr-CH" sz="1200" b="1" dirty="0" err="1">
                <a:solidFill>
                  <a:schemeClr val="accent2"/>
                </a:solidFill>
              </a:rPr>
              <a:t>cable</a:t>
            </a:r>
            <a:r>
              <a:rPr lang="fr-CH" sz="1200" b="1" dirty="0">
                <a:solidFill>
                  <a:schemeClr val="accent2"/>
                </a:solidFill>
              </a:rPr>
              <a:t> </a:t>
            </a:r>
            <a:r>
              <a:rPr lang="fr-CH" sz="1200" b="1" dirty="0" err="1">
                <a:solidFill>
                  <a:schemeClr val="accent2"/>
                </a:solidFill>
              </a:rPr>
              <a:t>length</a:t>
            </a:r>
            <a:r>
              <a:rPr lang="fr-CH" sz="1200" b="1" dirty="0">
                <a:solidFill>
                  <a:schemeClr val="accent2"/>
                </a:solidFill>
              </a:rPr>
              <a:t> at € per </a:t>
            </a:r>
            <a:r>
              <a:rPr lang="fr-CH" sz="1200" b="1" dirty="0" err="1">
                <a:solidFill>
                  <a:schemeClr val="accent2"/>
                </a:solidFill>
              </a:rPr>
              <a:t>meter</a:t>
            </a:r>
            <a:endParaRPr lang="en-GB" sz="1200" b="1" dirty="0">
              <a:solidFill>
                <a:schemeClr val="accent2"/>
              </a:solidFill>
            </a:endParaRPr>
          </a:p>
        </p:txBody>
      </p:sp>
      <p:cxnSp>
        <p:nvCxnSpPr>
          <p:cNvPr id="31" name="Straight Connector 30"/>
          <p:cNvCxnSpPr>
            <a:cxnSpLocks/>
          </p:cNvCxnSpPr>
          <p:nvPr/>
        </p:nvCxnSpPr>
        <p:spPr>
          <a:xfrm>
            <a:off x="1779668" y="4466538"/>
            <a:ext cx="2651760" cy="0"/>
          </a:xfrm>
          <a:prstGeom prst="line">
            <a:avLst/>
          </a:prstGeom>
          <a:ln w="9525"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1779668" y="4375495"/>
            <a:ext cx="2651760" cy="0"/>
          </a:xfrm>
          <a:prstGeom prst="line">
            <a:avLst/>
          </a:prstGeom>
          <a:ln w="9525"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a:off x="1779668" y="4284451"/>
            <a:ext cx="2377440" cy="0"/>
          </a:xfrm>
          <a:prstGeom prst="line">
            <a:avLst/>
          </a:prstGeom>
          <a:ln w="9525"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a:off x="1779668" y="4193407"/>
            <a:ext cx="2377440" cy="0"/>
          </a:xfrm>
          <a:prstGeom prst="line">
            <a:avLst/>
          </a:prstGeom>
          <a:ln w="9525"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4098" name="Picture 2">
            <a:extLst>
              <a:ext uri="{FF2B5EF4-FFF2-40B4-BE49-F238E27FC236}">
                <a16:creationId xmlns:a16="http://schemas.microsoft.com/office/drawing/2014/main" id="{41662071-0286-AAF1-F447-EAE6B6F04C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06" b="35923"/>
          <a:stretch/>
        </p:blipFill>
        <p:spPr bwMode="auto">
          <a:xfrm rot="819397">
            <a:off x="850286" y="2126274"/>
            <a:ext cx="893735" cy="2526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A3ACFFA-D690-FC87-1058-B97CC16AB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257" y="2244985"/>
            <a:ext cx="541383" cy="541383"/>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22D5C030-9CB6-B7C2-F66F-DF0196EA1C36}"/>
              </a:ext>
            </a:extLst>
          </p:cNvPr>
          <p:cNvGrpSpPr/>
          <p:nvPr/>
        </p:nvGrpSpPr>
        <p:grpSpPr>
          <a:xfrm>
            <a:off x="35417" y="2092742"/>
            <a:ext cx="953150" cy="859855"/>
            <a:chOff x="5079" y="2071074"/>
            <a:chExt cx="953150" cy="859855"/>
          </a:xfrm>
        </p:grpSpPr>
        <p:pic>
          <p:nvPicPr>
            <p:cNvPr id="16" name="Picture 15" descr="A picture containing text&#10;&#10;Description automatically generated">
              <a:extLst>
                <a:ext uri="{FF2B5EF4-FFF2-40B4-BE49-F238E27FC236}">
                  <a16:creationId xmlns:a16="http://schemas.microsoft.com/office/drawing/2014/main" id="{29BF1CE0-0377-0FBA-D291-B584599F19D5}"/>
                </a:ext>
              </a:extLst>
            </p:cNvPr>
            <p:cNvPicPr>
              <a:picLocks noChangeAspect="1"/>
            </p:cNvPicPr>
            <p:nvPr/>
          </p:nvPicPr>
          <p:blipFill>
            <a:blip r:embed="rId4"/>
            <a:stretch>
              <a:fillRect/>
            </a:stretch>
          </p:blipFill>
          <p:spPr>
            <a:xfrm>
              <a:off x="5079" y="2071074"/>
              <a:ext cx="953150" cy="715022"/>
            </a:xfrm>
            <a:prstGeom prst="rect">
              <a:avLst/>
            </a:prstGeom>
          </p:spPr>
        </p:pic>
        <p:pic>
          <p:nvPicPr>
            <p:cNvPr id="14" name="Picture 13">
              <a:extLst>
                <a:ext uri="{FF2B5EF4-FFF2-40B4-BE49-F238E27FC236}">
                  <a16:creationId xmlns:a16="http://schemas.microsoft.com/office/drawing/2014/main" id="{4C8376CF-A03D-2EBC-0874-5108CA75D1E0}"/>
                </a:ext>
              </a:extLst>
            </p:cNvPr>
            <p:cNvPicPr>
              <a:picLocks noChangeAspect="1"/>
            </p:cNvPicPr>
            <p:nvPr/>
          </p:nvPicPr>
          <p:blipFill>
            <a:blip r:embed="rId5"/>
            <a:stretch>
              <a:fillRect/>
            </a:stretch>
          </p:blipFill>
          <p:spPr>
            <a:xfrm>
              <a:off x="145468" y="2431579"/>
              <a:ext cx="665651" cy="499350"/>
            </a:xfrm>
            <a:prstGeom prst="rect">
              <a:avLst/>
            </a:prstGeom>
          </p:spPr>
        </p:pic>
      </p:grpSp>
      <p:sp>
        <p:nvSpPr>
          <p:cNvPr id="41" name="TextBox 40">
            <a:extLst>
              <a:ext uri="{FF2B5EF4-FFF2-40B4-BE49-F238E27FC236}">
                <a16:creationId xmlns:a16="http://schemas.microsoft.com/office/drawing/2014/main" id="{A84219DA-5558-4552-1D07-1A7652E426E2}"/>
              </a:ext>
            </a:extLst>
          </p:cNvPr>
          <p:cNvSpPr txBox="1"/>
          <p:nvPr/>
        </p:nvSpPr>
        <p:spPr>
          <a:xfrm>
            <a:off x="731133" y="2714570"/>
            <a:ext cx="1010457" cy="276999"/>
          </a:xfrm>
          <a:prstGeom prst="rect">
            <a:avLst/>
          </a:prstGeom>
          <a:noFill/>
        </p:spPr>
        <p:txBody>
          <a:bodyPr wrap="square" rtlCol="0">
            <a:spAutoFit/>
          </a:bodyPr>
          <a:lstStyle/>
          <a:p>
            <a:pPr algn="ctr"/>
            <a:r>
              <a:rPr lang="fr-CH" sz="1200" dirty="0">
                <a:solidFill>
                  <a:schemeClr val="bg1"/>
                </a:solidFill>
              </a:rPr>
              <a:t> </a:t>
            </a:r>
            <a:r>
              <a:rPr lang="fr-CH" sz="1200" i="1" dirty="0">
                <a:solidFill>
                  <a:schemeClr val="bg1"/>
                </a:solidFill>
              </a:rPr>
              <a:t>n</a:t>
            </a:r>
            <a:r>
              <a:rPr lang="fr-CH" sz="1200" dirty="0">
                <a:solidFill>
                  <a:schemeClr val="bg1"/>
                </a:solidFill>
              </a:rPr>
              <a:t> x </a:t>
            </a:r>
            <a:r>
              <a:rPr lang="fr-CH" sz="1200" dirty="0" err="1">
                <a:solidFill>
                  <a:schemeClr val="bg1"/>
                </a:solidFill>
              </a:rPr>
              <a:t>sensors</a:t>
            </a:r>
            <a:endParaRPr lang="en-GB" sz="1200" dirty="0">
              <a:solidFill>
                <a:schemeClr val="bg1"/>
              </a:solidFill>
            </a:endParaRPr>
          </a:p>
        </p:txBody>
      </p:sp>
      <p:cxnSp>
        <p:nvCxnSpPr>
          <p:cNvPr id="44" name="Straight Connector 43">
            <a:extLst>
              <a:ext uri="{FF2B5EF4-FFF2-40B4-BE49-F238E27FC236}">
                <a16:creationId xmlns:a16="http://schemas.microsoft.com/office/drawing/2014/main" id="{1CB091F2-7493-598B-73FC-E7AECE9AE36A}"/>
              </a:ext>
            </a:extLst>
          </p:cNvPr>
          <p:cNvCxnSpPr>
            <a:cxnSpLocks/>
          </p:cNvCxnSpPr>
          <p:nvPr/>
        </p:nvCxnSpPr>
        <p:spPr>
          <a:xfrm>
            <a:off x="1761215" y="2887339"/>
            <a:ext cx="0" cy="54864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0856F53-46A4-C278-C3EB-36FE3726AC65}"/>
              </a:ext>
            </a:extLst>
          </p:cNvPr>
          <p:cNvCxnSpPr>
            <a:cxnSpLocks/>
          </p:cNvCxnSpPr>
          <p:nvPr/>
        </p:nvCxnSpPr>
        <p:spPr>
          <a:xfrm>
            <a:off x="5697685" y="2890747"/>
            <a:ext cx="0" cy="54864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8" name="Picture 8" descr="RÃ©sultats de recherche d'images pour Â«Â vibrosightÂ Â»"/>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742261" y="1938360"/>
            <a:ext cx="1358984" cy="846719"/>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8CD1D5EB-BBAF-12E4-1089-989B2D8E9857}"/>
              </a:ext>
            </a:extLst>
          </p:cNvPr>
          <p:cNvSpPr txBox="1"/>
          <p:nvPr/>
        </p:nvSpPr>
        <p:spPr>
          <a:xfrm>
            <a:off x="6634883" y="2714570"/>
            <a:ext cx="2660432" cy="276999"/>
          </a:xfrm>
          <a:prstGeom prst="rect">
            <a:avLst/>
          </a:prstGeom>
          <a:noFill/>
        </p:spPr>
        <p:txBody>
          <a:bodyPr wrap="square" rtlCol="0">
            <a:spAutoFit/>
          </a:bodyPr>
          <a:lstStyle/>
          <a:p>
            <a:pPr algn="ctr"/>
            <a:r>
              <a:rPr lang="fr-CH" sz="1200" dirty="0">
                <a:solidFill>
                  <a:schemeClr val="bg1"/>
                </a:solidFill>
              </a:rPr>
              <a:t> </a:t>
            </a:r>
            <a:r>
              <a:rPr lang="fr-CH" sz="1200" i="1" dirty="0">
                <a:solidFill>
                  <a:schemeClr val="bg1"/>
                </a:solidFill>
              </a:rPr>
              <a:t>1</a:t>
            </a:r>
            <a:r>
              <a:rPr lang="fr-CH" sz="1200" dirty="0">
                <a:solidFill>
                  <a:schemeClr val="bg1"/>
                </a:solidFill>
              </a:rPr>
              <a:t> x network </a:t>
            </a:r>
            <a:r>
              <a:rPr lang="fr-CH" sz="1200" dirty="0" err="1">
                <a:solidFill>
                  <a:schemeClr val="bg1"/>
                </a:solidFill>
              </a:rPr>
              <a:t>cable</a:t>
            </a:r>
            <a:r>
              <a:rPr lang="fr-CH" sz="1200" dirty="0">
                <a:solidFill>
                  <a:schemeClr val="bg1"/>
                </a:solidFill>
              </a:rPr>
              <a:t> (CAT6 or </a:t>
            </a:r>
            <a:r>
              <a:rPr lang="fr-CH" sz="1200" dirty="0" err="1">
                <a:solidFill>
                  <a:schemeClr val="bg1"/>
                </a:solidFill>
              </a:rPr>
              <a:t>fiber</a:t>
            </a:r>
            <a:r>
              <a:rPr lang="fr-CH" sz="1200" dirty="0">
                <a:solidFill>
                  <a:schemeClr val="bg1"/>
                </a:solidFill>
              </a:rPr>
              <a:t>)</a:t>
            </a:r>
            <a:endParaRPr lang="en-GB" sz="1200" dirty="0">
              <a:solidFill>
                <a:schemeClr val="bg1"/>
              </a:solidFill>
            </a:endParaRPr>
          </a:p>
        </p:txBody>
      </p:sp>
      <p:pic>
        <p:nvPicPr>
          <p:cNvPr id="53" name="Picture 2">
            <a:extLst>
              <a:ext uri="{FF2B5EF4-FFF2-40B4-BE49-F238E27FC236}">
                <a16:creationId xmlns:a16="http://schemas.microsoft.com/office/drawing/2014/main" id="{D2A8C22C-9FAC-585D-C5CF-EE26ECAB6A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06" b="35923"/>
          <a:stretch/>
        </p:blipFill>
        <p:spPr bwMode="auto">
          <a:xfrm rot="819397">
            <a:off x="823438" y="3907904"/>
            <a:ext cx="893735" cy="2526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3BDEA269-58C5-9DD3-0776-9847AA7C7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09" y="4026615"/>
            <a:ext cx="541383" cy="541383"/>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986C3991-2279-6457-AD69-440C8A1347E1}"/>
              </a:ext>
            </a:extLst>
          </p:cNvPr>
          <p:cNvGrpSpPr/>
          <p:nvPr/>
        </p:nvGrpSpPr>
        <p:grpSpPr>
          <a:xfrm>
            <a:off x="8569" y="3874372"/>
            <a:ext cx="953150" cy="859855"/>
            <a:chOff x="5079" y="2071074"/>
            <a:chExt cx="953150" cy="859855"/>
          </a:xfrm>
        </p:grpSpPr>
        <p:pic>
          <p:nvPicPr>
            <p:cNvPr id="56" name="Picture 55" descr="A picture containing text&#10;&#10;Description automatically generated">
              <a:extLst>
                <a:ext uri="{FF2B5EF4-FFF2-40B4-BE49-F238E27FC236}">
                  <a16:creationId xmlns:a16="http://schemas.microsoft.com/office/drawing/2014/main" id="{06AF5F6F-1773-22BD-3DC3-630421B42001}"/>
                </a:ext>
              </a:extLst>
            </p:cNvPr>
            <p:cNvPicPr>
              <a:picLocks noChangeAspect="1"/>
            </p:cNvPicPr>
            <p:nvPr/>
          </p:nvPicPr>
          <p:blipFill>
            <a:blip r:embed="rId4"/>
            <a:stretch>
              <a:fillRect/>
            </a:stretch>
          </p:blipFill>
          <p:spPr>
            <a:xfrm>
              <a:off x="5079" y="2071074"/>
              <a:ext cx="953150" cy="715022"/>
            </a:xfrm>
            <a:prstGeom prst="rect">
              <a:avLst/>
            </a:prstGeom>
          </p:spPr>
        </p:pic>
        <p:pic>
          <p:nvPicPr>
            <p:cNvPr id="57" name="Picture 56">
              <a:extLst>
                <a:ext uri="{FF2B5EF4-FFF2-40B4-BE49-F238E27FC236}">
                  <a16:creationId xmlns:a16="http://schemas.microsoft.com/office/drawing/2014/main" id="{FE383A19-E998-B304-03C4-B0618E50A134}"/>
                </a:ext>
              </a:extLst>
            </p:cNvPr>
            <p:cNvPicPr>
              <a:picLocks noChangeAspect="1"/>
            </p:cNvPicPr>
            <p:nvPr/>
          </p:nvPicPr>
          <p:blipFill>
            <a:blip r:embed="rId5"/>
            <a:stretch>
              <a:fillRect/>
            </a:stretch>
          </p:blipFill>
          <p:spPr>
            <a:xfrm>
              <a:off x="145468" y="2431579"/>
              <a:ext cx="665651" cy="499350"/>
            </a:xfrm>
            <a:prstGeom prst="rect">
              <a:avLst/>
            </a:prstGeom>
          </p:spPr>
        </p:pic>
      </p:grpSp>
      <p:sp>
        <p:nvSpPr>
          <p:cNvPr id="58" name="TextBox 57">
            <a:extLst>
              <a:ext uri="{FF2B5EF4-FFF2-40B4-BE49-F238E27FC236}">
                <a16:creationId xmlns:a16="http://schemas.microsoft.com/office/drawing/2014/main" id="{E3C3E26F-9984-C17E-C22B-B261DB4CFE59}"/>
              </a:ext>
            </a:extLst>
          </p:cNvPr>
          <p:cNvSpPr txBox="1"/>
          <p:nvPr/>
        </p:nvSpPr>
        <p:spPr>
          <a:xfrm>
            <a:off x="704285" y="4498498"/>
            <a:ext cx="1010457" cy="276999"/>
          </a:xfrm>
          <a:prstGeom prst="rect">
            <a:avLst/>
          </a:prstGeom>
          <a:noFill/>
        </p:spPr>
        <p:txBody>
          <a:bodyPr wrap="square" rtlCol="0">
            <a:spAutoFit/>
          </a:bodyPr>
          <a:lstStyle/>
          <a:p>
            <a:pPr algn="ctr"/>
            <a:r>
              <a:rPr lang="fr-CH" sz="1200" dirty="0">
                <a:solidFill>
                  <a:schemeClr val="bg1"/>
                </a:solidFill>
              </a:rPr>
              <a:t> </a:t>
            </a:r>
            <a:r>
              <a:rPr lang="fr-CH" sz="1200" i="1" dirty="0">
                <a:solidFill>
                  <a:schemeClr val="bg1"/>
                </a:solidFill>
              </a:rPr>
              <a:t>n</a:t>
            </a:r>
            <a:r>
              <a:rPr lang="fr-CH" sz="1200" dirty="0">
                <a:solidFill>
                  <a:schemeClr val="bg1"/>
                </a:solidFill>
              </a:rPr>
              <a:t> x </a:t>
            </a:r>
            <a:r>
              <a:rPr lang="fr-CH" sz="1200" dirty="0" err="1">
                <a:solidFill>
                  <a:schemeClr val="bg1"/>
                </a:solidFill>
              </a:rPr>
              <a:t>sensors</a:t>
            </a:r>
            <a:endParaRPr lang="en-GB" sz="1200" dirty="0">
              <a:solidFill>
                <a:schemeClr val="bg1"/>
              </a:solidFill>
            </a:endParaRPr>
          </a:p>
        </p:txBody>
      </p:sp>
      <p:sp>
        <p:nvSpPr>
          <p:cNvPr id="4103" name="TextBox 4102">
            <a:extLst>
              <a:ext uri="{FF2B5EF4-FFF2-40B4-BE49-F238E27FC236}">
                <a16:creationId xmlns:a16="http://schemas.microsoft.com/office/drawing/2014/main" id="{07DCB7A8-28E9-1A17-9C2E-F51D5528D38C}"/>
              </a:ext>
            </a:extLst>
          </p:cNvPr>
          <p:cNvSpPr txBox="1"/>
          <p:nvPr/>
        </p:nvSpPr>
        <p:spPr>
          <a:xfrm>
            <a:off x="3659036" y="4511942"/>
            <a:ext cx="1569848" cy="461665"/>
          </a:xfrm>
          <a:prstGeom prst="rect">
            <a:avLst/>
          </a:prstGeom>
          <a:noFill/>
        </p:spPr>
        <p:txBody>
          <a:bodyPr wrap="square" rtlCol="0">
            <a:spAutoFit/>
          </a:bodyPr>
          <a:lstStyle/>
          <a:p>
            <a:pPr algn="ctr"/>
            <a:r>
              <a:rPr lang="fr-CH" sz="1200" dirty="0">
                <a:solidFill>
                  <a:schemeClr val="bg1"/>
                </a:solidFill>
              </a:rPr>
              <a:t> </a:t>
            </a:r>
            <a:r>
              <a:rPr lang="fr-CH" sz="1200" i="1" dirty="0">
                <a:solidFill>
                  <a:schemeClr val="bg1"/>
                </a:solidFill>
              </a:rPr>
              <a:t>n</a:t>
            </a:r>
            <a:r>
              <a:rPr lang="fr-CH" sz="1200" dirty="0">
                <a:solidFill>
                  <a:schemeClr val="bg1"/>
                </a:solidFill>
              </a:rPr>
              <a:t>÷2 modules</a:t>
            </a:r>
            <a:br>
              <a:rPr lang="fr-CH" sz="1200" dirty="0">
                <a:solidFill>
                  <a:schemeClr val="bg1"/>
                </a:solidFill>
              </a:rPr>
            </a:br>
            <a:r>
              <a:rPr lang="fr-CH" sz="1200" dirty="0">
                <a:solidFill>
                  <a:schemeClr val="bg1"/>
                </a:solidFill>
              </a:rPr>
              <a:t>(in </a:t>
            </a:r>
            <a:r>
              <a:rPr lang="fr-CH" sz="1200" dirty="0" err="1">
                <a:solidFill>
                  <a:schemeClr val="bg1"/>
                </a:solidFill>
              </a:rPr>
              <a:t>field</a:t>
            </a:r>
            <a:r>
              <a:rPr lang="fr-CH" sz="1200" dirty="0">
                <a:solidFill>
                  <a:schemeClr val="bg1"/>
                </a:solidFill>
              </a:rPr>
              <a:t> </a:t>
            </a:r>
            <a:r>
              <a:rPr lang="fr-CH" sz="1200" dirty="0" err="1">
                <a:solidFill>
                  <a:schemeClr val="bg1"/>
                </a:solidFill>
              </a:rPr>
              <a:t>JBs</a:t>
            </a:r>
            <a:r>
              <a:rPr lang="fr-CH" sz="1200" dirty="0">
                <a:solidFill>
                  <a:schemeClr val="bg1"/>
                </a:solidFill>
              </a:rPr>
              <a:t>)</a:t>
            </a:r>
            <a:endParaRPr lang="en-GB" sz="1200" dirty="0">
              <a:solidFill>
                <a:schemeClr val="bg1"/>
              </a:solidFill>
            </a:endParaRPr>
          </a:p>
        </p:txBody>
      </p:sp>
      <p:cxnSp>
        <p:nvCxnSpPr>
          <p:cNvPr id="4113" name="Straight Connector 4112">
            <a:extLst>
              <a:ext uri="{FF2B5EF4-FFF2-40B4-BE49-F238E27FC236}">
                <a16:creationId xmlns:a16="http://schemas.microsoft.com/office/drawing/2014/main" id="{CF09BEC0-B73E-B174-638B-C318C5ED1FBB}"/>
              </a:ext>
            </a:extLst>
          </p:cNvPr>
          <p:cNvCxnSpPr>
            <a:cxnSpLocks/>
          </p:cNvCxnSpPr>
          <p:nvPr/>
        </p:nvCxnSpPr>
        <p:spPr>
          <a:xfrm>
            <a:off x="4441603" y="3548830"/>
            <a:ext cx="0" cy="640080"/>
          </a:xfrm>
          <a:prstGeom prst="line">
            <a:avLst/>
          </a:prstGeom>
          <a:ln w="9525">
            <a:solidFill>
              <a:srgbClr val="ED7D31"/>
            </a:solidFill>
          </a:ln>
        </p:spPr>
        <p:style>
          <a:lnRef idx="1">
            <a:schemeClr val="accent1"/>
          </a:lnRef>
          <a:fillRef idx="0">
            <a:schemeClr val="accent1"/>
          </a:fillRef>
          <a:effectRef idx="0">
            <a:schemeClr val="accent1"/>
          </a:effectRef>
          <a:fontRef idx="minor">
            <a:schemeClr val="tx1"/>
          </a:fontRef>
        </p:style>
      </p:cxnSp>
      <p:pic>
        <p:nvPicPr>
          <p:cNvPr id="4106" name="Picture 6">
            <a:extLst>
              <a:ext uri="{FF2B5EF4-FFF2-40B4-BE49-F238E27FC236}">
                <a16:creationId xmlns:a16="http://schemas.microsoft.com/office/drawing/2014/main" id="{4BE75D3A-E7C3-40FE-C809-AFC840A5F4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2555" y="4130412"/>
            <a:ext cx="419902" cy="419902"/>
          </a:xfrm>
          <a:prstGeom prst="rect">
            <a:avLst/>
          </a:prstGeom>
          <a:noFill/>
          <a:extLst>
            <a:ext uri="{909E8E84-426E-40DD-AFC4-6F175D3DCCD1}">
              <a14:hiddenFill xmlns:a14="http://schemas.microsoft.com/office/drawing/2010/main">
                <a:solidFill>
                  <a:srgbClr val="FFFFFF"/>
                </a:solidFill>
              </a14:hiddenFill>
            </a:ext>
          </a:extLst>
        </p:spPr>
      </p:pic>
      <p:sp>
        <p:nvSpPr>
          <p:cNvPr id="4124" name="Right Arrow 9">
            <a:extLst>
              <a:ext uri="{FF2B5EF4-FFF2-40B4-BE49-F238E27FC236}">
                <a16:creationId xmlns:a16="http://schemas.microsoft.com/office/drawing/2014/main" id="{21F10528-5ECF-56AD-31BE-0D6DBC0243DB}"/>
              </a:ext>
            </a:extLst>
          </p:cNvPr>
          <p:cNvSpPr/>
          <p:nvPr/>
        </p:nvSpPr>
        <p:spPr>
          <a:xfrm>
            <a:off x="1779667" y="4956825"/>
            <a:ext cx="2100843" cy="42963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fr-CH" sz="1200" b="1" dirty="0">
                <a:solidFill>
                  <a:schemeClr val="accent2"/>
                </a:solidFill>
              </a:rPr>
              <a:t> SHORT @ € € € per </a:t>
            </a:r>
            <a:r>
              <a:rPr lang="fr-CH" sz="1200" b="1" dirty="0" err="1">
                <a:solidFill>
                  <a:schemeClr val="accent2"/>
                </a:solidFill>
              </a:rPr>
              <a:t>meter</a:t>
            </a:r>
            <a:endParaRPr lang="en-GB" sz="1200" b="1" dirty="0">
              <a:solidFill>
                <a:schemeClr val="accent2"/>
              </a:solidFill>
            </a:endParaRPr>
          </a:p>
        </p:txBody>
      </p:sp>
      <p:cxnSp>
        <p:nvCxnSpPr>
          <p:cNvPr id="4129" name="Straight Connector 4128">
            <a:extLst>
              <a:ext uri="{FF2B5EF4-FFF2-40B4-BE49-F238E27FC236}">
                <a16:creationId xmlns:a16="http://schemas.microsoft.com/office/drawing/2014/main" id="{BDEA2F7E-68AB-D6E3-C00D-8B61252102A3}"/>
              </a:ext>
            </a:extLst>
          </p:cNvPr>
          <p:cNvCxnSpPr>
            <a:cxnSpLocks/>
          </p:cNvCxnSpPr>
          <p:nvPr/>
        </p:nvCxnSpPr>
        <p:spPr>
          <a:xfrm>
            <a:off x="3885973" y="4567998"/>
            <a:ext cx="0" cy="9144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30" name="Straight Connector 4129">
            <a:extLst>
              <a:ext uri="{FF2B5EF4-FFF2-40B4-BE49-F238E27FC236}">
                <a16:creationId xmlns:a16="http://schemas.microsoft.com/office/drawing/2014/main" id="{9F6C8D44-9CA3-B080-E4F4-35D7BDF5190D}"/>
              </a:ext>
            </a:extLst>
          </p:cNvPr>
          <p:cNvCxnSpPr>
            <a:cxnSpLocks/>
          </p:cNvCxnSpPr>
          <p:nvPr/>
        </p:nvCxnSpPr>
        <p:spPr>
          <a:xfrm>
            <a:off x="1772828" y="4567998"/>
            <a:ext cx="0" cy="9144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131" name="TextBox 4130">
            <a:extLst>
              <a:ext uri="{FF2B5EF4-FFF2-40B4-BE49-F238E27FC236}">
                <a16:creationId xmlns:a16="http://schemas.microsoft.com/office/drawing/2014/main" id="{AFA1FBC9-75B4-BDB9-75D8-6D0A7AE6F79A}"/>
              </a:ext>
            </a:extLst>
          </p:cNvPr>
          <p:cNvSpPr txBox="1"/>
          <p:nvPr/>
        </p:nvSpPr>
        <p:spPr>
          <a:xfrm>
            <a:off x="2685703" y="2714570"/>
            <a:ext cx="1952334" cy="276999"/>
          </a:xfrm>
          <a:prstGeom prst="rect">
            <a:avLst/>
          </a:prstGeom>
          <a:noFill/>
        </p:spPr>
        <p:txBody>
          <a:bodyPr wrap="square" rtlCol="0">
            <a:spAutoFit/>
          </a:bodyPr>
          <a:lstStyle/>
          <a:p>
            <a:pPr algn="ctr"/>
            <a:r>
              <a:rPr lang="fr-CH" sz="1200" dirty="0">
                <a:solidFill>
                  <a:schemeClr val="bg1"/>
                </a:solidFill>
              </a:rPr>
              <a:t> </a:t>
            </a:r>
            <a:r>
              <a:rPr lang="fr-CH" sz="1200" i="1" dirty="0">
                <a:solidFill>
                  <a:schemeClr val="bg1"/>
                </a:solidFill>
              </a:rPr>
              <a:t>n</a:t>
            </a:r>
            <a:r>
              <a:rPr lang="fr-CH" sz="1200" dirty="0">
                <a:solidFill>
                  <a:schemeClr val="bg1"/>
                </a:solidFill>
              </a:rPr>
              <a:t> x transmission </a:t>
            </a:r>
            <a:r>
              <a:rPr lang="fr-CH" sz="1200" dirty="0" err="1">
                <a:solidFill>
                  <a:schemeClr val="bg1"/>
                </a:solidFill>
              </a:rPr>
              <a:t>cables</a:t>
            </a:r>
            <a:endParaRPr lang="en-GB" sz="1200" dirty="0">
              <a:solidFill>
                <a:schemeClr val="bg1"/>
              </a:solidFill>
            </a:endParaRPr>
          </a:p>
        </p:txBody>
      </p:sp>
      <p:cxnSp>
        <p:nvCxnSpPr>
          <p:cNvPr id="4132" name="Straight Connector 4131">
            <a:extLst>
              <a:ext uri="{FF2B5EF4-FFF2-40B4-BE49-F238E27FC236}">
                <a16:creationId xmlns:a16="http://schemas.microsoft.com/office/drawing/2014/main" id="{663588D2-4F42-EFBE-4E53-F7E479672A88}"/>
              </a:ext>
            </a:extLst>
          </p:cNvPr>
          <p:cNvCxnSpPr>
            <a:cxnSpLocks/>
          </p:cNvCxnSpPr>
          <p:nvPr/>
        </p:nvCxnSpPr>
        <p:spPr>
          <a:xfrm>
            <a:off x="1768294" y="2680941"/>
            <a:ext cx="3931920" cy="0"/>
          </a:xfrm>
          <a:prstGeom prst="line">
            <a:avLst/>
          </a:prstGeom>
          <a:ln w="9525"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133" name="Straight Connector 4132">
            <a:extLst>
              <a:ext uri="{FF2B5EF4-FFF2-40B4-BE49-F238E27FC236}">
                <a16:creationId xmlns:a16="http://schemas.microsoft.com/office/drawing/2014/main" id="{B9357F20-BA3C-36E8-55F1-73C940DDEC57}"/>
              </a:ext>
            </a:extLst>
          </p:cNvPr>
          <p:cNvCxnSpPr>
            <a:cxnSpLocks/>
          </p:cNvCxnSpPr>
          <p:nvPr/>
        </p:nvCxnSpPr>
        <p:spPr>
          <a:xfrm>
            <a:off x="1768294" y="2589898"/>
            <a:ext cx="3931920" cy="0"/>
          </a:xfrm>
          <a:prstGeom prst="line">
            <a:avLst/>
          </a:prstGeom>
          <a:ln w="9525"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134" name="Straight Connector 4133">
            <a:extLst>
              <a:ext uri="{FF2B5EF4-FFF2-40B4-BE49-F238E27FC236}">
                <a16:creationId xmlns:a16="http://schemas.microsoft.com/office/drawing/2014/main" id="{9E2C21C8-0201-2AAE-2769-0F28ED895634}"/>
              </a:ext>
            </a:extLst>
          </p:cNvPr>
          <p:cNvCxnSpPr>
            <a:cxnSpLocks/>
          </p:cNvCxnSpPr>
          <p:nvPr/>
        </p:nvCxnSpPr>
        <p:spPr>
          <a:xfrm>
            <a:off x="1768294" y="2498854"/>
            <a:ext cx="3931920" cy="0"/>
          </a:xfrm>
          <a:prstGeom prst="line">
            <a:avLst/>
          </a:prstGeom>
          <a:ln w="9525"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135" name="Straight Connector 4134">
            <a:extLst>
              <a:ext uri="{FF2B5EF4-FFF2-40B4-BE49-F238E27FC236}">
                <a16:creationId xmlns:a16="http://schemas.microsoft.com/office/drawing/2014/main" id="{8C3E634B-3CBD-E229-4FA0-97D0B23AD645}"/>
              </a:ext>
            </a:extLst>
          </p:cNvPr>
          <p:cNvCxnSpPr>
            <a:cxnSpLocks/>
          </p:cNvCxnSpPr>
          <p:nvPr/>
        </p:nvCxnSpPr>
        <p:spPr>
          <a:xfrm>
            <a:off x="1768294" y="2407810"/>
            <a:ext cx="3931920" cy="0"/>
          </a:xfrm>
          <a:prstGeom prst="line">
            <a:avLst/>
          </a:prstGeom>
          <a:ln w="9525"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136" name="Straight Connector 4135">
            <a:extLst>
              <a:ext uri="{FF2B5EF4-FFF2-40B4-BE49-F238E27FC236}">
                <a16:creationId xmlns:a16="http://schemas.microsoft.com/office/drawing/2014/main" id="{E3A01F1B-18B8-4D69-BFC3-4802712306A6}"/>
              </a:ext>
            </a:extLst>
          </p:cNvPr>
          <p:cNvCxnSpPr>
            <a:cxnSpLocks/>
          </p:cNvCxnSpPr>
          <p:nvPr/>
        </p:nvCxnSpPr>
        <p:spPr>
          <a:xfrm>
            <a:off x="1770570" y="2305627"/>
            <a:ext cx="3931920" cy="0"/>
          </a:xfrm>
          <a:prstGeom prst="line">
            <a:avLst/>
          </a:prstGeom>
          <a:ln w="9525"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137" name="Straight Connector 4136">
            <a:extLst>
              <a:ext uri="{FF2B5EF4-FFF2-40B4-BE49-F238E27FC236}">
                <a16:creationId xmlns:a16="http://schemas.microsoft.com/office/drawing/2014/main" id="{5F75204B-F7EA-572D-2AD1-3D7DA5FE0D0C}"/>
              </a:ext>
            </a:extLst>
          </p:cNvPr>
          <p:cNvCxnSpPr>
            <a:cxnSpLocks/>
          </p:cNvCxnSpPr>
          <p:nvPr/>
        </p:nvCxnSpPr>
        <p:spPr>
          <a:xfrm>
            <a:off x="1770570" y="2214584"/>
            <a:ext cx="3931920" cy="0"/>
          </a:xfrm>
          <a:prstGeom prst="line">
            <a:avLst/>
          </a:prstGeom>
          <a:ln w="9525"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138" name="Straight Connector 4137">
            <a:extLst>
              <a:ext uri="{FF2B5EF4-FFF2-40B4-BE49-F238E27FC236}">
                <a16:creationId xmlns:a16="http://schemas.microsoft.com/office/drawing/2014/main" id="{4D2AB50B-328D-932A-13AF-D0C85D5B69FF}"/>
              </a:ext>
            </a:extLst>
          </p:cNvPr>
          <p:cNvCxnSpPr>
            <a:cxnSpLocks/>
          </p:cNvCxnSpPr>
          <p:nvPr/>
        </p:nvCxnSpPr>
        <p:spPr>
          <a:xfrm>
            <a:off x="1770570" y="2123540"/>
            <a:ext cx="3931920" cy="0"/>
          </a:xfrm>
          <a:prstGeom prst="line">
            <a:avLst/>
          </a:prstGeom>
          <a:ln w="9525"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139" name="Straight Connector 4138">
            <a:extLst>
              <a:ext uri="{FF2B5EF4-FFF2-40B4-BE49-F238E27FC236}">
                <a16:creationId xmlns:a16="http://schemas.microsoft.com/office/drawing/2014/main" id="{78F8400B-D928-84B7-7165-93A22E8582D9}"/>
              </a:ext>
            </a:extLst>
          </p:cNvPr>
          <p:cNvCxnSpPr>
            <a:cxnSpLocks/>
          </p:cNvCxnSpPr>
          <p:nvPr/>
        </p:nvCxnSpPr>
        <p:spPr>
          <a:xfrm>
            <a:off x="1770570" y="2032496"/>
            <a:ext cx="3931920" cy="0"/>
          </a:xfrm>
          <a:prstGeom prst="line">
            <a:avLst/>
          </a:prstGeom>
          <a:ln w="9525"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rotWithShape="1">
          <a:blip r:embed="rId8">
            <a:extLst>
              <a:ext uri="{28A0092B-C50C-407E-A947-70E740481C1C}">
                <a14:useLocalDpi xmlns:a14="http://schemas.microsoft.com/office/drawing/2010/main" val="0"/>
              </a:ext>
            </a:extLst>
          </a:blip>
          <a:srcRect t="11747" b="13187"/>
          <a:stretch/>
        </p:blipFill>
        <p:spPr>
          <a:xfrm>
            <a:off x="4898517" y="1935458"/>
            <a:ext cx="1597195" cy="848101"/>
          </a:xfrm>
          <a:prstGeom prst="rect">
            <a:avLst/>
          </a:prstGeom>
        </p:spPr>
      </p:pic>
      <p:cxnSp>
        <p:nvCxnSpPr>
          <p:cNvPr id="4140" name="Straight Connector 4139">
            <a:extLst>
              <a:ext uri="{FF2B5EF4-FFF2-40B4-BE49-F238E27FC236}">
                <a16:creationId xmlns:a16="http://schemas.microsoft.com/office/drawing/2014/main" id="{E00CD934-D389-53F7-F854-BFA2A3439269}"/>
              </a:ext>
            </a:extLst>
          </p:cNvPr>
          <p:cNvCxnSpPr>
            <a:cxnSpLocks/>
          </p:cNvCxnSpPr>
          <p:nvPr/>
        </p:nvCxnSpPr>
        <p:spPr>
          <a:xfrm>
            <a:off x="10421437" y="2783559"/>
            <a:ext cx="0" cy="548640"/>
          </a:xfrm>
          <a:prstGeom prst="line">
            <a:avLst/>
          </a:prstGeom>
          <a:ln>
            <a:solidFill>
              <a:srgbClr val="ED7D31"/>
            </a:solidFill>
            <a:prstDash val="dash"/>
          </a:ln>
        </p:spPr>
        <p:style>
          <a:lnRef idx="1">
            <a:schemeClr val="accent1"/>
          </a:lnRef>
          <a:fillRef idx="0">
            <a:schemeClr val="accent1"/>
          </a:fillRef>
          <a:effectRef idx="0">
            <a:schemeClr val="accent1"/>
          </a:effectRef>
          <a:fontRef idx="minor">
            <a:schemeClr val="tx1"/>
          </a:fontRef>
        </p:style>
      </p:cxnSp>
      <p:cxnSp>
        <p:nvCxnSpPr>
          <p:cNvPr id="4141" name="Straight Connector 4140">
            <a:extLst>
              <a:ext uri="{FF2B5EF4-FFF2-40B4-BE49-F238E27FC236}">
                <a16:creationId xmlns:a16="http://schemas.microsoft.com/office/drawing/2014/main" id="{A264CADE-F785-7E04-9D2D-3A06BD74A1A4}"/>
              </a:ext>
            </a:extLst>
          </p:cNvPr>
          <p:cNvCxnSpPr>
            <a:cxnSpLocks/>
          </p:cNvCxnSpPr>
          <p:nvPr/>
        </p:nvCxnSpPr>
        <p:spPr>
          <a:xfrm>
            <a:off x="1777393" y="4104867"/>
            <a:ext cx="2103120" cy="0"/>
          </a:xfrm>
          <a:prstGeom prst="line">
            <a:avLst/>
          </a:prstGeom>
          <a:ln w="9525"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142" name="Straight Connector 4141">
            <a:extLst>
              <a:ext uri="{FF2B5EF4-FFF2-40B4-BE49-F238E27FC236}">
                <a16:creationId xmlns:a16="http://schemas.microsoft.com/office/drawing/2014/main" id="{3C769834-F87A-BF8C-6EB4-3F4EA9C1C73A}"/>
              </a:ext>
            </a:extLst>
          </p:cNvPr>
          <p:cNvCxnSpPr>
            <a:cxnSpLocks/>
          </p:cNvCxnSpPr>
          <p:nvPr/>
        </p:nvCxnSpPr>
        <p:spPr>
          <a:xfrm>
            <a:off x="1777393" y="4013824"/>
            <a:ext cx="2103120" cy="0"/>
          </a:xfrm>
          <a:prstGeom prst="line">
            <a:avLst/>
          </a:prstGeom>
          <a:ln w="9525"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143" name="Straight Connector 4142">
            <a:extLst>
              <a:ext uri="{FF2B5EF4-FFF2-40B4-BE49-F238E27FC236}">
                <a16:creationId xmlns:a16="http://schemas.microsoft.com/office/drawing/2014/main" id="{7339D915-8660-C3DD-2E90-A0B582F47410}"/>
              </a:ext>
            </a:extLst>
          </p:cNvPr>
          <p:cNvCxnSpPr>
            <a:cxnSpLocks/>
          </p:cNvCxnSpPr>
          <p:nvPr/>
        </p:nvCxnSpPr>
        <p:spPr>
          <a:xfrm>
            <a:off x="1777393" y="3922780"/>
            <a:ext cx="1828800" cy="0"/>
          </a:xfrm>
          <a:prstGeom prst="line">
            <a:avLst/>
          </a:prstGeom>
          <a:ln w="9525"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144" name="Straight Connector 4143">
            <a:extLst>
              <a:ext uri="{FF2B5EF4-FFF2-40B4-BE49-F238E27FC236}">
                <a16:creationId xmlns:a16="http://schemas.microsoft.com/office/drawing/2014/main" id="{AF19FB03-E918-A068-BAB7-646D3FA7C984}"/>
              </a:ext>
            </a:extLst>
          </p:cNvPr>
          <p:cNvCxnSpPr>
            <a:cxnSpLocks/>
          </p:cNvCxnSpPr>
          <p:nvPr/>
        </p:nvCxnSpPr>
        <p:spPr>
          <a:xfrm>
            <a:off x="1777393" y="3831736"/>
            <a:ext cx="1828800" cy="0"/>
          </a:xfrm>
          <a:prstGeom prst="line">
            <a:avLst/>
          </a:prstGeom>
          <a:ln w="9525"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145" name="Right Arrow 28">
            <a:extLst>
              <a:ext uri="{FF2B5EF4-FFF2-40B4-BE49-F238E27FC236}">
                <a16:creationId xmlns:a16="http://schemas.microsoft.com/office/drawing/2014/main" id="{0C1647A2-09C3-6CD0-386C-5181A7A16C45}"/>
              </a:ext>
            </a:extLst>
          </p:cNvPr>
          <p:cNvSpPr/>
          <p:nvPr/>
        </p:nvSpPr>
        <p:spPr>
          <a:xfrm flipH="1">
            <a:off x="3890354" y="4962637"/>
            <a:ext cx="6528815" cy="429638"/>
          </a:xfrm>
          <a:prstGeom prst="rightArrow">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b="1" dirty="0">
                <a:solidFill>
                  <a:schemeClr val="accent2"/>
                </a:solidFill>
              </a:rPr>
              <a:t>Variable </a:t>
            </a:r>
            <a:r>
              <a:rPr lang="fr-CH" sz="1200" b="1" dirty="0" err="1">
                <a:solidFill>
                  <a:schemeClr val="accent2"/>
                </a:solidFill>
              </a:rPr>
              <a:t>cable</a:t>
            </a:r>
            <a:r>
              <a:rPr lang="fr-CH" sz="1200" b="1" dirty="0">
                <a:solidFill>
                  <a:schemeClr val="accent2"/>
                </a:solidFill>
              </a:rPr>
              <a:t> </a:t>
            </a:r>
            <a:r>
              <a:rPr lang="fr-CH" sz="1200" b="1" dirty="0" err="1">
                <a:solidFill>
                  <a:schemeClr val="accent2"/>
                </a:solidFill>
              </a:rPr>
              <a:t>length</a:t>
            </a:r>
            <a:r>
              <a:rPr lang="fr-CH" sz="1200" b="1" dirty="0">
                <a:solidFill>
                  <a:schemeClr val="accent2"/>
                </a:solidFill>
              </a:rPr>
              <a:t> at € per </a:t>
            </a:r>
            <a:r>
              <a:rPr lang="fr-CH" sz="1200" b="1" dirty="0" err="1">
                <a:solidFill>
                  <a:schemeClr val="accent2"/>
                </a:solidFill>
              </a:rPr>
              <a:t>meter</a:t>
            </a:r>
            <a:endParaRPr lang="en-GB" sz="1200" b="1" dirty="0">
              <a:solidFill>
                <a:schemeClr val="accent2"/>
              </a:solidFill>
            </a:endParaRPr>
          </a:p>
        </p:txBody>
      </p:sp>
      <p:cxnSp>
        <p:nvCxnSpPr>
          <p:cNvPr id="4146" name="Straight Connector 4145">
            <a:extLst>
              <a:ext uri="{FF2B5EF4-FFF2-40B4-BE49-F238E27FC236}">
                <a16:creationId xmlns:a16="http://schemas.microsoft.com/office/drawing/2014/main" id="{EE7EB16C-E38C-9C1D-6777-B4023CD4E82C}"/>
              </a:ext>
            </a:extLst>
          </p:cNvPr>
          <p:cNvCxnSpPr>
            <a:cxnSpLocks/>
          </p:cNvCxnSpPr>
          <p:nvPr/>
        </p:nvCxnSpPr>
        <p:spPr>
          <a:xfrm>
            <a:off x="4157273" y="3546331"/>
            <a:ext cx="0" cy="548640"/>
          </a:xfrm>
          <a:prstGeom prst="line">
            <a:avLst/>
          </a:prstGeom>
          <a:ln w="952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4148" name="Straight Connector 4147">
            <a:extLst>
              <a:ext uri="{FF2B5EF4-FFF2-40B4-BE49-F238E27FC236}">
                <a16:creationId xmlns:a16="http://schemas.microsoft.com/office/drawing/2014/main" id="{6554DEF2-223E-EC1C-2EB5-F997AC1D8B85}"/>
              </a:ext>
            </a:extLst>
          </p:cNvPr>
          <p:cNvCxnSpPr>
            <a:cxnSpLocks/>
          </p:cNvCxnSpPr>
          <p:nvPr/>
        </p:nvCxnSpPr>
        <p:spPr>
          <a:xfrm>
            <a:off x="3891140" y="3544743"/>
            <a:ext cx="0" cy="457200"/>
          </a:xfrm>
          <a:prstGeom prst="line">
            <a:avLst/>
          </a:prstGeom>
          <a:ln w="952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4150" name="Straight Connector 4149">
            <a:extLst>
              <a:ext uri="{FF2B5EF4-FFF2-40B4-BE49-F238E27FC236}">
                <a16:creationId xmlns:a16="http://schemas.microsoft.com/office/drawing/2014/main" id="{B68DF6DC-0B34-3171-355C-7F744A25BB10}"/>
              </a:ext>
            </a:extLst>
          </p:cNvPr>
          <p:cNvCxnSpPr>
            <a:cxnSpLocks/>
          </p:cNvCxnSpPr>
          <p:nvPr/>
        </p:nvCxnSpPr>
        <p:spPr>
          <a:xfrm>
            <a:off x="3606807" y="3549505"/>
            <a:ext cx="0" cy="274320"/>
          </a:xfrm>
          <a:prstGeom prst="line">
            <a:avLst/>
          </a:prstGeom>
          <a:ln w="9525">
            <a:solidFill>
              <a:srgbClr val="ED7D31"/>
            </a:solidFill>
          </a:ln>
        </p:spPr>
        <p:style>
          <a:lnRef idx="1">
            <a:schemeClr val="accent1"/>
          </a:lnRef>
          <a:fillRef idx="0">
            <a:schemeClr val="accent1"/>
          </a:fillRef>
          <a:effectRef idx="0">
            <a:schemeClr val="accent1"/>
          </a:effectRef>
          <a:fontRef idx="minor">
            <a:schemeClr val="tx1"/>
          </a:fontRef>
        </p:style>
      </p:cxnSp>
      <p:pic>
        <p:nvPicPr>
          <p:cNvPr id="4097" name="Picture 6">
            <a:extLst>
              <a:ext uri="{FF2B5EF4-FFF2-40B4-BE49-F238E27FC236}">
                <a16:creationId xmlns:a16="http://schemas.microsoft.com/office/drawing/2014/main" id="{0B05C9C7-0ADB-BD46-99DB-11D471FFD3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7962" y="3941943"/>
            <a:ext cx="419902" cy="41990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61097E1D-C09C-9B32-BA4A-44E1D6EE9A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6242" y="3565003"/>
            <a:ext cx="419902" cy="41990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6">
            <a:extLst>
              <a:ext uri="{FF2B5EF4-FFF2-40B4-BE49-F238E27FC236}">
                <a16:creationId xmlns:a16="http://schemas.microsoft.com/office/drawing/2014/main" id="{9AD7583E-CF54-0FCB-7478-A79F173CBC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0836" y="3753473"/>
            <a:ext cx="419902" cy="419902"/>
          </a:xfrm>
          <a:prstGeom prst="rect">
            <a:avLst/>
          </a:prstGeom>
          <a:noFill/>
          <a:extLst>
            <a:ext uri="{909E8E84-426E-40DD-AFC4-6F175D3DCCD1}">
              <a14:hiddenFill xmlns:a14="http://schemas.microsoft.com/office/drawing/2010/main">
                <a:solidFill>
                  <a:srgbClr val="FFFFFF"/>
                </a:solidFill>
              </a14:hiddenFill>
            </a:ext>
          </a:extLst>
        </p:spPr>
      </p:pic>
      <p:cxnSp>
        <p:nvCxnSpPr>
          <p:cNvPr id="4153" name="Straight Connector 4152">
            <a:extLst>
              <a:ext uri="{FF2B5EF4-FFF2-40B4-BE49-F238E27FC236}">
                <a16:creationId xmlns:a16="http://schemas.microsoft.com/office/drawing/2014/main" id="{F6F69A58-3DC8-BC21-FC0C-CF6D22E5424A}"/>
              </a:ext>
            </a:extLst>
          </p:cNvPr>
          <p:cNvCxnSpPr>
            <a:cxnSpLocks/>
          </p:cNvCxnSpPr>
          <p:nvPr/>
        </p:nvCxnSpPr>
        <p:spPr>
          <a:xfrm>
            <a:off x="10414033" y="4798242"/>
            <a:ext cx="0" cy="548640"/>
          </a:xfrm>
          <a:prstGeom prst="line">
            <a:avLst/>
          </a:prstGeom>
          <a:ln>
            <a:solidFill>
              <a:srgbClr val="ED7D31"/>
            </a:solidFill>
            <a:prstDash val="dash"/>
          </a:ln>
        </p:spPr>
        <p:style>
          <a:lnRef idx="1">
            <a:schemeClr val="accent1"/>
          </a:lnRef>
          <a:fillRef idx="0">
            <a:schemeClr val="accent1"/>
          </a:fillRef>
          <a:effectRef idx="0">
            <a:schemeClr val="accent1"/>
          </a:effectRef>
          <a:fontRef idx="minor">
            <a:schemeClr val="tx1"/>
          </a:fontRef>
        </p:style>
      </p:cxnSp>
      <p:sp>
        <p:nvSpPr>
          <p:cNvPr id="4154" name="Freeform: Shape 4153">
            <a:extLst>
              <a:ext uri="{FF2B5EF4-FFF2-40B4-BE49-F238E27FC236}">
                <a16:creationId xmlns:a16="http://schemas.microsoft.com/office/drawing/2014/main" id="{B5F91FB9-FB72-D0A8-096D-A0DA58D2AB8A}"/>
              </a:ext>
            </a:extLst>
          </p:cNvPr>
          <p:cNvSpPr/>
          <p:nvPr/>
        </p:nvSpPr>
        <p:spPr>
          <a:xfrm>
            <a:off x="3330054" y="3543868"/>
            <a:ext cx="6782937" cy="831540"/>
          </a:xfrm>
          <a:custGeom>
            <a:avLst/>
            <a:gdLst>
              <a:gd name="connsiteX0" fmla="*/ 0 w 6782937"/>
              <a:gd name="connsiteY0" fmla="*/ 0 h 782472"/>
              <a:gd name="connsiteX1" fmla="*/ 1851546 w 6782937"/>
              <a:gd name="connsiteY1" fmla="*/ 0 h 782472"/>
              <a:gd name="connsiteX2" fmla="*/ 1851546 w 6782937"/>
              <a:gd name="connsiteY2" fmla="*/ 782472 h 782472"/>
              <a:gd name="connsiteX3" fmla="*/ 6782937 w 6782937"/>
              <a:gd name="connsiteY3" fmla="*/ 782472 h 782472"/>
            </a:gdLst>
            <a:ahLst/>
            <a:cxnLst>
              <a:cxn ang="0">
                <a:pos x="connsiteX0" y="connsiteY0"/>
              </a:cxn>
              <a:cxn ang="0">
                <a:pos x="connsiteX1" y="connsiteY1"/>
              </a:cxn>
              <a:cxn ang="0">
                <a:pos x="connsiteX2" y="connsiteY2"/>
              </a:cxn>
              <a:cxn ang="0">
                <a:pos x="connsiteX3" y="connsiteY3"/>
              </a:cxn>
            </a:cxnLst>
            <a:rect l="l" t="t" r="r" b="b"/>
            <a:pathLst>
              <a:path w="6782937" h="782472">
                <a:moveTo>
                  <a:pt x="0" y="0"/>
                </a:moveTo>
                <a:lnTo>
                  <a:pt x="1851546" y="0"/>
                </a:lnTo>
                <a:lnTo>
                  <a:pt x="1851546" y="782472"/>
                </a:lnTo>
                <a:lnTo>
                  <a:pt x="6782937" y="782472"/>
                </a:lnTo>
              </a:path>
            </a:pathLst>
          </a:custGeom>
          <a:noFill/>
          <a:ln w="952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52" name="Picture 8" descr="RÃ©sultats de recherche d'images pour Â«Â vibrosightÂ Â»">
            <a:extLst>
              <a:ext uri="{FF2B5EF4-FFF2-40B4-BE49-F238E27FC236}">
                <a16:creationId xmlns:a16="http://schemas.microsoft.com/office/drawing/2014/main" id="{A2AE4517-0295-BE25-C993-3CCF43FB390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734541" y="3937050"/>
            <a:ext cx="1358984" cy="846719"/>
          </a:xfrm>
          <a:prstGeom prst="rect">
            <a:avLst/>
          </a:prstGeom>
          <a:noFill/>
          <a:extLst>
            <a:ext uri="{909E8E84-426E-40DD-AFC4-6F175D3DCCD1}">
              <a14:hiddenFill xmlns:a14="http://schemas.microsoft.com/office/drawing/2010/main">
                <a:solidFill>
                  <a:srgbClr val="FFFFFF"/>
                </a:solidFill>
              </a14:hiddenFill>
            </a:ext>
          </a:extLst>
        </p:spPr>
      </p:pic>
      <p:sp>
        <p:nvSpPr>
          <p:cNvPr id="4156" name="Rectangle 4155">
            <a:extLst>
              <a:ext uri="{FF2B5EF4-FFF2-40B4-BE49-F238E27FC236}">
                <a16:creationId xmlns:a16="http://schemas.microsoft.com/office/drawing/2014/main" id="{5B39FDAA-CAAF-4BCE-1FBF-99940C5C61B4}"/>
              </a:ext>
            </a:extLst>
          </p:cNvPr>
          <p:cNvSpPr/>
          <p:nvPr/>
        </p:nvSpPr>
        <p:spPr>
          <a:xfrm>
            <a:off x="9639869" y="1788518"/>
            <a:ext cx="1560872" cy="3802615"/>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7" name="Rectangle 4156">
            <a:extLst>
              <a:ext uri="{FF2B5EF4-FFF2-40B4-BE49-F238E27FC236}">
                <a16:creationId xmlns:a16="http://schemas.microsoft.com/office/drawing/2014/main" id="{A1915AAC-DF7B-677C-CDD9-C51652DECF0A}"/>
              </a:ext>
            </a:extLst>
          </p:cNvPr>
          <p:cNvSpPr/>
          <p:nvPr/>
        </p:nvSpPr>
        <p:spPr>
          <a:xfrm>
            <a:off x="4915426" y="1781690"/>
            <a:ext cx="1560872" cy="3802615"/>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8" name="TextBox 4157">
            <a:extLst>
              <a:ext uri="{FF2B5EF4-FFF2-40B4-BE49-F238E27FC236}">
                <a16:creationId xmlns:a16="http://schemas.microsoft.com/office/drawing/2014/main" id="{F3B49E9C-7593-788E-54A9-8E1354A7BA17}"/>
              </a:ext>
            </a:extLst>
          </p:cNvPr>
          <p:cNvSpPr txBox="1"/>
          <p:nvPr/>
        </p:nvSpPr>
        <p:spPr>
          <a:xfrm>
            <a:off x="5136900" y="5345185"/>
            <a:ext cx="1107280" cy="261610"/>
          </a:xfrm>
          <a:prstGeom prst="rect">
            <a:avLst/>
          </a:prstGeom>
          <a:noFill/>
        </p:spPr>
        <p:txBody>
          <a:bodyPr wrap="square" rtlCol="0">
            <a:spAutoFit/>
          </a:bodyPr>
          <a:lstStyle/>
          <a:p>
            <a:pPr algn="ctr"/>
            <a:r>
              <a:rPr lang="fr-CH" sz="1050" dirty="0">
                <a:solidFill>
                  <a:schemeClr val="bg1"/>
                </a:solidFill>
              </a:rPr>
              <a:t> CTRL ROOM</a:t>
            </a:r>
            <a:endParaRPr lang="en-GB" sz="1050" dirty="0">
              <a:solidFill>
                <a:schemeClr val="bg1"/>
              </a:solidFill>
            </a:endParaRPr>
          </a:p>
        </p:txBody>
      </p:sp>
      <p:sp>
        <p:nvSpPr>
          <p:cNvPr id="4159" name="TextBox 4158">
            <a:extLst>
              <a:ext uri="{FF2B5EF4-FFF2-40B4-BE49-F238E27FC236}">
                <a16:creationId xmlns:a16="http://schemas.microsoft.com/office/drawing/2014/main" id="{888D3D3A-C813-6DB5-3F4C-720C195F9627}"/>
              </a:ext>
            </a:extLst>
          </p:cNvPr>
          <p:cNvSpPr txBox="1"/>
          <p:nvPr/>
        </p:nvSpPr>
        <p:spPr>
          <a:xfrm>
            <a:off x="9858693" y="5345185"/>
            <a:ext cx="1107280" cy="261610"/>
          </a:xfrm>
          <a:prstGeom prst="rect">
            <a:avLst/>
          </a:prstGeom>
          <a:noFill/>
        </p:spPr>
        <p:txBody>
          <a:bodyPr wrap="square" rtlCol="0">
            <a:spAutoFit/>
          </a:bodyPr>
          <a:lstStyle/>
          <a:p>
            <a:pPr algn="ctr"/>
            <a:r>
              <a:rPr lang="fr-CH" sz="1050" dirty="0">
                <a:solidFill>
                  <a:schemeClr val="bg1"/>
                </a:solidFill>
              </a:rPr>
              <a:t> CM ROOM</a:t>
            </a:r>
            <a:endParaRPr lang="en-GB" sz="1050" dirty="0">
              <a:solidFill>
                <a:schemeClr val="bg1"/>
              </a:solidFill>
            </a:endParaRPr>
          </a:p>
        </p:txBody>
      </p:sp>
      <p:sp>
        <p:nvSpPr>
          <p:cNvPr id="4161" name="Rectangle 4160">
            <a:extLst>
              <a:ext uri="{FF2B5EF4-FFF2-40B4-BE49-F238E27FC236}">
                <a16:creationId xmlns:a16="http://schemas.microsoft.com/office/drawing/2014/main" id="{CBCB5307-C159-C18C-6DD4-838607A1AC74}"/>
              </a:ext>
            </a:extLst>
          </p:cNvPr>
          <p:cNvSpPr/>
          <p:nvPr/>
        </p:nvSpPr>
        <p:spPr>
          <a:xfrm>
            <a:off x="-60" y="1783964"/>
            <a:ext cx="3887144" cy="3811686"/>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2" name="TextBox 4161">
            <a:extLst>
              <a:ext uri="{FF2B5EF4-FFF2-40B4-BE49-F238E27FC236}">
                <a16:creationId xmlns:a16="http://schemas.microsoft.com/office/drawing/2014/main" id="{52D9E56B-2A02-D5D3-3DF4-9C67D1F6B924}"/>
              </a:ext>
            </a:extLst>
          </p:cNvPr>
          <p:cNvSpPr txBox="1"/>
          <p:nvPr/>
        </p:nvSpPr>
        <p:spPr>
          <a:xfrm>
            <a:off x="55546" y="5352879"/>
            <a:ext cx="1424507" cy="253916"/>
          </a:xfrm>
          <a:prstGeom prst="rect">
            <a:avLst/>
          </a:prstGeom>
          <a:noFill/>
        </p:spPr>
        <p:txBody>
          <a:bodyPr wrap="square" rtlCol="0">
            <a:spAutoFit/>
          </a:bodyPr>
          <a:lstStyle/>
          <a:p>
            <a:pPr algn="ctr"/>
            <a:r>
              <a:rPr lang="fr-CH" sz="1050" dirty="0">
                <a:solidFill>
                  <a:schemeClr val="bg1"/>
                </a:solidFill>
              </a:rPr>
              <a:t> MACHINE DECK</a:t>
            </a:r>
            <a:endParaRPr lang="en-GB" sz="1050" dirty="0">
              <a:solidFill>
                <a:schemeClr val="bg1"/>
              </a:solidFill>
            </a:endParaRPr>
          </a:p>
        </p:txBody>
      </p:sp>
    </p:spTree>
    <p:extLst>
      <p:ext uri="{BB962C8B-B14F-4D97-AF65-F5344CB8AC3E}">
        <p14:creationId xmlns:p14="http://schemas.microsoft.com/office/powerpoint/2010/main" val="41620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03"/>
                                        </p:tgtEl>
                                        <p:attrNameLst>
                                          <p:attrName>style.visibility</p:attrName>
                                        </p:attrNameLst>
                                      </p:cBhvr>
                                      <p:to>
                                        <p:strVal val="visible"/>
                                      </p:to>
                                    </p:set>
                                    <p:animEffect transition="in" filter="fade">
                                      <p:cBhvr>
                                        <p:cTn id="34" dur="500"/>
                                        <p:tgtEl>
                                          <p:spTgt spid="4103"/>
                                        </p:tgtEl>
                                      </p:cBhvr>
                                    </p:animEffect>
                                  </p:childTnLst>
                                </p:cTn>
                              </p:par>
                              <p:par>
                                <p:cTn id="35" presetID="10" presetClass="entr" presetSubtype="0" fill="hold" nodeType="withEffect">
                                  <p:stCondLst>
                                    <p:cond delay="0"/>
                                  </p:stCondLst>
                                  <p:childTnLst>
                                    <p:set>
                                      <p:cBhvr>
                                        <p:cTn id="36" dur="1" fill="hold">
                                          <p:stCondLst>
                                            <p:cond delay="0"/>
                                          </p:stCondLst>
                                        </p:cTn>
                                        <p:tgtEl>
                                          <p:spTgt spid="4113"/>
                                        </p:tgtEl>
                                        <p:attrNameLst>
                                          <p:attrName>style.visibility</p:attrName>
                                        </p:attrNameLst>
                                      </p:cBhvr>
                                      <p:to>
                                        <p:strVal val="visible"/>
                                      </p:to>
                                    </p:set>
                                    <p:animEffect transition="in" filter="fade">
                                      <p:cBhvr>
                                        <p:cTn id="37" dur="500"/>
                                        <p:tgtEl>
                                          <p:spTgt spid="4113"/>
                                        </p:tgtEl>
                                      </p:cBhvr>
                                    </p:animEffect>
                                  </p:childTnLst>
                                </p:cTn>
                              </p:par>
                              <p:par>
                                <p:cTn id="38" presetID="10" presetClass="entr" presetSubtype="0" fill="hold" nodeType="withEffect">
                                  <p:stCondLst>
                                    <p:cond delay="0"/>
                                  </p:stCondLst>
                                  <p:childTnLst>
                                    <p:set>
                                      <p:cBhvr>
                                        <p:cTn id="39" dur="1" fill="hold">
                                          <p:stCondLst>
                                            <p:cond delay="0"/>
                                          </p:stCondLst>
                                        </p:cTn>
                                        <p:tgtEl>
                                          <p:spTgt spid="4106"/>
                                        </p:tgtEl>
                                        <p:attrNameLst>
                                          <p:attrName>style.visibility</p:attrName>
                                        </p:attrNameLst>
                                      </p:cBhvr>
                                      <p:to>
                                        <p:strVal val="visible"/>
                                      </p:to>
                                    </p:set>
                                    <p:animEffect transition="in" filter="fade">
                                      <p:cBhvr>
                                        <p:cTn id="40" dur="500"/>
                                        <p:tgtEl>
                                          <p:spTgt spid="410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124"/>
                                        </p:tgtEl>
                                        <p:attrNameLst>
                                          <p:attrName>style.visibility</p:attrName>
                                        </p:attrNameLst>
                                      </p:cBhvr>
                                      <p:to>
                                        <p:strVal val="visible"/>
                                      </p:to>
                                    </p:set>
                                    <p:animEffect transition="in" filter="fade">
                                      <p:cBhvr>
                                        <p:cTn id="43" dur="500"/>
                                        <p:tgtEl>
                                          <p:spTgt spid="4124"/>
                                        </p:tgtEl>
                                      </p:cBhvr>
                                    </p:animEffect>
                                  </p:childTnLst>
                                </p:cTn>
                              </p:par>
                              <p:par>
                                <p:cTn id="44" presetID="10" presetClass="entr" presetSubtype="0" fill="hold" nodeType="withEffect">
                                  <p:stCondLst>
                                    <p:cond delay="0"/>
                                  </p:stCondLst>
                                  <p:childTnLst>
                                    <p:set>
                                      <p:cBhvr>
                                        <p:cTn id="45" dur="1" fill="hold">
                                          <p:stCondLst>
                                            <p:cond delay="0"/>
                                          </p:stCondLst>
                                        </p:cTn>
                                        <p:tgtEl>
                                          <p:spTgt spid="4141"/>
                                        </p:tgtEl>
                                        <p:attrNameLst>
                                          <p:attrName>style.visibility</p:attrName>
                                        </p:attrNameLst>
                                      </p:cBhvr>
                                      <p:to>
                                        <p:strVal val="visible"/>
                                      </p:to>
                                    </p:set>
                                    <p:animEffect transition="in" filter="fade">
                                      <p:cBhvr>
                                        <p:cTn id="46" dur="500"/>
                                        <p:tgtEl>
                                          <p:spTgt spid="4141"/>
                                        </p:tgtEl>
                                      </p:cBhvr>
                                    </p:animEffect>
                                  </p:childTnLst>
                                </p:cTn>
                              </p:par>
                              <p:par>
                                <p:cTn id="47" presetID="10" presetClass="entr" presetSubtype="0" fill="hold" nodeType="withEffect">
                                  <p:stCondLst>
                                    <p:cond delay="0"/>
                                  </p:stCondLst>
                                  <p:childTnLst>
                                    <p:set>
                                      <p:cBhvr>
                                        <p:cTn id="48" dur="1" fill="hold">
                                          <p:stCondLst>
                                            <p:cond delay="0"/>
                                          </p:stCondLst>
                                        </p:cTn>
                                        <p:tgtEl>
                                          <p:spTgt spid="4142"/>
                                        </p:tgtEl>
                                        <p:attrNameLst>
                                          <p:attrName>style.visibility</p:attrName>
                                        </p:attrNameLst>
                                      </p:cBhvr>
                                      <p:to>
                                        <p:strVal val="visible"/>
                                      </p:to>
                                    </p:set>
                                    <p:animEffect transition="in" filter="fade">
                                      <p:cBhvr>
                                        <p:cTn id="49" dur="500"/>
                                        <p:tgtEl>
                                          <p:spTgt spid="4142"/>
                                        </p:tgtEl>
                                      </p:cBhvr>
                                    </p:animEffect>
                                  </p:childTnLst>
                                </p:cTn>
                              </p:par>
                              <p:par>
                                <p:cTn id="50" presetID="10" presetClass="entr" presetSubtype="0" fill="hold" nodeType="withEffect">
                                  <p:stCondLst>
                                    <p:cond delay="0"/>
                                  </p:stCondLst>
                                  <p:childTnLst>
                                    <p:set>
                                      <p:cBhvr>
                                        <p:cTn id="51" dur="1" fill="hold">
                                          <p:stCondLst>
                                            <p:cond delay="0"/>
                                          </p:stCondLst>
                                        </p:cTn>
                                        <p:tgtEl>
                                          <p:spTgt spid="4143"/>
                                        </p:tgtEl>
                                        <p:attrNameLst>
                                          <p:attrName>style.visibility</p:attrName>
                                        </p:attrNameLst>
                                      </p:cBhvr>
                                      <p:to>
                                        <p:strVal val="visible"/>
                                      </p:to>
                                    </p:set>
                                    <p:animEffect transition="in" filter="fade">
                                      <p:cBhvr>
                                        <p:cTn id="52" dur="500"/>
                                        <p:tgtEl>
                                          <p:spTgt spid="4143"/>
                                        </p:tgtEl>
                                      </p:cBhvr>
                                    </p:animEffect>
                                  </p:childTnLst>
                                </p:cTn>
                              </p:par>
                              <p:par>
                                <p:cTn id="53" presetID="10" presetClass="entr" presetSubtype="0" fill="hold" nodeType="withEffect">
                                  <p:stCondLst>
                                    <p:cond delay="0"/>
                                  </p:stCondLst>
                                  <p:childTnLst>
                                    <p:set>
                                      <p:cBhvr>
                                        <p:cTn id="54" dur="1" fill="hold">
                                          <p:stCondLst>
                                            <p:cond delay="0"/>
                                          </p:stCondLst>
                                        </p:cTn>
                                        <p:tgtEl>
                                          <p:spTgt spid="4144"/>
                                        </p:tgtEl>
                                        <p:attrNameLst>
                                          <p:attrName>style.visibility</p:attrName>
                                        </p:attrNameLst>
                                      </p:cBhvr>
                                      <p:to>
                                        <p:strVal val="visible"/>
                                      </p:to>
                                    </p:set>
                                    <p:animEffect transition="in" filter="fade">
                                      <p:cBhvr>
                                        <p:cTn id="55" dur="500"/>
                                        <p:tgtEl>
                                          <p:spTgt spid="4144"/>
                                        </p:tgtEl>
                                      </p:cBhvr>
                                    </p:animEffect>
                                  </p:childTnLst>
                                </p:cTn>
                              </p:par>
                              <p:par>
                                <p:cTn id="56" presetID="10" presetClass="entr" presetSubtype="0" fill="hold" nodeType="withEffect">
                                  <p:stCondLst>
                                    <p:cond delay="0"/>
                                  </p:stCondLst>
                                  <p:childTnLst>
                                    <p:set>
                                      <p:cBhvr>
                                        <p:cTn id="57" dur="1" fill="hold">
                                          <p:stCondLst>
                                            <p:cond delay="0"/>
                                          </p:stCondLst>
                                        </p:cTn>
                                        <p:tgtEl>
                                          <p:spTgt spid="4146"/>
                                        </p:tgtEl>
                                        <p:attrNameLst>
                                          <p:attrName>style.visibility</p:attrName>
                                        </p:attrNameLst>
                                      </p:cBhvr>
                                      <p:to>
                                        <p:strVal val="visible"/>
                                      </p:to>
                                    </p:set>
                                    <p:animEffect transition="in" filter="fade">
                                      <p:cBhvr>
                                        <p:cTn id="58" dur="500"/>
                                        <p:tgtEl>
                                          <p:spTgt spid="4146"/>
                                        </p:tgtEl>
                                      </p:cBhvr>
                                    </p:animEffect>
                                  </p:childTnLst>
                                </p:cTn>
                              </p:par>
                              <p:par>
                                <p:cTn id="59" presetID="10" presetClass="entr" presetSubtype="0" fill="hold" nodeType="withEffect">
                                  <p:stCondLst>
                                    <p:cond delay="0"/>
                                  </p:stCondLst>
                                  <p:childTnLst>
                                    <p:set>
                                      <p:cBhvr>
                                        <p:cTn id="60" dur="1" fill="hold">
                                          <p:stCondLst>
                                            <p:cond delay="0"/>
                                          </p:stCondLst>
                                        </p:cTn>
                                        <p:tgtEl>
                                          <p:spTgt spid="4148"/>
                                        </p:tgtEl>
                                        <p:attrNameLst>
                                          <p:attrName>style.visibility</p:attrName>
                                        </p:attrNameLst>
                                      </p:cBhvr>
                                      <p:to>
                                        <p:strVal val="visible"/>
                                      </p:to>
                                    </p:set>
                                    <p:animEffect transition="in" filter="fade">
                                      <p:cBhvr>
                                        <p:cTn id="61" dur="500"/>
                                        <p:tgtEl>
                                          <p:spTgt spid="4148"/>
                                        </p:tgtEl>
                                      </p:cBhvr>
                                    </p:animEffect>
                                  </p:childTnLst>
                                </p:cTn>
                              </p:par>
                              <p:par>
                                <p:cTn id="62" presetID="10" presetClass="entr" presetSubtype="0" fill="hold" nodeType="withEffect">
                                  <p:stCondLst>
                                    <p:cond delay="0"/>
                                  </p:stCondLst>
                                  <p:childTnLst>
                                    <p:set>
                                      <p:cBhvr>
                                        <p:cTn id="63" dur="1" fill="hold">
                                          <p:stCondLst>
                                            <p:cond delay="0"/>
                                          </p:stCondLst>
                                        </p:cTn>
                                        <p:tgtEl>
                                          <p:spTgt spid="4150"/>
                                        </p:tgtEl>
                                        <p:attrNameLst>
                                          <p:attrName>style.visibility</p:attrName>
                                        </p:attrNameLst>
                                      </p:cBhvr>
                                      <p:to>
                                        <p:strVal val="visible"/>
                                      </p:to>
                                    </p:set>
                                    <p:animEffect transition="in" filter="fade">
                                      <p:cBhvr>
                                        <p:cTn id="64" dur="500"/>
                                        <p:tgtEl>
                                          <p:spTgt spid="4150"/>
                                        </p:tgtEl>
                                      </p:cBhvr>
                                    </p:animEffect>
                                  </p:childTnLst>
                                </p:cTn>
                              </p:par>
                              <p:par>
                                <p:cTn id="65" presetID="10" presetClass="entr" presetSubtype="0" fill="hold" nodeType="withEffect">
                                  <p:stCondLst>
                                    <p:cond delay="0"/>
                                  </p:stCondLst>
                                  <p:childTnLst>
                                    <p:set>
                                      <p:cBhvr>
                                        <p:cTn id="66" dur="1" fill="hold">
                                          <p:stCondLst>
                                            <p:cond delay="0"/>
                                          </p:stCondLst>
                                        </p:cTn>
                                        <p:tgtEl>
                                          <p:spTgt spid="4097"/>
                                        </p:tgtEl>
                                        <p:attrNameLst>
                                          <p:attrName>style.visibility</p:attrName>
                                        </p:attrNameLst>
                                      </p:cBhvr>
                                      <p:to>
                                        <p:strVal val="visible"/>
                                      </p:to>
                                    </p:set>
                                    <p:animEffect transition="in" filter="fade">
                                      <p:cBhvr>
                                        <p:cTn id="67" dur="500"/>
                                        <p:tgtEl>
                                          <p:spTgt spid="4097"/>
                                        </p:tgtEl>
                                      </p:cBhvr>
                                    </p:animEffect>
                                  </p:childTnLst>
                                </p:cTn>
                              </p:par>
                              <p:par>
                                <p:cTn id="68" presetID="10" presetClass="entr" presetSubtype="0" fill="hold" nodeType="withEffect">
                                  <p:stCondLst>
                                    <p:cond delay="0"/>
                                  </p:stCondLst>
                                  <p:childTnLst>
                                    <p:set>
                                      <p:cBhvr>
                                        <p:cTn id="69" dur="1" fill="hold">
                                          <p:stCondLst>
                                            <p:cond delay="0"/>
                                          </p:stCondLst>
                                        </p:cTn>
                                        <p:tgtEl>
                                          <p:spTgt spid="4102"/>
                                        </p:tgtEl>
                                        <p:attrNameLst>
                                          <p:attrName>style.visibility</p:attrName>
                                        </p:attrNameLst>
                                      </p:cBhvr>
                                      <p:to>
                                        <p:strVal val="visible"/>
                                      </p:to>
                                    </p:set>
                                    <p:animEffect transition="in" filter="fade">
                                      <p:cBhvr>
                                        <p:cTn id="70" dur="500"/>
                                        <p:tgtEl>
                                          <p:spTgt spid="4102"/>
                                        </p:tgtEl>
                                      </p:cBhvr>
                                    </p:animEffect>
                                  </p:childTnLst>
                                </p:cTn>
                              </p:par>
                              <p:par>
                                <p:cTn id="71" presetID="10" presetClass="entr" presetSubtype="0" fill="hold" nodeType="withEffect">
                                  <p:stCondLst>
                                    <p:cond delay="0"/>
                                  </p:stCondLst>
                                  <p:childTnLst>
                                    <p:set>
                                      <p:cBhvr>
                                        <p:cTn id="72" dur="1" fill="hold">
                                          <p:stCondLst>
                                            <p:cond delay="0"/>
                                          </p:stCondLst>
                                        </p:cTn>
                                        <p:tgtEl>
                                          <p:spTgt spid="4099"/>
                                        </p:tgtEl>
                                        <p:attrNameLst>
                                          <p:attrName>style.visibility</p:attrName>
                                        </p:attrNameLst>
                                      </p:cBhvr>
                                      <p:to>
                                        <p:strVal val="visible"/>
                                      </p:to>
                                    </p:set>
                                    <p:animEffect transition="in" filter="fade">
                                      <p:cBhvr>
                                        <p:cTn id="73" dur="500"/>
                                        <p:tgtEl>
                                          <p:spTgt spid="4099"/>
                                        </p:tgtEl>
                                      </p:cBhvr>
                                    </p:animEffect>
                                  </p:childTnLst>
                                </p:cTn>
                              </p:par>
                              <p:par>
                                <p:cTn id="74" presetID="10" presetClass="entr" presetSubtype="0" fill="hold" nodeType="withEffect">
                                  <p:stCondLst>
                                    <p:cond delay="0"/>
                                  </p:stCondLst>
                                  <p:childTnLst>
                                    <p:set>
                                      <p:cBhvr>
                                        <p:cTn id="75" dur="1" fill="hold">
                                          <p:stCondLst>
                                            <p:cond delay="0"/>
                                          </p:stCondLst>
                                        </p:cTn>
                                        <p:tgtEl>
                                          <p:spTgt spid="4153"/>
                                        </p:tgtEl>
                                        <p:attrNameLst>
                                          <p:attrName>style.visibility</p:attrName>
                                        </p:attrNameLst>
                                      </p:cBhvr>
                                      <p:to>
                                        <p:strVal val="visible"/>
                                      </p:to>
                                    </p:set>
                                    <p:animEffect transition="in" filter="fade">
                                      <p:cBhvr>
                                        <p:cTn id="76" dur="500"/>
                                        <p:tgtEl>
                                          <p:spTgt spid="415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154"/>
                                        </p:tgtEl>
                                        <p:attrNameLst>
                                          <p:attrName>style.visibility</p:attrName>
                                        </p:attrNameLst>
                                      </p:cBhvr>
                                      <p:to>
                                        <p:strVal val="visible"/>
                                      </p:to>
                                    </p:set>
                                    <p:animEffect transition="in" filter="fade">
                                      <p:cBhvr>
                                        <p:cTn id="79" dur="500"/>
                                        <p:tgtEl>
                                          <p:spTgt spid="4154"/>
                                        </p:tgtEl>
                                      </p:cBhvr>
                                    </p:animEffect>
                                  </p:childTnLst>
                                </p:cTn>
                              </p:par>
                              <p:par>
                                <p:cTn id="80" presetID="10" presetClass="entr" presetSubtype="0" fill="hold" nodeType="withEffect">
                                  <p:stCondLst>
                                    <p:cond delay="0"/>
                                  </p:stCondLst>
                                  <p:childTnLst>
                                    <p:set>
                                      <p:cBhvr>
                                        <p:cTn id="81" dur="1" fill="hold">
                                          <p:stCondLst>
                                            <p:cond delay="0"/>
                                          </p:stCondLst>
                                        </p:cTn>
                                        <p:tgtEl>
                                          <p:spTgt spid="4152"/>
                                        </p:tgtEl>
                                        <p:attrNameLst>
                                          <p:attrName>style.visibility</p:attrName>
                                        </p:attrNameLst>
                                      </p:cBhvr>
                                      <p:to>
                                        <p:strVal val="visible"/>
                                      </p:to>
                                    </p:set>
                                    <p:animEffect transition="in" filter="fade">
                                      <p:cBhvr>
                                        <p:cTn id="82" dur="500"/>
                                        <p:tgtEl>
                                          <p:spTgt spid="4152"/>
                                        </p:tgtEl>
                                      </p:cBhvr>
                                    </p:animEffect>
                                  </p:childTnLst>
                                </p:cTn>
                              </p:par>
                              <p:par>
                                <p:cTn id="83" presetID="10" presetClass="entr" presetSubtype="0" fill="hold" nodeType="withEffect">
                                  <p:stCondLst>
                                    <p:cond delay="0"/>
                                  </p:stCondLst>
                                  <p:childTnLst>
                                    <p:set>
                                      <p:cBhvr>
                                        <p:cTn id="84" dur="1" fill="hold">
                                          <p:stCondLst>
                                            <p:cond delay="0"/>
                                          </p:stCondLst>
                                        </p:cTn>
                                        <p:tgtEl>
                                          <p:spTgt spid="4129"/>
                                        </p:tgtEl>
                                        <p:attrNameLst>
                                          <p:attrName>style.visibility</p:attrName>
                                        </p:attrNameLst>
                                      </p:cBhvr>
                                      <p:to>
                                        <p:strVal val="visible"/>
                                      </p:to>
                                    </p:set>
                                    <p:animEffect transition="in" filter="fade">
                                      <p:cBhvr>
                                        <p:cTn id="85" dur="500"/>
                                        <p:tgtEl>
                                          <p:spTgt spid="4129"/>
                                        </p:tgtEl>
                                      </p:cBhvr>
                                    </p:animEffect>
                                  </p:childTnLst>
                                </p:cTn>
                              </p:par>
                              <p:par>
                                <p:cTn id="86" presetID="10" presetClass="entr" presetSubtype="0" fill="hold" nodeType="withEffect">
                                  <p:stCondLst>
                                    <p:cond delay="0"/>
                                  </p:stCondLst>
                                  <p:childTnLst>
                                    <p:set>
                                      <p:cBhvr>
                                        <p:cTn id="87" dur="1" fill="hold">
                                          <p:stCondLst>
                                            <p:cond delay="0"/>
                                          </p:stCondLst>
                                        </p:cTn>
                                        <p:tgtEl>
                                          <p:spTgt spid="4130"/>
                                        </p:tgtEl>
                                        <p:attrNameLst>
                                          <p:attrName>style.visibility</p:attrName>
                                        </p:attrNameLst>
                                      </p:cBhvr>
                                      <p:to>
                                        <p:strVal val="visible"/>
                                      </p:to>
                                    </p:set>
                                    <p:animEffect transition="in" filter="fade">
                                      <p:cBhvr>
                                        <p:cTn id="88" dur="500"/>
                                        <p:tgtEl>
                                          <p:spTgt spid="413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145"/>
                                        </p:tgtEl>
                                        <p:attrNameLst>
                                          <p:attrName>style.visibility</p:attrName>
                                        </p:attrNameLst>
                                      </p:cBhvr>
                                      <p:to>
                                        <p:strVal val="visible"/>
                                      </p:to>
                                    </p:set>
                                    <p:animEffect transition="in" filter="fade">
                                      <p:cBhvr>
                                        <p:cTn id="91" dur="500"/>
                                        <p:tgtEl>
                                          <p:spTgt spid="4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8" grpId="0"/>
      <p:bldP spid="4103" grpId="0"/>
      <p:bldP spid="4124" grpId="0" animBg="1"/>
      <p:bldP spid="4145" grpId="0" animBg="1"/>
      <p:bldP spid="41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a:t>Comparison</a:t>
            </a:r>
          </a:p>
        </p:txBody>
      </p:sp>
      <p:sp>
        <p:nvSpPr>
          <p:cNvPr id="13" name="Text Placeholder 12"/>
          <p:cNvSpPr>
            <a:spLocks noGrp="1"/>
          </p:cNvSpPr>
          <p:nvPr>
            <p:ph type="body" sz="half" idx="2"/>
          </p:nvPr>
        </p:nvSpPr>
        <p:spPr/>
        <p:txBody>
          <a:bodyPr/>
          <a:lstStyle/>
          <a:p>
            <a:r>
              <a:rPr lang="en-GB" dirty="0"/>
              <a:t>Centralized vs. distributed</a:t>
            </a:r>
          </a:p>
        </p:txBody>
      </p:sp>
      <p:sp>
        <p:nvSpPr>
          <p:cNvPr id="3" name="Date Placeholder 2"/>
          <p:cNvSpPr>
            <a:spLocks noGrp="1"/>
          </p:cNvSpPr>
          <p:nvPr>
            <p:ph type="dt" sz="half" idx="10"/>
          </p:nvPr>
        </p:nvSpPr>
        <p:spPr/>
        <p:txBody>
          <a:bodyPr/>
          <a:lstStyle/>
          <a:p>
            <a:fld id="{5182E9FF-3A33-465E-8A0B-8E3192AD6723}" type="datetime4">
              <a:rPr lang="en-GB" smtClean="0"/>
              <a:t>09 February 2023</a:t>
            </a:fld>
            <a:endParaRPr lang="en-GB"/>
          </a:p>
        </p:txBody>
      </p:sp>
      <p:sp>
        <p:nvSpPr>
          <p:cNvPr id="4" name="Footer Placeholder 3"/>
          <p:cNvSpPr>
            <a:spLocks noGrp="1"/>
          </p:cNvSpPr>
          <p:nvPr>
            <p:ph type="ftr" sz="quarter" idx="11"/>
          </p:nvPr>
        </p:nvSpPr>
        <p:spPr/>
        <p:txBody>
          <a:bodyPr/>
          <a:lstStyle/>
          <a:p>
            <a:r>
              <a:rPr lang="en-GB" dirty="0"/>
              <a:t>Presentation Title</a:t>
            </a:r>
          </a:p>
        </p:txBody>
      </p:sp>
      <p:sp>
        <p:nvSpPr>
          <p:cNvPr id="5" name="Slide Number Placeholder 4"/>
          <p:cNvSpPr>
            <a:spLocks noGrp="1"/>
          </p:cNvSpPr>
          <p:nvPr>
            <p:ph type="sldNum" sz="quarter" idx="12"/>
          </p:nvPr>
        </p:nvSpPr>
        <p:spPr/>
        <p:txBody>
          <a:bodyPr/>
          <a:lstStyle/>
          <a:p>
            <a:fld id="{240553F3-40B0-4BFA-8684-D942AF6EAA45}" type="slidenum">
              <a:rPr lang="en-GB" dirty="0" smtClean="0"/>
              <a:t>11</a:t>
            </a:fld>
            <a:endParaRPr lang="en-GB" dirty="0"/>
          </a:p>
        </p:txBody>
      </p:sp>
      <p:sp>
        <p:nvSpPr>
          <p:cNvPr id="2" name="Rectangle 1">
            <a:extLst>
              <a:ext uri="{FF2B5EF4-FFF2-40B4-BE49-F238E27FC236}">
                <a16:creationId xmlns:a16="http://schemas.microsoft.com/office/drawing/2014/main" id="{CCE8B3CD-8D4D-3569-6D71-99A6A599ECAE}"/>
              </a:ext>
            </a:extLst>
          </p:cNvPr>
          <p:cNvSpPr/>
          <p:nvPr/>
        </p:nvSpPr>
        <p:spPr>
          <a:xfrm>
            <a:off x="1" y="1788518"/>
            <a:ext cx="12192000" cy="3802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VM600 rack in cabinet photo 02.jpg">
            <a:extLst>
              <a:ext uri="{FF2B5EF4-FFF2-40B4-BE49-F238E27FC236}">
                <a16:creationId xmlns:a16="http://schemas.microsoft.com/office/drawing/2014/main" id="{73B82FB2-4F93-1AD0-90EF-5D7C871900D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26" b="97361" l="4487" r="96154">
                        <a14:foregroundMark x1="7692" y1="6891" x2="37179" y2="10264"/>
                        <a14:foregroundMark x1="37179" y1="10264" x2="70192" y2="8358"/>
                        <a14:foregroundMark x1="70192" y1="8358" x2="74679" y2="26246"/>
                        <a14:foregroundMark x1="74679" y1="26246" x2="67308" y2="80645"/>
                        <a14:foregroundMark x1="67308" y1="80645" x2="38782" y2="94135"/>
                        <a14:foregroundMark x1="38782" y1="94135" x2="17949" y2="85924"/>
                        <a14:foregroundMark x1="17949" y1="85924" x2="9295" y2="72434"/>
                        <a14:foregroundMark x1="9295" y1="72434" x2="8974" y2="67595"/>
                        <a14:foregroundMark x1="16346" y1="43842" x2="22436" y2="49853"/>
                        <a14:foregroundMark x1="46154" y1="3519" x2="61538" y2="22287"/>
                        <a14:foregroundMark x1="61538" y1="22287" x2="61538" y2="22287"/>
                        <a14:foregroundMark x1="84615" y1="10997" x2="89423" y2="23314"/>
                        <a14:foregroundMark x1="88462" y1="5132" x2="88462" y2="5132"/>
                        <a14:foregroundMark x1="85897" y1="5425" x2="90385" y2="13930"/>
                        <a14:foregroundMark x1="94872" y1="10264" x2="96474" y2="6452"/>
                        <a14:foregroundMark x1="5449" y1="7625" x2="38782" y2="3666"/>
                        <a14:foregroundMark x1="16346" y1="42082" x2="27244" y2="47214"/>
                        <a14:foregroundMark x1="41026" y1="97361" x2="27564" y2="94282"/>
                        <a14:foregroundMark x1="25321" y1="93695" x2="16346" y2="87537"/>
                        <a14:foregroundMark x1="4808" y1="77566" x2="8974" y2="68622"/>
                        <a14:foregroundMark x1="4487" y1="70528" x2="6410" y2="61290"/>
                        <a14:foregroundMark x1="4487" y1="59091" x2="6410" y2="42815"/>
                        <a14:foregroundMark x1="4487" y1="42229" x2="8013" y2="22874"/>
                      </a14:backgroundRemoval>
                    </a14:imgEffect>
                  </a14:imgLayer>
                </a14:imgProps>
              </a:ext>
            </a:extLst>
          </a:blip>
          <a:stretch>
            <a:fillRect/>
          </a:stretch>
        </p:blipFill>
        <p:spPr>
          <a:xfrm>
            <a:off x="9069217" y="582209"/>
            <a:ext cx="552429" cy="1207553"/>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581C5DBE-EB46-1D75-780C-2C26B18AC280}"/>
              </a:ext>
            </a:extLst>
          </p:cNvPr>
          <p:cNvPicPr>
            <a:picLocks noChangeAspect="1"/>
          </p:cNvPicPr>
          <p:nvPr/>
        </p:nvPicPr>
        <p:blipFill>
          <a:blip r:embed="rId4"/>
          <a:stretch>
            <a:fillRect/>
          </a:stretch>
        </p:blipFill>
        <p:spPr>
          <a:xfrm>
            <a:off x="10286222" y="726526"/>
            <a:ext cx="1241203" cy="877726"/>
          </a:xfrm>
          <a:prstGeom prst="rect">
            <a:avLst/>
          </a:prstGeom>
        </p:spPr>
      </p:pic>
      <p:graphicFrame>
        <p:nvGraphicFramePr>
          <p:cNvPr id="6" name="Content Placeholder 5">
            <a:extLst>
              <a:ext uri="{FF2B5EF4-FFF2-40B4-BE49-F238E27FC236}">
                <a16:creationId xmlns:a16="http://schemas.microsoft.com/office/drawing/2014/main" id="{BDB6F445-CF09-6F7B-292E-E711D00F5242}"/>
              </a:ext>
            </a:extLst>
          </p:cNvPr>
          <p:cNvGraphicFramePr>
            <a:graphicFrameLocks noGrp="1"/>
          </p:cNvGraphicFramePr>
          <p:nvPr>
            <p:ph idx="1"/>
            <p:extLst>
              <p:ext uri="{D42A27DB-BD31-4B8C-83A1-F6EECF244321}">
                <p14:modId xmlns:p14="http://schemas.microsoft.com/office/powerpoint/2010/main" val="2215451786"/>
              </p:ext>
            </p:extLst>
          </p:nvPr>
        </p:nvGraphicFramePr>
        <p:xfrm>
          <a:off x="515937" y="1788518"/>
          <a:ext cx="11160126" cy="3708400"/>
        </p:xfrm>
        <a:graphic>
          <a:graphicData uri="http://schemas.openxmlformats.org/drawingml/2006/table">
            <a:tbl>
              <a:tblPr firstRow="1" bandRow="1">
                <a:tableStyleId>{5940675A-B579-460E-94D1-54222C63F5DA}</a:tableStyleId>
              </a:tblPr>
              <a:tblGrid>
                <a:gridCol w="8038313">
                  <a:extLst>
                    <a:ext uri="{9D8B030D-6E8A-4147-A177-3AD203B41FA5}">
                      <a16:colId xmlns:a16="http://schemas.microsoft.com/office/drawing/2014/main" val="840402343"/>
                    </a:ext>
                  </a:extLst>
                </a:gridCol>
                <a:gridCol w="1650569">
                  <a:extLst>
                    <a:ext uri="{9D8B030D-6E8A-4147-A177-3AD203B41FA5}">
                      <a16:colId xmlns:a16="http://schemas.microsoft.com/office/drawing/2014/main" val="747728388"/>
                    </a:ext>
                  </a:extLst>
                </a:gridCol>
                <a:gridCol w="1471244">
                  <a:extLst>
                    <a:ext uri="{9D8B030D-6E8A-4147-A177-3AD203B41FA5}">
                      <a16:colId xmlns:a16="http://schemas.microsoft.com/office/drawing/2014/main" val="262144758"/>
                    </a:ext>
                  </a:extLst>
                </a:gridCol>
              </a:tblGrid>
              <a:tr h="370840">
                <a:tc>
                  <a:txBody>
                    <a:bodyPr/>
                    <a:lstStyle/>
                    <a:p>
                      <a:r>
                        <a:rPr lang="fr-CH" sz="1600" b="1" dirty="0" err="1">
                          <a:solidFill>
                            <a:schemeClr val="accent1"/>
                          </a:solidFill>
                        </a:rPr>
                        <a:t>Feature</a:t>
                      </a:r>
                      <a:r>
                        <a:rPr lang="fr-CH" sz="1600" b="1" dirty="0">
                          <a:solidFill>
                            <a:schemeClr val="accent1"/>
                          </a:solidFill>
                        </a:rPr>
                        <a:t>/</a:t>
                      </a:r>
                      <a:r>
                        <a:rPr lang="fr-CH" sz="1600" b="1" dirty="0" err="1">
                          <a:solidFill>
                            <a:schemeClr val="accent1"/>
                          </a:solidFill>
                        </a:rPr>
                        <a:t>benefit</a:t>
                      </a:r>
                      <a:endParaRPr lang="en-GB" sz="1600" b="1" dirty="0">
                        <a:solidFill>
                          <a:schemeClr val="accent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b="1" dirty="0" err="1">
                          <a:solidFill>
                            <a:schemeClr val="bg1"/>
                          </a:solidFill>
                        </a:rPr>
                        <a:t>Centralized</a:t>
                      </a:r>
                      <a:endParaRPr lang="en-GB" sz="1600" b="1"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b="1" dirty="0" err="1">
                          <a:solidFill>
                            <a:schemeClr val="bg1"/>
                          </a:solidFill>
                        </a:rPr>
                        <a:t>Distributed</a:t>
                      </a:r>
                      <a:endParaRPr lang="en-GB" sz="1600" b="1"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1143457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200" dirty="0">
                          <a:solidFill>
                            <a:schemeClr val="bg1"/>
                          </a:solidFill>
                        </a:rPr>
                        <a:t>Installation costs reduced by up to 30%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tc>
                  <a:txBody>
                    <a:bodyPr/>
                    <a:lstStyle/>
                    <a:p>
                      <a:pPr marL="0" algn="ctr" defTabSz="685800" rtl="0" eaLnBrk="1" latinLnBrk="0" hangingPunct="1"/>
                      <a:r>
                        <a:rPr lang="en-GB" sz="1400" b="1" kern="1200" dirty="0">
                          <a:solidFill>
                            <a:srgbClr val="ED7D31"/>
                          </a:solidFill>
                        </a:rPr>
                        <a:t>no</a:t>
                      </a:r>
                      <a:endParaRPr lang="en-GB" sz="1400" b="1" kern="1200" dirty="0">
                        <a:solidFill>
                          <a:srgbClr val="ED7D3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dirty="0">
                          <a:ln>
                            <a:noFill/>
                          </a:ln>
                          <a:solidFill>
                            <a:schemeClr val="accent1"/>
                          </a:solidFill>
                          <a:effectLst/>
                          <a:uLnTx/>
                          <a:uFillTx/>
                        </a:rPr>
                        <a:t>yes</a:t>
                      </a: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extLst>
                  <a:ext uri="{0D108BD9-81ED-4DB2-BD59-A6C34878D82A}">
                    <a16:rowId xmlns:a16="http://schemas.microsoft.com/office/drawing/2014/main" val="1561001966"/>
                  </a:ext>
                </a:extLst>
              </a:tr>
              <a:tr h="370840">
                <a:tc>
                  <a:txBody>
                    <a:bodyPr/>
                    <a:lstStyle/>
                    <a:p>
                      <a:r>
                        <a:rPr lang="en-CA" sz="1200" dirty="0">
                          <a:solidFill>
                            <a:schemeClr val="bg1"/>
                          </a:solidFill>
                        </a:rPr>
                        <a:t>Digitization close to the sensor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kern="1200" dirty="0">
                          <a:solidFill>
                            <a:srgbClr val="ED7D31"/>
                          </a:solidFill>
                        </a:rPr>
                        <a:t>no</a:t>
                      </a:r>
                      <a:endParaRPr lang="en-GB" sz="1400" b="1" kern="1200" dirty="0">
                        <a:solidFill>
                          <a:srgbClr val="ED7D3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dirty="0">
                          <a:ln>
                            <a:noFill/>
                          </a:ln>
                          <a:solidFill>
                            <a:schemeClr val="accent1"/>
                          </a:solidFill>
                          <a:effectLst/>
                          <a:uLnTx/>
                          <a:uFillTx/>
                        </a:rPr>
                        <a:t>yes</a:t>
                      </a: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53400074"/>
                  </a:ext>
                </a:extLst>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1200" b="0" dirty="0">
                          <a:solidFill>
                            <a:schemeClr val="bg1"/>
                          </a:solidFill>
                        </a:rPr>
                        <a:t>Smaller real-estate </a:t>
                      </a:r>
                      <a:r>
                        <a:rPr lang="en-GB" sz="1200" b="0" baseline="0" dirty="0">
                          <a:solidFill>
                            <a:schemeClr val="bg1"/>
                          </a:solidFill>
                        </a:rPr>
                        <a:t>requirement for large channel count</a:t>
                      </a:r>
                      <a:endParaRPr lang="en-GB" sz="1200" b="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dirty="0">
                          <a:ln>
                            <a:noFill/>
                          </a:ln>
                          <a:solidFill>
                            <a:schemeClr val="accent1"/>
                          </a:solidFill>
                          <a:effectLst/>
                          <a:uLnTx/>
                          <a:uFillTx/>
                        </a:rPr>
                        <a:t>yes</a:t>
                      </a: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kern="1200" dirty="0">
                          <a:solidFill>
                            <a:srgbClr val="ED7D31"/>
                          </a:solidFill>
                        </a:rPr>
                        <a:t>no</a:t>
                      </a:r>
                      <a:endParaRPr lang="en-GB" sz="1400" b="1" kern="1200" dirty="0">
                        <a:solidFill>
                          <a:srgbClr val="ED7D3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extLst>
                  <a:ext uri="{0D108BD9-81ED-4DB2-BD59-A6C34878D82A}">
                    <a16:rowId xmlns:a16="http://schemas.microsoft.com/office/drawing/2014/main" val="4228674852"/>
                  </a:ext>
                </a:extLst>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CH" sz="1200" b="0" dirty="0">
                          <a:solidFill>
                            <a:schemeClr val="bg1"/>
                          </a:solidFill>
                        </a:rPr>
                        <a:t>Secure IEC61850 communication</a:t>
                      </a:r>
                      <a:endParaRPr lang="en-GB" sz="1200" b="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kern="1200" dirty="0">
                          <a:solidFill>
                            <a:schemeClr val="accent4"/>
                          </a:solidFill>
                        </a:rPr>
                        <a:t>future</a:t>
                      </a:r>
                      <a:endParaRPr lang="en-GB" sz="1400" b="1" kern="1200" dirty="0">
                        <a:solidFill>
                          <a:schemeClr val="accent4"/>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dirty="0">
                          <a:ln>
                            <a:noFill/>
                          </a:ln>
                          <a:solidFill>
                            <a:schemeClr val="accent1"/>
                          </a:solidFill>
                          <a:effectLst/>
                          <a:uLnTx/>
                          <a:uFillTx/>
                        </a:rPr>
                        <a:t>yes</a:t>
                      </a: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728749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200" dirty="0">
                          <a:solidFill>
                            <a:schemeClr val="bg1"/>
                          </a:solidFill>
                        </a:rPr>
                        <a:t>MPS/CMS functionality segregation</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kern="1200" dirty="0">
                          <a:solidFill>
                            <a:schemeClr val="accent1"/>
                          </a:solidFill>
                        </a:rPr>
                        <a:t>yes</a:t>
                      </a: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kern="1200" dirty="0">
                          <a:solidFill>
                            <a:schemeClr val="accent4"/>
                          </a:solidFill>
                        </a:rPr>
                        <a:t>future</a:t>
                      </a:r>
                      <a:endParaRPr lang="en-GB" sz="1400" b="1" kern="1200" dirty="0">
                        <a:solidFill>
                          <a:schemeClr val="accent4"/>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extLst>
                  <a:ext uri="{0D108BD9-81ED-4DB2-BD59-A6C34878D82A}">
                    <a16:rowId xmlns:a16="http://schemas.microsoft.com/office/drawing/2014/main" val="150440717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200" dirty="0">
                          <a:solidFill>
                            <a:schemeClr val="bg1"/>
                          </a:solidFill>
                        </a:rPr>
                        <a:t>Compatible</a:t>
                      </a:r>
                      <a:r>
                        <a:rPr lang="en-CA" sz="1200" baseline="0" dirty="0">
                          <a:solidFill>
                            <a:schemeClr val="bg1"/>
                          </a:solidFill>
                        </a:rPr>
                        <a:t> with </a:t>
                      </a:r>
                      <a:r>
                        <a:rPr lang="en-CA" sz="1200" dirty="0">
                          <a:solidFill>
                            <a:schemeClr val="bg1"/>
                          </a:solidFill>
                        </a:rPr>
                        <a:t>any type or brand of sensor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kern="1200" dirty="0">
                          <a:solidFill>
                            <a:schemeClr val="accent1"/>
                          </a:solidFill>
                        </a:rPr>
                        <a:t>yes</a:t>
                      </a: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kern="1200" dirty="0">
                          <a:solidFill>
                            <a:schemeClr val="accent1"/>
                          </a:solidFill>
                        </a:rPr>
                        <a:t>yes</a:t>
                      </a: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53503077"/>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200" dirty="0">
                          <a:solidFill>
                            <a:schemeClr val="bg1"/>
                          </a:solidFill>
                        </a:rPr>
                        <a:t>Support for industry standard communication</a:t>
                      </a:r>
                      <a:r>
                        <a:rPr lang="en-CA" sz="1200" baseline="0" dirty="0">
                          <a:solidFill>
                            <a:schemeClr val="bg1"/>
                          </a:solidFill>
                        </a:rPr>
                        <a:t>(Modbus/OPC)</a:t>
                      </a:r>
                      <a:endParaRPr lang="en-CA" sz="12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dirty="0">
                          <a:ln>
                            <a:noFill/>
                          </a:ln>
                          <a:solidFill>
                            <a:schemeClr val="accent1"/>
                          </a:solidFill>
                          <a:effectLst/>
                          <a:uLnTx/>
                          <a:uFillTx/>
                        </a:rPr>
                        <a:t>yes</a:t>
                      </a: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dirty="0">
                          <a:ln>
                            <a:noFill/>
                          </a:ln>
                          <a:solidFill>
                            <a:schemeClr val="accent1"/>
                          </a:solidFill>
                          <a:effectLst/>
                          <a:uLnTx/>
                          <a:uFillTx/>
                        </a:rPr>
                        <a:t>yes</a:t>
                      </a: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extLst>
                  <a:ext uri="{0D108BD9-81ED-4DB2-BD59-A6C34878D82A}">
                    <a16:rowId xmlns:a16="http://schemas.microsoft.com/office/drawing/2014/main" val="633117674"/>
                  </a:ext>
                </a:extLst>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CH" sz="1200" b="0" dirty="0">
                          <a:solidFill>
                            <a:schemeClr val="bg1"/>
                          </a:solidFill>
                        </a:rPr>
                        <a:t>Advanced</a:t>
                      </a:r>
                      <a:r>
                        <a:rPr lang="fr-CH" sz="1200" b="0" baseline="0" dirty="0">
                          <a:solidFill>
                            <a:schemeClr val="bg1"/>
                          </a:solidFill>
                        </a:rPr>
                        <a:t> d</a:t>
                      </a:r>
                      <a:r>
                        <a:rPr lang="fr-CH" sz="1200" b="0" dirty="0">
                          <a:solidFill>
                            <a:schemeClr val="bg1"/>
                          </a:solidFill>
                        </a:rPr>
                        <a:t>ata </a:t>
                      </a:r>
                      <a:r>
                        <a:rPr lang="fr-CH" sz="1200" b="0" dirty="0" err="1">
                          <a:solidFill>
                            <a:schemeClr val="bg1"/>
                          </a:solidFill>
                        </a:rPr>
                        <a:t>analysis</a:t>
                      </a:r>
                      <a:r>
                        <a:rPr lang="fr-CH" sz="1200" b="0" dirty="0">
                          <a:solidFill>
                            <a:schemeClr val="bg1"/>
                          </a:solidFill>
                        </a:rPr>
                        <a:t> </a:t>
                      </a:r>
                      <a:r>
                        <a:rPr lang="fr-CH" sz="1200" b="0" dirty="0" err="1">
                          <a:solidFill>
                            <a:schemeClr val="bg1"/>
                          </a:solidFill>
                        </a:rPr>
                        <a:t>capabilities</a:t>
                      </a:r>
                      <a:endParaRPr lang="en-GB" sz="1200" b="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dirty="0">
                          <a:ln>
                            <a:noFill/>
                          </a:ln>
                          <a:solidFill>
                            <a:schemeClr val="accent1"/>
                          </a:solidFill>
                          <a:effectLst/>
                          <a:uLnTx/>
                          <a:uFillTx/>
                        </a:rPr>
                        <a:t>yes</a:t>
                      </a: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dirty="0">
                          <a:ln>
                            <a:noFill/>
                          </a:ln>
                          <a:solidFill>
                            <a:schemeClr val="accent1"/>
                          </a:solidFill>
                          <a:effectLst/>
                          <a:uLnTx/>
                          <a:uFillTx/>
                        </a:rPr>
                        <a:t>yes</a:t>
                      </a: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3885426"/>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200" dirty="0">
                          <a:solidFill>
                            <a:schemeClr val="bg1"/>
                          </a:solidFill>
                        </a:rPr>
                        <a:t>Remote access for troubleshooting and basic training</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dirty="0">
                          <a:ln>
                            <a:noFill/>
                          </a:ln>
                          <a:solidFill>
                            <a:schemeClr val="accent1"/>
                          </a:solidFill>
                          <a:effectLst/>
                          <a:uLnTx/>
                          <a:uFillTx/>
                        </a:rPr>
                        <a:t>yes</a:t>
                      </a: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dirty="0">
                          <a:ln>
                            <a:noFill/>
                          </a:ln>
                          <a:solidFill>
                            <a:schemeClr val="accent1"/>
                          </a:solidFill>
                          <a:effectLst/>
                          <a:uLnTx/>
                          <a:uFillTx/>
                        </a:rPr>
                        <a:t>yes</a:t>
                      </a: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extLst>
                  <a:ext uri="{0D108BD9-81ED-4DB2-BD59-A6C34878D82A}">
                    <a16:rowId xmlns:a16="http://schemas.microsoft.com/office/drawing/2014/main" val="1008383215"/>
                  </a:ext>
                </a:extLst>
              </a:tr>
            </a:tbl>
          </a:graphicData>
        </a:graphic>
      </p:graphicFrame>
    </p:spTree>
    <p:extLst>
      <p:ext uri="{BB962C8B-B14F-4D97-AF65-F5344CB8AC3E}">
        <p14:creationId xmlns:p14="http://schemas.microsoft.com/office/powerpoint/2010/main" val="212183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a:t>Comparison</a:t>
            </a:r>
          </a:p>
        </p:txBody>
      </p:sp>
      <p:sp>
        <p:nvSpPr>
          <p:cNvPr id="13" name="Text Placeholder 12"/>
          <p:cNvSpPr>
            <a:spLocks noGrp="1"/>
          </p:cNvSpPr>
          <p:nvPr>
            <p:ph type="body" sz="half" idx="2"/>
          </p:nvPr>
        </p:nvSpPr>
        <p:spPr/>
        <p:txBody>
          <a:bodyPr/>
          <a:lstStyle/>
          <a:p>
            <a:r>
              <a:rPr lang="en-GB" dirty="0"/>
              <a:t>Centralized vs. distributed</a:t>
            </a:r>
          </a:p>
        </p:txBody>
      </p:sp>
      <p:sp>
        <p:nvSpPr>
          <p:cNvPr id="3" name="Date Placeholder 2"/>
          <p:cNvSpPr>
            <a:spLocks noGrp="1"/>
          </p:cNvSpPr>
          <p:nvPr>
            <p:ph type="dt" sz="half" idx="10"/>
          </p:nvPr>
        </p:nvSpPr>
        <p:spPr/>
        <p:txBody>
          <a:bodyPr/>
          <a:lstStyle/>
          <a:p>
            <a:fld id="{5182E9FF-3A33-465E-8A0B-8E3192AD6723}" type="datetime4">
              <a:rPr lang="en-GB" smtClean="0"/>
              <a:t>09 February 2023</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240553F3-40B0-4BFA-8684-D942AF6EAA45}" type="slidenum">
              <a:rPr lang="en-GB" smtClean="0"/>
              <a:t>12</a:t>
            </a:fld>
            <a:endParaRPr lang="en-GB"/>
          </a:p>
        </p:txBody>
      </p:sp>
      <p:sp>
        <p:nvSpPr>
          <p:cNvPr id="2" name="Rectangle 1">
            <a:extLst>
              <a:ext uri="{FF2B5EF4-FFF2-40B4-BE49-F238E27FC236}">
                <a16:creationId xmlns:a16="http://schemas.microsoft.com/office/drawing/2014/main" id="{CCE8B3CD-8D4D-3569-6D71-99A6A599ECAE}"/>
              </a:ext>
            </a:extLst>
          </p:cNvPr>
          <p:cNvSpPr/>
          <p:nvPr/>
        </p:nvSpPr>
        <p:spPr>
          <a:xfrm>
            <a:off x="1" y="1788518"/>
            <a:ext cx="12192000" cy="3802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VM600 rack in cabinet photo 02.jpg">
            <a:extLst>
              <a:ext uri="{FF2B5EF4-FFF2-40B4-BE49-F238E27FC236}">
                <a16:creationId xmlns:a16="http://schemas.microsoft.com/office/drawing/2014/main" id="{73B82FB2-4F93-1AD0-90EF-5D7C871900D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26" b="97361" l="4487" r="96154">
                        <a14:foregroundMark x1="7692" y1="6891" x2="37179" y2="10264"/>
                        <a14:foregroundMark x1="37179" y1="10264" x2="70192" y2="8358"/>
                        <a14:foregroundMark x1="70192" y1="8358" x2="74679" y2="26246"/>
                        <a14:foregroundMark x1="74679" y1="26246" x2="67308" y2="80645"/>
                        <a14:foregroundMark x1="67308" y1="80645" x2="38782" y2="94135"/>
                        <a14:foregroundMark x1="38782" y1="94135" x2="17949" y2="85924"/>
                        <a14:foregroundMark x1="17949" y1="85924" x2="9295" y2="72434"/>
                        <a14:foregroundMark x1="9295" y1="72434" x2="8974" y2="67595"/>
                        <a14:foregroundMark x1="16346" y1="43842" x2="22436" y2="49853"/>
                        <a14:foregroundMark x1="46154" y1="3519" x2="61538" y2="22287"/>
                        <a14:foregroundMark x1="61538" y1="22287" x2="61538" y2="22287"/>
                        <a14:foregroundMark x1="84615" y1="10997" x2="89423" y2="23314"/>
                        <a14:foregroundMark x1="88462" y1="5132" x2="88462" y2="5132"/>
                        <a14:foregroundMark x1="85897" y1="5425" x2="90385" y2="13930"/>
                        <a14:foregroundMark x1="94872" y1="10264" x2="96474" y2="6452"/>
                        <a14:foregroundMark x1="5449" y1="7625" x2="38782" y2="3666"/>
                        <a14:foregroundMark x1="16346" y1="42082" x2="27244" y2="47214"/>
                        <a14:foregroundMark x1="41026" y1="97361" x2="27564" y2="94282"/>
                        <a14:foregroundMark x1="25321" y1="93695" x2="16346" y2="87537"/>
                        <a14:foregroundMark x1="4808" y1="77566" x2="8974" y2="68622"/>
                        <a14:foregroundMark x1="4487" y1="70528" x2="6410" y2="61290"/>
                        <a14:foregroundMark x1="4487" y1="59091" x2="6410" y2="42815"/>
                        <a14:foregroundMark x1="4487" y1="42229" x2="8013" y2="22874"/>
                      </a14:backgroundRemoval>
                    </a14:imgEffect>
                  </a14:imgLayer>
                </a14:imgProps>
              </a:ext>
            </a:extLst>
          </a:blip>
          <a:stretch>
            <a:fillRect/>
          </a:stretch>
        </p:blipFill>
        <p:spPr>
          <a:xfrm>
            <a:off x="9069217" y="582209"/>
            <a:ext cx="552429" cy="1207553"/>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581C5DBE-EB46-1D75-780C-2C26B18AC280}"/>
              </a:ext>
            </a:extLst>
          </p:cNvPr>
          <p:cNvPicPr>
            <a:picLocks noChangeAspect="1"/>
          </p:cNvPicPr>
          <p:nvPr/>
        </p:nvPicPr>
        <p:blipFill>
          <a:blip r:embed="rId4"/>
          <a:stretch>
            <a:fillRect/>
          </a:stretch>
        </p:blipFill>
        <p:spPr>
          <a:xfrm>
            <a:off x="10286222" y="726526"/>
            <a:ext cx="1241203" cy="877726"/>
          </a:xfrm>
          <a:prstGeom prst="rect">
            <a:avLst/>
          </a:prstGeom>
        </p:spPr>
      </p:pic>
      <p:graphicFrame>
        <p:nvGraphicFramePr>
          <p:cNvPr id="6" name="Content Placeholder 5">
            <a:extLst>
              <a:ext uri="{FF2B5EF4-FFF2-40B4-BE49-F238E27FC236}">
                <a16:creationId xmlns:a16="http://schemas.microsoft.com/office/drawing/2014/main" id="{BDB6F445-CF09-6F7B-292E-E711D00F5242}"/>
              </a:ext>
            </a:extLst>
          </p:cNvPr>
          <p:cNvGraphicFramePr>
            <a:graphicFrameLocks noGrp="1"/>
          </p:cNvGraphicFramePr>
          <p:nvPr>
            <p:ph idx="1"/>
            <p:extLst>
              <p:ext uri="{D42A27DB-BD31-4B8C-83A1-F6EECF244321}">
                <p14:modId xmlns:p14="http://schemas.microsoft.com/office/powerpoint/2010/main" val="1444838408"/>
              </p:ext>
            </p:extLst>
          </p:nvPr>
        </p:nvGraphicFramePr>
        <p:xfrm>
          <a:off x="515937" y="1788518"/>
          <a:ext cx="11160126" cy="3337557"/>
        </p:xfrm>
        <a:graphic>
          <a:graphicData uri="http://schemas.openxmlformats.org/drawingml/2006/table">
            <a:tbl>
              <a:tblPr firstRow="1" bandRow="1">
                <a:tableStyleId>{5940675A-B579-460E-94D1-54222C63F5DA}</a:tableStyleId>
              </a:tblPr>
              <a:tblGrid>
                <a:gridCol w="8038313">
                  <a:extLst>
                    <a:ext uri="{9D8B030D-6E8A-4147-A177-3AD203B41FA5}">
                      <a16:colId xmlns:a16="http://schemas.microsoft.com/office/drawing/2014/main" val="840402343"/>
                    </a:ext>
                  </a:extLst>
                </a:gridCol>
                <a:gridCol w="1650569">
                  <a:extLst>
                    <a:ext uri="{9D8B030D-6E8A-4147-A177-3AD203B41FA5}">
                      <a16:colId xmlns:a16="http://schemas.microsoft.com/office/drawing/2014/main" val="747728388"/>
                    </a:ext>
                  </a:extLst>
                </a:gridCol>
                <a:gridCol w="1471244">
                  <a:extLst>
                    <a:ext uri="{9D8B030D-6E8A-4147-A177-3AD203B41FA5}">
                      <a16:colId xmlns:a16="http://schemas.microsoft.com/office/drawing/2014/main" val="262144758"/>
                    </a:ext>
                  </a:extLst>
                </a:gridCol>
              </a:tblGrid>
              <a:tr h="370840">
                <a:tc>
                  <a:txBody>
                    <a:bodyPr/>
                    <a:lstStyle/>
                    <a:p>
                      <a:r>
                        <a:rPr lang="fr-CH" sz="1600" b="1" dirty="0">
                          <a:solidFill>
                            <a:schemeClr val="accent1"/>
                          </a:solidFill>
                        </a:rPr>
                        <a:t>Installation </a:t>
                      </a:r>
                      <a:r>
                        <a:rPr lang="fr-CH" sz="1600" b="1" dirty="0" err="1">
                          <a:solidFill>
                            <a:schemeClr val="accent1"/>
                          </a:solidFill>
                        </a:rPr>
                        <a:t>Requirements</a:t>
                      </a:r>
                      <a:endParaRPr lang="en-GB" sz="1600" b="1" dirty="0">
                        <a:solidFill>
                          <a:schemeClr val="accent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b="1" dirty="0" err="1">
                          <a:solidFill>
                            <a:schemeClr val="bg1"/>
                          </a:solidFill>
                        </a:rPr>
                        <a:t>Centralized</a:t>
                      </a:r>
                      <a:endParaRPr lang="en-GB" sz="1600" b="1"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1600" b="1" dirty="0">
                          <a:solidFill>
                            <a:schemeClr val="bg1"/>
                          </a:solidFill>
                        </a:rPr>
                        <a:t>Distributed</a:t>
                      </a:r>
                      <a:endParaRPr lang="en-GB" sz="1600" b="1"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11434575"/>
                  </a:ext>
                </a:extLst>
              </a:tr>
              <a:tr h="370840">
                <a:tc>
                  <a:txBody>
                    <a:bodyPr/>
                    <a:lstStyle/>
                    <a:p>
                      <a:r>
                        <a:rPr lang="fr-CH" sz="1200" dirty="0" err="1">
                          <a:solidFill>
                            <a:schemeClr val="bg1"/>
                          </a:solidFill>
                        </a:rPr>
                        <a:t>Retrofit</a:t>
                      </a:r>
                      <a:r>
                        <a:rPr lang="fr-CH" sz="1200" dirty="0">
                          <a:solidFill>
                            <a:schemeClr val="bg1"/>
                          </a:solidFill>
                        </a:rPr>
                        <a:t> of an </a:t>
                      </a:r>
                      <a:r>
                        <a:rPr lang="fr-CH" sz="1200" dirty="0" err="1">
                          <a:solidFill>
                            <a:schemeClr val="bg1"/>
                          </a:solidFill>
                        </a:rPr>
                        <a:t>existing</a:t>
                      </a:r>
                      <a:r>
                        <a:rPr lang="fr-CH" sz="1200" dirty="0">
                          <a:solidFill>
                            <a:schemeClr val="bg1"/>
                          </a:solidFill>
                        </a:rPr>
                        <a:t> </a:t>
                      </a:r>
                      <a:r>
                        <a:rPr lang="fr-CH" sz="1200" dirty="0" err="1">
                          <a:solidFill>
                            <a:schemeClr val="bg1"/>
                          </a:solidFill>
                        </a:rPr>
                        <a:t>centralized</a:t>
                      </a:r>
                      <a:r>
                        <a:rPr lang="fr-CH" sz="1200" dirty="0">
                          <a:solidFill>
                            <a:schemeClr val="bg1"/>
                          </a:solidFill>
                        </a:rPr>
                        <a:t> monitoring system</a:t>
                      </a:r>
                      <a:endParaRPr lang="en-GB" sz="12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dirty="0">
                          <a:ln>
                            <a:noFill/>
                          </a:ln>
                          <a:solidFill>
                            <a:schemeClr val="accent1"/>
                          </a:solidFill>
                          <a:effectLst/>
                          <a:uLnTx/>
                          <a:uFillTx/>
                        </a:rPr>
                        <a:t>+</a:t>
                      </a: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kern="1200" dirty="0">
                          <a:solidFill>
                            <a:srgbClr val="ED7D31"/>
                          </a:solidFill>
                        </a:rPr>
                        <a:t>–</a:t>
                      </a:r>
                      <a:endParaRPr lang="en-GB" sz="1400" b="1" kern="1200" dirty="0">
                        <a:solidFill>
                          <a:srgbClr val="ED7D3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3595E"/>
                    </a:solidFill>
                  </a:tcPr>
                </a:tc>
                <a:extLst>
                  <a:ext uri="{0D108BD9-81ED-4DB2-BD59-A6C34878D82A}">
                    <a16:rowId xmlns:a16="http://schemas.microsoft.com/office/drawing/2014/main" val="4228674852"/>
                  </a:ext>
                </a:extLst>
              </a:tr>
              <a:tr h="370838">
                <a:tc>
                  <a:txBody>
                    <a:bodyPr/>
                    <a:lstStyle/>
                    <a:p>
                      <a:pPr marL="0" marR="0" lvl="0" indent="0" algn="l" rtl="0">
                        <a:lnSpc>
                          <a:spcPct val="100000"/>
                        </a:lnSpc>
                        <a:spcBef>
                          <a:spcPts val="0"/>
                        </a:spcBef>
                        <a:spcAft>
                          <a:spcPts val="0"/>
                        </a:spcAft>
                        <a:buClrTx/>
                        <a:buSzTx/>
                        <a:buFontTx/>
                        <a:buNone/>
                      </a:pPr>
                      <a:r>
                        <a:rPr lang="en-US" sz="1200" b="0" dirty="0">
                          <a:solidFill>
                            <a:schemeClr val="bg1"/>
                          </a:solidFill>
                        </a:rPr>
                        <a:t>Retrofit of an existing distributed monitoring system</a:t>
                      </a:r>
                    </a:p>
                  </a:txBody>
                  <a:tcPr marL="68580" marR="68580" marT="34290" marB="34290">
                    <a:lnL w="0">
                      <a:noFill/>
                    </a:lnL>
                    <a:lnR w="0">
                      <a:noFill/>
                    </a:lnR>
                    <a:lnT w="0">
                      <a:noFill/>
                    </a:lnT>
                    <a:lnB w="0">
                      <a:noFill/>
                    </a:lnB>
                    <a:lnTlToBr w="0">
                      <a:noFill/>
                    </a:lnTlToBr>
                    <a:lnBlToTr w="0">
                      <a:noFill/>
                    </a:lnBlToTr>
                    <a:solidFill>
                      <a:srgbClr val="333F48"/>
                    </a:solidFill>
                  </a:tcPr>
                </a:tc>
                <a:tc>
                  <a:txBody>
                    <a:bodyPr/>
                    <a:lstStyle/>
                    <a:p>
                      <a:pPr marL="0" marR="0" lvl="0" indent="0" algn="ctr" defTabSz="685800" rtl="0">
                        <a:lnSpc>
                          <a:spcPct val="100000"/>
                        </a:lnSpc>
                        <a:spcBef>
                          <a:spcPts val="0"/>
                        </a:spcBef>
                        <a:spcAft>
                          <a:spcPts val="0"/>
                        </a:spcAft>
                        <a:buClrTx/>
                        <a:buSzTx/>
                        <a:buFontTx/>
                        <a:buNone/>
                        <a:tabLst/>
                        <a:defRPr/>
                      </a:pPr>
                      <a:r>
                        <a:rPr lang="en-GB" sz="1400" b="1" kern="1200" dirty="0">
                          <a:solidFill>
                            <a:srgbClr val="ED7D31"/>
                          </a:solidFill>
                        </a:rPr>
                        <a:t>–</a:t>
                      </a:r>
                      <a:endParaRPr lang="en-GB" sz="1400" b="1" kern="1200">
                        <a:solidFill>
                          <a:srgbClr val="ED7D31"/>
                        </a:solidFill>
                        <a:latin typeface="+mn-lt"/>
                        <a:ea typeface="+mn-ea"/>
                        <a:cs typeface="+mn-cs"/>
                      </a:endParaRPr>
                    </a:p>
                  </a:txBody>
                  <a:tcPr marL="68580" marR="68580" marT="34290" marB="34290" anchor="ctr">
                    <a:lnL w="0">
                      <a:noFill/>
                    </a:lnL>
                    <a:lnR w="0">
                      <a:noFill/>
                    </a:lnR>
                    <a:lnT w="0">
                      <a:noFill/>
                    </a:lnT>
                    <a:lnB w="0">
                      <a:noFill/>
                    </a:lnB>
                    <a:lnTlToBr w="0">
                      <a:noFill/>
                    </a:lnTlToBr>
                    <a:lnBlToTr w="0">
                      <a:noFill/>
                    </a:lnBlToTr>
                    <a:solidFill>
                      <a:srgbClr val="333F48"/>
                    </a:solidFill>
                  </a:tcPr>
                </a:tc>
                <a:tc>
                  <a:txBody>
                    <a:bodyPr/>
                    <a:lstStyle/>
                    <a:p>
                      <a:pPr marL="0" marR="0" lvl="0" indent="0" algn="ctr" defTabSz="685800" rtl="0">
                        <a:lnSpc>
                          <a:spcPct val="100000"/>
                        </a:lnSpc>
                        <a:spcBef>
                          <a:spcPts val="0"/>
                        </a:spcBef>
                        <a:spcAft>
                          <a:spcPts val="0"/>
                        </a:spcAft>
                        <a:buClrTx/>
                        <a:buSzTx/>
                        <a:buFontTx/>
                        <a:buNone/>
                        <a:tabLst/>
                        <a:defRPr/>
                      </a:pPr>
                      <a:r>
                        <a:rPr lang="en-GB" sz="1400" b="1" u="none" strike="noStrike" kern="1200" cap="none" spc="0" normalizeH="0" baseline="0" noProof="0" dirty="0">
                          <a:ln>
                            <a:noFill/>
                          </a:ln>
                          <a:solidFill>
                            <a:schemeClr val="accent1"/>
                          </a:solidFill>
                          <a:effectLst/>
                          <a:uLnTx/>
                          <a:uFillTx/>
                        </a:rPr>
                        <a:t>+</a:t>
                      </a:r>
                      <a:endParaRPr lang="en-GB" sz="1400" b="1" kern="1200">
                        <a:solidFill>
                          <a:schemeClr val="accent1"/>
                        </a:solidFill>
                        <a:latin typeface="+mn-lt"/>
                        <a:ea typeface="+mn-ea"/>
                        <a:cs typeface="+mn-cs"/>
                      </a:endParaRPr>
                    </a:p>
                  </a:txBody>
                  <a:tcPr marL="68580" marR="68580" marT="34290" marB="34290" anchor="ctr">
                    <a:lnL w="0">
                      <a:noFill/>
                    </a:lnL>
                    <a:lnR w="0">
                      <a:noFill/>
                    </a:lnR>
                    <a:lnT w="0">
                      <a:noFill/>
                    </a:lnT>
                    <a:lnB w="0">
                      <a:noFill/>
                    </a:lnB>
                    <a:lnTlToBr w="0">
                      <a:noFill/>
                    </a:lnTlToBr>
                    <a:lnBlToTr w="0">
                      <a:noFill/>
                    </a:lnBlToTr>
                    <a:solidFill>
                      <a:srgbClr val="333F48"/>
                    </a:solidFill>
                  </a:tcPr>
                </a:tc>
                <a:extLst>
                  <a:ext uri="{0D108BD9-81ED-4DB2-BD59-A6C34878D82A}">
                    <a16:rowId xmlns:a16="http://schemas.microsoft.com/office/drawing/2014/main" val="2377220181"/>
                  </a:ext>
                </a:extLst>
              </a:tr>
              <a:tr h="370839">
                <a:tc>
                  <a:txBody>
                    <a:bodyPr/>
                    <a:lstStyle/>
                    <a:p>
                      <a:pPr marL="0" marR="0" lvl="0" indent="0" algn="l" rtl="0">
                        <a:lnSpc>
                          <a:spcPct val="100000"/>
                        </a:lnSpc>
                        <a:spcBef>
                          <a:spcPts val="0"/>
                        </a:spcBef>
                        <a:spcAft>
                          <a:spcPts val="0"/>
                        </a:spcAft>
                        <a:buClrTx/>
                        <a:buSzTx/>
                        <a:buFontTx/>
                        <a:buNone/>
                      </a:pPr>
                      <a:r>
                        <a:rPr lang="en-US" sz="1200" dirty="0">
                          <a:solidFill>
                            <a:schemeClr val="bg1"/>
                          </a:solidFill>
                        </a:rPr>
                        <a:t>Installation of a new monitoring system </a:t>
                      </a:r>
                      <a:endParaRPr lang="fr-FR"/>
                    </a:p>
                  </a:txBody>
                  <a:tcPr marL="68580" marR="68580" marT="34290" marB="34290">
                    <a:lnL w="0">
                      <a:noFill/>
                    </a:lnL>
                    <a:lnR w="0">
                      <a:noFill/>
                    </a:lnR>
                    <a:lnT w="0">
                      <a:noFill/>
                    </a:lnT>
                    <a:lnB w="0">
                      <a:noFill/>
                    </a:lnB>
                    <a:lnTlToBr w="0">
                      <a:noFill/>
                    </a:lnTlToBr>
                    <a:lnBlToTr w="0">
                      <a:noFill/>
                    </a:lnBlToTr>
                    <a:solidFill>
                      <a:srgbClr val="53595E"/>
                    </a:solidFill>
                  </a:tcPr>
                </a:tc>
                <a:tc>
                  <a:txBody>
                    <a:bodyPr/>
                    <a:lstStyle/>
                    <a:p>
                      <a:pPr marL="0" lvl="0" algn="ctr" defTabSz="685800" rtl="0">
                        <a:buNone/>
                        <a:tabLst/>
                        <a:defRPr/>
                      </a:pPr>
                      <a:r>
                        <a:rPr lang="en-GB" sz="1400" b="1" kern="1200" dirty="0">
                          <a:solidFill>
                            <a:schemeClr val="bg1"/>
                          </a:solidFill>
                        </a:rPr>
                        <a:t>≈*</a:t>
                      </a:r>
                      <a:endParaRPr lang="fr-FR"/>
                    </a:p>
                  </a:txBody>
                  <a:tcPr marL="68580" marR="68580" marT="34290" marB="34290" anchor="ctr">
                    <a:lnL w="0">
                      <a:noFill/>
                    </a:lnL>
                    <a:lnR w="0">
                      <a:noFill/>
                    </a:lnR>
                    <a:lnT w="0">
                      <a:noFill/>
                    </a:lnT>
                    <a:lnB w="0">
                      <a:noFill/>
                    </a:lnB>
                    <a:lnTlToBr w="0">
                      <a:noFill/>
                    </a:lnTlToBr>
                    <a:lnBlToTr w="0">
                      <a:noFill/>
                    </a:lnBlToTr>
                    <a:solidFill>
                      <a:srgbClr val="53595E"/>
                    </a:solidFill>
                  </a:tcPr>
                </a:tc>
                <a:tc>
                  <a:txBody>
                    <a:bodyPr/>
                    <a:lstStyle/>
                    <a:p>
                      <a:pPr marL="0" marR="0" lvl="0" indent="0" algn="ctr" defTabSz="685800" rtl="0">
                        <a:lnSpc>
                          <a:spcPct val="100000"/>
                        </a:lnSpc>
                        <a:spcBef>
                          <a:spcPts val="0"/>
                        </a:spcBef>
                        <a:spcAft>
                          <a:spcPts val="0"/>
                        </a:spcAft>
                        <a:buClrTx/>
                        <a:buSzTx/>
                        <a:buFontTx/>
                        <a:buNone/>
                        <a:tabLst/>
                        <a:defRPr/>
                      </a:pPr>
                      <a:r>
                        <a:rPr lang="en-GB" sz="1400" b="1" u="none" strike="noStrike" kern="1200" cap="none" spc="0" normalizeH="0" baseline="0" noProof="0" dirty="0">
                          <a:ln>
                            <a:noFill/>
                          </a:ln>
                          <a:solidFill>
                            <a:schemeClr val="bg1"/>
                          </a:solidFill>
                          <a:effectLst/>
                          <a:uLnTx/>
                          <a:uFillTx/>
                        </a:rPr>
                        <a:t>≈*</a:t>
                      </a:r>
                      <a:endParaRPr lang="fr-FR"/>
                    </a:p>
                  </a:txBody>
                  <a:tcPr marL="68580" marR="68580" marT="34290" marB="34290" anchor="ctr">
                    <a:lnL w="0">
                      <a:noFill/>
                    </a:lnL>
                    <a:lnR w="0">
                      <a:noFill/>
                    </a:lnR>
                    <a:lnT w="0">
                      <a:noFill/>
                    </a:lnT>
                    <a:lnB w="0">
                      <a:noFill/>
                    </a:lnB>
                    <a:lnTlToBr w="0">
                      <a:noFill/>
                    </a:lnTlToBr>
                    <a:lnBlToTr w="0">
                      <a:noFill/>
                    </a:lnBlToTr>
                    <a:solidFill>
                      <a:srgbClr val="53595E"/>
                    </a:solidFill>
                  </a:tcPr>
                </a:tc>
                <a:extLst>
                  <a:ext uri="{0D108BD9-81ED-4DB2-BD59-A6C34878D82A}">
                    <a16:rowId xmlns:a16="http://schemas.microsoft.com/office/drawing/2014/main" val="24601428"/>
                  </a:ext>
                </a:extLst>
              </a:tr>
              <a:tr h="370840">
                <a:tc>
                  <a:txBody>
                    <a:bodyPr/>
                    <a:lstStyle/>
                    <a:p>
                      <a:pPr lvl="0">
                        <a:buNone/>
                      </a:pPr>
                      <a:r>
                        <a:rPr lang="en-US" sz="1200" dirty="0">
                          <a:solidFill>
                            <a:schemeClr val="bg1"/>
                          </a:solidFill>
                        </a:rPr>
                        <a:t>Add new measurement points to an existing monitoring system</a:t>
                      </a:r>
                      <a:endParaRPr lang="fr-FR"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a:lnSpc>
                          <a:spcPct val="100000"/>
                        </a:lnSpc>
                        <a:spcBef>
                          <a:spcPts val="0"/>
                        </a:spcBef>
                        <a:spcAft>
                          <a:spcPts val="0"/>
                        </a:spcAft>
                        <a:buClrTx/>
                        <a:buSzTx/>
                        <a:buFontTx/>
                        <a:buNone/>
                        <a:tabLst/>
                        <a:defRPr/>
                      </a:pPr>
                      <a:r>
                        <a:rPr lang="en-GB" sz="1400" b="1" kern="1200" dirty="0">
                          <a:solidFill>
                            <a:schemeClr val="bg1"/>
                          </a:solidFill>
                        </a:rPr>
                        <a:t>≈*</a:t>
                      </a:r>
                      <a:endParaRPr lang="fr-F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a:lnSpc>
                          <a:spcPct val="100000"/>
                        </a:lnSpc>
                        <a:spcBef>
                          <a:spcPts val="0"/>
                        </a:spcBef>
                        <a:spcAft>
                          <a:spcPts val="0"/>
                        </a:spcAft>
                        <a:buClrTx/>
                        <a:buSzTx/>
                        <a:buFontTx/>
                        <a:buNone/>
                        <a:tabLst/>
                        <a:defRPr/>
                      </a:pPr>
                      <a:r>
                        <a:rPr lang="en-GB" sz="1400" b="1" u="none" strike="noStrike" kern="1200" cap="none" spc="0" normalizeH="0" baseline="0" noProof="0" dirty="0">
                          <a:ln>
                            <a:noFill/>
                          </a:ln>
                          <a:solidFill>
                            <a:schemeClr val="bg1"/>
                          </a:solidFill>
                          <a:effectLst/>
                          <a:uLnTx/>
                          <a:uFillTx/>
                        </a:rPr>
                        <a:t>≈*</a:t>
                      </a:r>
                      <a:endParaRPr lang="fr-F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7287494"/>
                  </a:ext>
                </a:extLst>
              </a:tr>
              <a:tr h="370840">
                <a:tc>
                  <a:txBody>
                    <a:bodyPr/>
                    <a:lstStyle/>
                    <a:p>
                      <a:pPr lvl="0">
                        <a:buNone/>
                      </a:pPr>
                      <a:endParaRPr lang="en-US" sz="12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85800" rtl="0">
                        <a:lnSpc>
                          <a:spcPct val="100000"/>
                        </a:lnSpc>
                        <a:spcBef>
                          <a:spcPts val="0"/>
                        </a:spcBef>
                        <a:spcAft>
                          <a:spcPts val="0"/>
                        </a:spcAft>
                        <a:buClrTx/>
                        <a:buSzTx/>
                        <a:buFontTx/>
                        <a:buNone/>
                        <a:tabLst/>
                        <a:defRPr/>
                      </a:pPr>
                      <a:endParaRPr lang="en-GB" sz="1400" b="1" kern="1200" dirty="0">
                        <a:solidFill>
                          <a:schemeClr val="bg1"/>
                        </a:solidFill>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85800" rtl="0">
                        <a:lnSpc>
                          <a:spcPct val="100000"/>
                        </a:lnSpc>
                        <a:spcBef>
                          <a:spcPts val="0"/>
                        </a:spcBef>
                        <a:spcAft>
                          <a:spcPts val="0"/>
                        </a:spcAft>
                        <a:buClrTx/>
                        <a:buSzTx/>
                        <a:buFontTx/>
                        <a:buNone/>
                        <a:tabLst/>
                        <a:defRPr/>
                      </a:pPr>
                      <a:endParaRPr lang="en-GB" sz="1400" b="1" u="none" strike="noStrike" kern="1200" cap="none" spc="0" normalizeH="0" baseline="0" noProof="0" dirty="0">
                        <a:ln>
                          <a:noFill/>
                        </a:ln>
                        <a:solidFill>
                          <a:schemeClr val="bg1"/>
                        </a:solidFill>
                        <a:effectLst/>
                        <a:uLnTx/>
                        <a:uFillTx/>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53503077"/>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CA" sz="12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3117674"/>
                  </a:ext>
                </a:extLst>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GB" sz="1200" b="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3885426"/>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CA" sz="12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b="1" kern="1200" dirty="0">
                        <a:solidFill>
                          <a:schemeClr val="accent1"/>
                        </a:solidFill>
                        <a:latin typeface="+mn-lt"/>
                        <a:ea typeface="+mn-ea"/>
                        <a:cs typeface="+mn-cs"/>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8383215"/>
                  </a:ext>
                </a:extLst>
              </a:tr>
            </a:tbl>
          </a:graphicData>
        </a:graphic>
      </p:graphicFrame>
      <p:sp>
        <p:nvSpPr>
          <p:cNvPr id="7" name="TextBox 6">
            <a:extLst>
              <a:ext uri="{FF2B5EF4-FFF2-40B4-BE49-F238E27FC236}">
                <a16:creationId xmlns:a16="http://schemas.microsoft.com/office/drawing/2014/main" id="{36D08679-6A9C-C8B9-0E7F-F4679DEA32AE}"/>
              </a:ext>
            </a:extLst>
          </p:cNvPr>
          <p:cNvSpPr txBox="1"/>
          <p:nvPr/>
        </p:nvSpPr>
        <p:spPr>
          <a:xfrm>
            <a:off x="9889063" y="5297804"/>
            <a:ext cx="192232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C4D600"/>
                </a:solidFill>
                <a:effectLst/>
                <a:uLnTx/>
                <a:uFillTx/>
                <a:latin typeface="Century Gothic"/>
                <a:ea typeface="+mn-ea"/>
                <a:cs typeface="+mn-cs"/>
              </a:rPr>
              <a:t>* multi-factor considerations</a:t>
            </a:r>
            <a:endParaRPr kumimoji="0" lang="en-GB" sz="1000" i="0" u="none" strike="noStrike" kern="1200" cap="none" spc="0" normalizeH="0" baseline="0" noProof="0" dirty="0">
              <a:ln>
                <a:noFill/>
              </a:ln>
              <a:solidFill>
                <a:srgbClr val="C4D600"/>
              </a:solidFill>
              <a:effectLst/>
              <a:uLnTx/>
              <a:uFillTx/>
              <a:latin typeface="Century Gothic"/>
              <a:ea typeface="+mn-ea"/>
              <a:cs typeface="+mn-cs"/>
            </a:endParaRPr>
          </a:p>
        </p:txBody>
      </p:sp>
    </p:spTree>
    <p:extLst>
      <p:ext uri="{BB962C8B-B14F-4D97-AF65-F5344CB8AC3E}">
        <p14:creationId xmlns:p14="http://schemas.microsoft.com/office/powerpoint/2010/main" val="112939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a:t>Definitions</a:t>
            </a:r>
          </a:p>
        </p:txBody>
      </p:sp>
      <p:sp>
        <p:nvSpPr>
          <p:cNvPr id="13" name="Text Placeholder 12"/>
          <p:cNvSpPr>
            <a:spLocks noGrp="1"/>
          </p:cNvSpPr>
          <p:nvPr>
            <p:ph type="body" sz="half" idx="2"/>
          </p:nvPr>
        </p:nvSpPr>
        <p:spPr/>
        <p:txBody>
          <a:bodyPr/>
          <a:lstStyle/>
          <a:p>
            <a:r>
              <a:rPr lang="en-GB" dirty="0"/>
              <a:t>Monitoring system</a:t>
            </a:r>
          </a:p>
        </p:txBody>
      </p:sp>
      <p:sp>
        <p:nvSpPr>
          <p:cNvPr id="3" name="Date Placeholder 2"/>
          <p:cNvSpPr>
            <a:spLocks noGrp="1"/>
          </p:cNvSpPr>
          <p:nvPr>
            <p:ph type="dt" sz="half" idx="10"/>
          </p:nvPr>
        </p:nvSpPr>
        <p:spPr/>
        <p:txBody>
          <a:bodyPr/>
          <a:lstStyle/>
          <a:p>
            <a:fld id="{5182E9FF-3A33-465E-8A0B-8E3192AD6723}" type="datetime4">
              <a:rPr lang="en-GB" smtClean="0"/>
              <a:t>09 February 2023</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240553F3-40B0-4BFA-8684-D942AF6EAA45}" type="slidenum">
              <a:rPr lang="en-GB" smtClean="0"/>
              <a:t>2</a:t>
            </a:fld>
            <a:endParaRPr lang="en-GB"/>
          </a:p>
        </p:txBody>
      </p:sp>
      <p:sp>
        <p:nvSpPr>
          <p:cNvPr id="2" name="Rectangle 1">
            <a:extLst>
              <a:ext uri="{FF2B5EF4-FFF2-40B4-BE49-F238E27FC236}">
                <a16:creationId xmlns:a16="http://schemas.microsoft.com/office/drawing/2014/main" id="{83470A77-0283-0DEE-AF20-8B1FB3DA9EF2}"/>
              </a:ext>
            </a:extLst>
          </p:cNvPr>
          <p:cNvSpPr/>
          <p:nvPr/>
        </p:nvSpPr>
        <p:spPr>
          <a:xfrm>
            <a:off x="1" y="1788518"/>
            <a:ext cx="12229558" cy="3802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p:cNvSpPr>
            <a:spLocks noGrp="1"/>
          </p:cNvSpPr>
          <p:nvPr>
            <p:ph idx="1"/>
          </p:nvPr>
        </p:nvSpPr>
        <p:spPr>
          <a:xfrm>
            <a:off x="473712" y="2260500"/>
            <a:ext cx="5020744" cy="2537079"/>
          </a:xfrm>
        </p:spPr>
        <p:txBody>
          <a:bodyPr/>
          <a:lstStyle/>
          <a:p>
            <a:r>
              <a:rPr lang="en-CA" dirty="0">
                <a:solidFill>
                  <a:schemeClr val="bg1"/>
                </a:solidFill>
              </a:rPr>
              <a:t>Usually a standalone system </a:t>
            </a:r>
          </a:p>
          <a:p>
            <a:r>
              <a:rPr lang="en-CA" dirty="0">
                <a:solidFill>
                  <a:schemeClr val="bg1"/>
                </a:solidFill>
              </a:rPr>
              <a:t>Usually monitors critical and complex parameters such as machine vibration and generator air gap</a:t>
            </a:r>
          </a:p>
          <a:p>
            <a:r>
              <a:rPr lang="en-CA" dirty="0">
                <a:solidFill>
                  <a:schemeClr val="bg1"/>
                </a:solidFill>
              </a:rPr>
              <a:t>Typically interfaces with a plant’s distributed control system (DCS) via industry standard fieldbus communication protocols such as Modbus or OPC</a:t>
            </a:r>
          </a:p>
          <a:p>
            <a:pPr marL="0" indent="0">
              <a:buNone/>
            </a:pPr>
            <a:endParaRPr lang="en-GB" dirty="0">
              <a:solidFill>
                <a:schemeClr val="bg1"/>
              </a:solidFill>
            </a:endParaRPr>
          </a:p>
          <a:p>
            <a:endParaRPr lang="en-GB" dirty="0">
              <a:solidFill>
                <a:schemeClr val="bg1"/>
              </a:solidFill>
            </a:endParaRPr>
          </a:p>
        </p:txBody>
      </p:sp>
      <p:pic>
        <p:nvPicPr>
          <p:cNvPr id="8" name="Picture 7" descr="Magnifying glass 01.png"/>
          <p:cNvPicPr>
            <a:picLocks noChangeAspect="1"/>
          </p:cNvPicPr>
          <p:nvPr/>
        </p:nvPicPr>
        <p:blipFill>
          <a:blip r:embed="rId2"/>
          <a:stretch>
            <a:fillRect/>
          </a:stretch>
        </p:blipFill>
        <p:spPr>
          <a:xfrm>
            <a:off x="7415621" y="1782200"/>
            <a:ext cx="3823040" cy="3808933"/>
          </a:xfrm>
          <a:prstGeom prst="rect">
            <a:avLst/>
          </a:prstGeom>
        </p:spPr>
      </p:pic>
    </p:spTree>
    <p:extLst>
      <p:ext uri="{BB962C8B-B14F-4D97-AF65-F5344CB8AC3E}">
        <p14:creationId xmlns:p14="http://schemas.microsoft.com/office/powerpoint/2010/main" val="510230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6A7FD7-00CB-9937-C0D8-30DC981BB80E}"/>
              </a:ext>
            </a:extLst>
          </p:cNvPr>
          <p:cNvSpPr/>
          <p:nvPr/>
        </p:nvSpPr>
        <p:spPr>
          <a:xfrm>
            <a:off x="1" y="1788518"/>
            <a:ext cx="12192000" cy="3802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p:txBody>
          <a:bodyPr/>
          <a:lstStyle/>
          <a:p>
            <a:r>
              <a:rPr lang="en-GB" dirty="0"/>
              <a:t>Definitions</a:t>
            </a:r>
          </a:p>
        </p:txBody>
      </p:sp>
      <p:sp>
        <p:nvSpPr>
          <p:cNvPr id="13" name="Text Placeholder 12"/>
          <p:cNvSpPr>
            <a:spLocks noGrp="1"/>
          </p:cNvSpPr>
          <p:nvPr>
            <p:ph type="body" sz="half" idx="2"/>
          </p:nvPr>
        </p:nvSpPr>
        <p:spPr/>
        <p:txBody>
          <a:bodyPr/>
          <a:lstStyle/>
          <a:p>
            <a:r>
              <a:rPr lang="en-GB" dirty="0"/>
              <a:t>Monitoring system goals</a:t>
            </a:r>
          </a:p>
        </p:txBody>
      </p:sp>
      <p:sp>
        <p:nvSpPr>
          <p:cNvPr id="3" name="Date Placeholder 2"/>
          <p:cNvSpPr>
            <a:spLocks noGrp="1"/>
          </p:cNvSpPr>
          <p:nvPr>
            <p:ph type="dt" sz="half" idx="10"/>
          </p:nvPr>
        </p:nvSpPr>
        <p:spPr/>
        <p:txBody>
          <a:bodyPr/>
          <a:lstStyle/>
          <a:p>
            <a:fld id="{5182E9FF-3A33-465E-8A0B-8E3192AD6723}" type="datetime4">
              <a:rPr lang="en-GB" smtClean="0"/>
              <a:t>09 February 2023</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240553F3-40B0-4BFA-8684-D942AF6EAA45}" type="slidenum">
              <a:rPr lang="en-GB" smtClean="0"/>
              <a:t>3</a:t>
            </a:fld>
            <a:endParaRPr lang="en-GB"/>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66212565"/>
              </p:ext>
            </p:extLst>
          </p:nvPr>
        </p:nvGraphicFramePr>
        <p:xfrm>
          <a:off x="431925" y="1901287"/>
          <a:ext cx="11160126" cy="2407920"/>
        </p:xfrm>
        <a:graphic>
          <a:graphicData uri="http://schemas.openxmlformats.org/drawingml/2006/table">
            <a:tbl>
              <a:tblPr firstRow="1" bandRow="1">
                <a:tableStyleId>{5940675A-B579-460E-94D1-54222C63F5DA}</a:tableStyleId>
              </a:tblPr>
              <a:tblGrid>
                <a:gridCol w="5580063">
                  <a:extLst>
                    <a:ext uri="{9D8B030D-6E8A-4147-A177-3AD203B41FA5}">
                      <a16:colId xmlns:a16="http://schemas.microsoft.com/office/drawing/2014/main" val="840402343"/>
                    </a:ext>
                  </a:extLst>
                </a:gridCol>
                <a:gridCol w="5580063">
                  <a:extLst>
                    <a:ext uri="{9D8B030D-6E8A-4147-A177-3AD203B41FA5}">
                      <a16:colId xmlns:a16="http://schemas.microsoft.com/office/drawing/2014/main" val="747728388"/>
                    </a:ext>
                  </a:extLst>
                </a:gridCol>
              </a:tblGrid>
              <a:tr h="370840">
                <a:tc>
                  <a:txBody>
                    <a:bodyPr/>
                    <a:lstStyle/>
                    <a:p>
                      <a:pPr algn="ctr"/>
                      <a:r>
                        <a:rPr lang="fr-FR" sz="2000" b="1" dirty="0" err="1">
                          <a:solidFill>
                            <a:srgbClr val="ED7D31"/>
                          </a:solidFill>
                        </a:rPr>
                        <a:t>Machinery</a:t>
                      </a:r>
                      <a:r>
                        <a:rPr lang="fr-FR" sz="2000" b="1" dirty="0">
                          <a:solidFill>
                            <a:srgbClr val="ED7D31"/>
                          </a:solidFill>
                        </a:rPr>
                        <a:t> protection system</a:t>
                      </a:r>
                      <a:r>
                        <a:rPr lang="fr-FR" sz="2000" b="1" baseline="0" dirty="0">
                          <a:solidFill>
                            <a:srgbClr val="ED7D31"/>
                          </a:solidFill>
                        </a:rPr>
                        <a:t> (MPS)</a:t>
                      </a:r>
                      <a:endParaRPr lang="en-GB" sz="2000" b="1" dirty="0">
                        <a:solidFill>
                          <a:srgbClr val="ED7D3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2000" b="1" dirty="0">
                          <a:solidFill>
                            <a:schemeClr val="accent1"/>
                          </a:solidFill>
                        </a:rPr>
                        <a:t>Condition monitoring system</a:t>
                      </a:r>
                      <a:r>
                        <a:rPr lang="fr-FR" sz="2000" b="1" baseline="0" dirty="0">
                          <a:solidFill>
                            <a:schemeClr val="accent1"/>
                          </a:solidFill>
                        </a:rPr>
                        <a:t> (CMS)</a:t>
                      </a:r>
                      <a:endParaRPr lang="en-GB" sz="2000" b="1" dirty="0">
                        <a:solidFill>
                          <a:schemeClr val="accent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1143457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err="1">
                          <a:solidFill>
                            <a:schemeClr val="bg1"/>
                          </a:solidFill>
                        </a:rPr>
                        <a:t>Very</a:t>
                      </a:r>
                      <a:r>
                        <a:rPr lang="fr-FR" sz="2000" baseline="0" dirty="0">
                          <a:solidFill>
                            <a:schemeClr val="bg1"/>
                          </a:solidFill>
                        </a:rPr>
                        <a:t> s</a:t>
                      </a:r>
                      <a:r>
                        <a:rPr lang="fr-FR" sz="2000" dirty="0">
                          <a:solidFill>
                            <a:schemeClr val="bg1"/>
                          </a:solidFill>
                        </a:rPr>
                        <a:t>hort-</a:t>
                      </a:r>
                      <a:r>
                        <a:rPr lang="fr-FR" sz="2000" dirty="0" err="1">
                          <a:solidFill>
                            <a:schemeClr val="bg1"/>
                          </a:solidFill>
                        </a:rPr>
                        <a:t>term</a:t>
                      </a:r>
                      <a:r>
                        <a:rPr lang="fr-FR" sz="2000" dirty="0">
                          <a:solidFill>
                            <a:schemeClr val="bg1"/>
                          </a:solidFill>
                        </a:rPr>
                        <a:t> </a:t>
                      </a:r>
                      <a:r>
                        <a:rPr lang="fr-FR" sz="2000" dirty="0" err="1">
                          <a:solidFill>
                            <a:schemeClr val="bg1"/>
                          </a:solidFill>
                        </a:rPr>
                        <a:t>view</a:t>
                      </a:r>
                      <a:endParaRPr lang="en-GB" sz="20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chemeClr val="bg1"/>
                          </a:solidFill>
                        </a:rPr>
                        <a:t>Long-</a:t>
                      </a:r>
                      <a:r>
                        <a:rPr lang="fr-FR" sz="2000" dirty="0" err="1">
                          <a:solidFill>
                            <a:schemeClr val="bg1"/>
                          </a:solidFill>
                        </a:rPr>
                        <a:t>term</a:t>
                      </a:r>
                      <a:r>
                        <a:rPr lang="fr-FR" sz="2000" dirty="0">
                          <a:solidFill>
                            <a:schemeClr val="bg1"/>
                          </a:solidFill>
                        </a:rPr>
                        <a:t> </a:t>
                      </a:r>
                      <a:r>
                        <a:rPr lang="fr-FR" sz="2000" dirty="0" err="1">
                          <a:solidFill>
                            <a:schemeClr val="bg1"/>
                          </a:solidFill>
                        </a:rPr>
                        <a:t>view</a:t>
                      </a:r>
                      <a:endParaRPr lang="en-GB" sz="20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8869791"/>
                  </a:ext>
                </a:extLst>
              </a:tr>
              <a:tr h="370840">
                <a:tc>
                  <a:txBody>
                    <a:bodyPr/>
                    <a:lstStyle/>
                    <a:p>
                      <a:pPr algn="ctr"/>
                      <a:r>
                        <a:rPr lang="fr-FR" sz="2000" dirty="0">
                          <a:solidFill>
                            <a:schemeClr val="bg1"/>
                          </a:solidFill>
                        </a:rPr>
                        <a:t>Emergency </a:t>
                      </a:r>
                      <a:r>
                        <a:rPr lang="fr-FR" sz="2000" dirty="0" err="1">
                          <a:solidFill>
                            <a:schemeClr val="bg1"/>
                          </a:solidFill>
                        </a:rPr>
                        <a:t>shutdown</a:t>
                      </a:r>
                      <a:r>
                        <a:rPr lang="fr-FR" sz="2000" dirty="0">
                          <a:solidFill>
                            <a:schemeClr val="bg1"/>
                          </a:solidFill>
                        </a:rPr>
                        <a:t> (ESD):</a:t>
                      </a:r>
                      <a:r>
                        <a:rPr lang="fr-FR" sz="2000" baseline="0" dirty="0">
                          <a:solidFill>
                            <a:schemeClr val="bg1"/>
                          </a:solidFill>
                        </a:rPr>
                        <a:t> </a:t>
                      </a:r>
                    </a:p>
                    <a:p>
                      <a:pPr algn="ctr"/>
                      <a:r>
                        <a:rPr lang="fr-FR" sz="2000" dirty="0" err="1">
                          <a:solidFill>
                            <a:schemeClr val="bg1"/>
                          </a:solidFill>
                        </a:rPr>
                        <a:t>Relays</a:t>
                      </a:r>
                      <a:r>
                        <a:rPr lang="fr-FR" sz="2000" dirty="0">
                          <a:solidFill>
                            <a:schemeClr val="bg1"/>
                          </a:solidFill>
                        </a:rPr>
                        <a:t> </a:t>
                      </a:r>
                      <a:r>
                        <a:rPr lang="fr-FR" sz="2000" dirty="0" err="1">
                          <a:solidFill>
                            <a:schemeClr val="bg1"/>
                          </a:solidFill>
                        </a:rPr>
                        <a:t>used</a:t>
                      </a:r>
                      <a:r>
                        <a:rPr lang="fr-FR" sz="2000" dirty="0">
                          <a:solidFill>
                            <a:schemeClr val="bg1"/>
                          </a:solidFill>
                        </a:rPr>
                        <a:t> to </a:t>
                      </a:r>
                      <a:r>
                        <a:rPr lang="fr-FR" sz="2000" dirty="0" err="1">
                          <a:solidFill>
                            <a:schemeClr val="bg1"/>
                          </a:solidFill>
                        </a:rPr>
                        <a:t>initiate</a:t>
                      </a:r>
                      <a:r>
                        <a:rPr lang="fr-FR" sz="2000" dirty="0">
                          <a:solidFill>
                            <a:schemeClr val="bg1"/>
                          </a:solidFill>
                        </a:rPr>
                        <a:t> a </a:t>
                      </a:r>
                      <a:r>
                        <a:rPr lang="fr-FR" sz="2000" dirty="0" err="1">
                          <a:solidFill>
                            <a:schemeClr val="bg1"/>
                          </a:solidFill>
                        </a:rPr>
                        <a:t>shutdown</a:t>
                      </a:r>
                      <a:endParaRPr lang="en-GB" sz="20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chemeClr val="bg1"/>
                          </a:solidFill>
                        </a:rPr>
                        <a:t>Trends: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chemeClr val="bg1"/>
                          </a:solidFill>
                        </a:rPr>
                        <a:t>Diagnostics and </a:t>
                      </a:r>
                      <a:r>
                        <a:rPr lang="fr-FR" sz="2000" dirty="0" err="1">
                          <a:solidFill>
                            <a:schemeClr val="bg1"/>
                          </a:solidFill>
                        </a:rPr>
                        <a:t>prognostics</a:t>
                      </a:r>
                      <a:r>
                        <a:rPr lang="fr-FR" sz="2000" dirty="0">
                          <a:solidFill>
                            <a:schemeClr val="bg1"/>
                          </a:solidFill>
                        </a:rPr>
                        <a:t> for condition-</a:t>
                      </a:r>
                      <a:r>
                        <a:rPr lang="fr-FR" sz="2000" dirty="0" err="1">
                          <a:solidFill>
                            <a:schemeClr val="bg1"/>
                          </a:solidFill>
                        </a:rPr>
                        <a:t>based</a:t>
                      </a:r>
                      <a:r>
                        <a:rPr lang="fr-FR" sz="2000" baseline="0" dirty="0">
                          <a:solidFill>
                            <a:schemeClr val="bg1"/>
                          </a:solidFill>
                        </a:rPr>
                        <a:t> maintenance</a:t>
                      </a:r>
                      <a:endParaRPr lang="en-GB" sz="2000"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79284907"/>
                  </a:ext>
                </a:extLst>
              </a:tr>
              <a:tr h="370840">
                <a:tc>
                  <a:txBody>
                    <a:bodyPr/>
                    <a:lstStyle/>
                    <a:p>
                      <a:pPr algn="ctr"/>
                      <a:r>
                        <a:rPr lang="fr-FR" sz="2000" dirty="0" err="1">
                          <a:solidFill>
                            <a:schemeClr val="bg1"/>
                          </a:solidFill>
                        </a:rPr>
                        <a:t>Insurance</a:t>
                      </a:r>
                      <a:r>
                        <a:rPr lang="fr-FR" sz="2000" dirty="0">
                          <a:solidFill>
                            <a:schemeClr val="bg1"/>
                          </a:solidFill>
                        </a:rPr>
                        <a:t> </a:t>
                      </a:r>
                      <a:r>
                        <a:rPr lang="fr-FR" sz="2000" dirty="0" err="1">
                          <a:solidFill>
                            <a:schemeClr val="bg1"/>
                          </a:solidFill>
                        </a:rPr>
                        <a:t>against</a:t>
                      </a:r>
                      <a:br>
                        <a:rPr lang="fr-FR" sz="2000" dirty="0">
                          <a:solidFill>
                            <a:schemeClr val="bg1"/>
                          </a:solidFill>
                        </a:rPr>
                      </a:br>
                      <a:r>
                        <a:rPr lang="fr-FR" sz="2000" b="1" dirty="0">
                          <a:solidFill>
                            <a:schemeClr val="bg1"/>
                          </a:solidFill>
                        </a:rPr>
                        <a:t>breakdown and </a:t>
                      </a:r>
                      <a:r>
                        <a:rPr lang="fr-FR" sz="2000" b="1" dirty="0" err="1">
                          <a:solidFill>
                            <a:schemeClr val="bg1"/>
                          </a:solidFill>
                        </a:rPr>
                        <a:t>injury</a:t>
                      </a:r>
                      <a:endParaRPr lang="en-GB" sz="2000" b="1"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2000" dirty="0" err="1">
                          <a:solidFill>
                            <a:schemeClr val="bg1"/>
                          </a:solidFill>
                        </a:rPr>
                        <a:t>Insurance</a:t>
                      </a:r>
                      <a:r>
                        <a:rPr lang="fr-FR" sz="2000" dirty="0">
                          <a:solidFill>
                            <a:schemeClr val="bg1"/>
                          </a:solidFill>
                        </a:rPr>
                        <a:t> </a:t>
                      </a:r>
                      <a:r>
                        <a:rPr lang="fr-FR" sz="2000" dirty="0" err="1">
                          <a:solidFill>
                            <a:schemeClr val="bg1"/>
                          </a:solidFill>
                        </a:rPr>
                        <a:t>against</a:t>
                      </a:r>
                      <a:br>
                        <a:rPr lang="fr-FR" sz="2000" dirty="0">
                          <a:solidFill>
                            <a:schemeClr val="bg1"/>
                          </a:solidFill>
                        </a:rPr>
                      </a:br>
                      <a:r>
                        <a:rPr lang="fr-FR" sz="2000" b="1" dirty="0" err="1">
                          <a:solidFill>
                            <a:schemeClr val="bg1"/>
                          </a:solidFill>
                        </a:rPr>
                        <a:t>unexpected</a:t>
                      </a:r>
                      <a:r>
                        <a:rPr lang="fr-FR" sz="2000" b="1" dirty="0">
                          <a:solidFill>
                            <a:schemeClr val="bg1"/>
                          </a:solidFill>
                        </a:rPr>
                        <a:t> </a:t>
                      </a:r>
                      <a:r>
                        <a:rPr lang="fr-FR" sz="2000" b="1" dirty="0" err="1">
                          <a:solidFill>
                            <a:schemeClr val="bg1"/>
                          </a:solidFill>
                        </a:rPr>
                        <a:t>failure</a:t>
                      </a:r>
                      <a:endParaRPr lang="en-GB" sz="2000" b="1" dirty="0">
                        <a:solidFill>
                          <a:schemeClr val="bg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39252195"/>
                  </a:ext>
                </a:extLst>
              </a:tr>
            </a:tbl>
          </a:graphicData>
        </a:graphic>
      </p:graphicFrame>
      <p:pic>
        <p:nvPicPr>
          <p:cNvPr id="15" name="Picture 14" descr="Emergency stop 01.png"/>
          <p:cNvPicPr>
            <a:picLocks noChangeAspect="1"/>
          </p:cNvPicPr>
          <p:nvPr/>
        </p:nvPicPr>
        <p:blipFill>
          <a:blip r:embed="rId2">
            <a:clrChange>
              <a:clrFrom>
                <a:srgbClr val="FFFFFF"/>
              </a:clrFrom>
              <a:clrTo>
                <a:srgbClr val="FFFFFF">
                  <a:alpha val="0"/>
                </a:srgbClr>
              </a:clrTo>
            </a:clrChange>
          </a:blip>
          <a:stretch>
            <a:fillRect/>
          </a:stretch>
        </p:blipFill>
        <p:spPr>
          <a:xfrm>
            <a:off x="2834680" y="4396652"/>
            <a:ext cx="1036414" cy="1036414"/>
          </a:xfrm>
          <a:prstGeom prst="rect">
            <a:avLst/>
          </a:prstGeom>
        </p:spPr>
      </p:pic>
      <p:pic>
        <p:nvPicPr>
          <p:cNvPr id="8" name="Picture 7" descr="Icon&#10;&#10;Description automatically generated">
            <a:extLst>
              <a:ext uri="{FF2B5EF4-FFF2-40B4-BE49-F238E27FC236}">
                <a16:creationId xmlns:a16="http://schemas.microsoft.com/office/drawing/2014/main" id="{8343FF95-E69A-D885-BE2D-FF9C5D760404}"/>
              </a:ext>
            </a:extLst>
          </p:cNvPr>
          <p:cNvPicPr>
            <a:picLocks noChangeAspect="1"/>
          </p:cNvPicPr>
          <p:nvPr/>
        </p:nvPicPr>
        <p:blipFill>
          <a:blip r:embed="rId3"/>
          <a:stretch>
            <a:fillRect/>
          </a:stretch>
        </p:blipFill>
        <p:spPr>
          <a:xfrm>
            <a:off x="8220094" y="4456404"/>
            <a:ext cx="1314177" cy="987532"/>
          </a:xfrm>
          <a:prstGeom prst="rect">
            <a:avLst/>
          </a:prstGeom>
        </p:spPr>
      </p:pic>
    </p:spTree>
    <p:extLst>
      <p:ext uri="{BB962C8B-B14F-4D97-AF65-F5344CB8AC3E}">
        <p14:creationId xmlns:p14="http://schemas.microsoft.com/office/powerpoint/2010/main" val="1812691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127DA8-1B0E-4347-74C5-3CE6EE5263FC}"/>
              </a:ext>
            </a:extLst>
          </p:cNvPr>
          <p:cNvSpPr/>
          <p:nvPr/>
        </p:nvSpPr>
        <p:spPr>
          <a:xfrm>
            <a:off x="1" y="1788518"/>
            <a:ext cx="12192000" cy="3802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p:txBody>
          <a:bodyPr/>
          <a:lstStyle/>
          <a:p>
            <a:r>
              <a:rPr lang="en-GB" dirty="0"/>
              <a:t>Definitions</a:t>
            </a:r>
          </a:p>
        </p:txBody>
      </p:sp>
      <p:sp>
        <p:nvSpPr>
          <p:cNvPr id="12" name="Content Placeholder 11"/>
          <p:cNvSpPr>
            <a:spLocks noGrp="1"/>
          </p:cNvSpPr>
          <p:nvPr>
            <p:ph idx="1"/>
          </p:nvPr>
        </p:nvSpPr>
        <p:spPr>
          <a:xfrm>
            <a:off x="3166998" y="5152668"/>
            <a:ext cx="1484366" cy="346027"/>
          </a:xfrm>
        </p:spPr>
        <p:txBody>
          <a:bodyPr/>
          <a:lstStyle/>
          <a:p>
            <a:pPr marL="0" indent="0">
              <a:buNone/>
            </a:pPr>
            <a:r>
              <a:rPr lang="en-CA" dirty="0">
                <a:solidFill>
                  <a:schemeClr val="bg1"/>
                </a:solidFill>
              </a:rPr>
              <a:t>Centralized</a:t>
            </a:r>
          </a:p>
          <a:p>
            <a:pPr marL="0" indent="0">
              <a:buNone/>
            </a:pPr>
            <a:endParaRPr lang="en-GB" dirty="0">
              <a:solidFill>
                <a:schemeClr val="bg1"/>
              </a:solidFill>
            </a:endParaRPr>
          </a:p>
          <a:p>
            <a:endParaRPr lang="en-GB" dirty="0">
              <a:solidFill>
                <a:schemeClr val="bg1"/>
              </a:solidFill>
            </a:endParaRPr>
          </a:p>
        </p:txBody>
      </p:sp>
      <p:sp>
        <p:nvSpPr>
          <p:cNvPr id="13" name="Text Placeholder 12"/>
          <p:cNvSpPr>
            <a:spLocks noGrp="1"/>
          </p:cNvSpPr>
          <p:nvPr>
            <p:ph type="body" sz="half" idx="2"/>
          </p:nvPr>
        </p:nvSpPr>
        <p:spPr/>
        <p:txBody>
          <a:bodyPr/>
          <a:lstStyle/>
          <a:p>
            <a:r>
              <a:rPr lang="en-GB" dirty="0"/>
              <a:t>Centralized vs distributed</a:t>
            </a:r>
          </a:p>
        </p:txBody>
      </p:sp>
      <p:sp>
        <p:nvSpPr>
          <p:cNvPr id="3" name="Date Placeholder 2"/>
          <p:cNvSpPr>
            <a:spLocks noGrp="1"/>
          </p:cNvSpPr>
          <p:nvPr>
            <p:ph type="dt" sz="half" idx="10"/>
          </p:nvPr>
        </p:nvSpPr>
        <p:spPr/>
        <p:txBody>
          <a:bodyPr/>
          <a:lstStyle/>
          <a:p>
            <a:fld id="{5182E9FF-3A33-465E-8A0B-8E3192AD6723}" type="datetime4">
              <a:rPr lang="en-GB" smtClean="0"/>
              <a:t>09 February 2023</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240553F3-40B0-4BFA-8684-D942AF6EAA45}" type="slidenum">
              <a:rPr lang="en-GB" smtClean="0"/>
              <a:t>4</a:t>
            </a:fld>
            <a:endParaRPr lang="en-GB"/>
          </a:p>
        </p:txBody>
      </p:sp>
      <p:pic>
        <p:nvPicPr>
          <p:cNvPr id="9" name="Picture 2" descr="Image result for distributed centralized"/>
          <p:cNvPicPr>
            <a:picLocks noChangeAspect="1" noChangeArrowheads="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brightnessContrast bright="90000" contrast="100000"/>
                    </a14:imgEffect>
                  </a14:imgLayer>
                </a14:imgProps>
              </a:ext>
              <a:ext uri="{28A0092B-C50C-407E-A947-70E740481C1C}">
                <a14:useLocalDpi xmlns:a14="http://schemas.microsoft.com/office/drawing/2010/main"/>
              </a:ext>
            </a:extLst>
          </a:blip>
          <a:srcRect b="19932"/>
          <a:stretch>
            <a:fillRect/>
          </a:stretch>
        </p:blipFill>
        <p:spPr bwMode="auto">
          <a:xfrm>
            <a:off x="1303182" y="1990907"/>
            <a:ext cx="9248228" cy="319327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1"/>
          <p:cNvSpPr txBox="1">
            <a:spLocks/>
          </p:cNvSpPr>
          <p:nvPr/>
        </p:nvSpPr>
        <p:spPr>
          <a:xfrm>
            <a:off x="7379100" y="5184182"/>
            <a:ext cx="1484366" cy="346027"/>
          </a:xfrm>
          <a:prstGeom prst="rect">
            <a:avLst/>
          </a:prstGeom>
        </p:spPr>
        <p:txBody>
          <a:bodyPr vert="horz" lIns="0" tIns="0" rIns="0" bIns="0" rtlCol="0">
            <a:normAutofit/>
          </a:bodyPr>
          <a:lstStyle>
            <a:lvl1pPr marL="179388" indent="-179388" algn="l" defTabSz="914400" rtl="0" eaLnBrk="1" latinLnBrk="0" hangingPunct="1">
              <a:lnSpc>
                <a:spcPct val="90000"/>
              </a:lnSpc>
              <a:spcBef>
                <a:spcPts val="900"/>
              </a:spcBef>
              <a:buClr>
                <a:schemeClr val="accent1"/>
              </a:buClr>
              <a:buFont typeface="Wingdings 2" panose="05020102010507070707" pitchFamily="18" charset="2"/>
              <a:buChar char=""/>
              <a:defRPr lang="en-US" sz="1600" b="0" kern="1200" dirty="0">
                <a:solidFill>
                  <a:schemeClr val="tx1"/>
                </a:solidFill>
                <a:latin typeface="+mn-lt"/>
                <a:ea typeface="+mn-ea"/>
                <a:cs typeface="+mn-cs"/>
              </a:defRPr>
            </a:lvl1pPr>
            <a:lvl2pPr marL="358775" indent="-179388" algn="l" defTabSz="914400" rtl="0" eaLnBrk="1" latinLnBrk="0" hangingPunct="1">
              <a:lnSpc>
                <a:spcPct val="100000"/>
              </a:lnSpc>
              <a:spcBef>
                <a:spcPts val="900"/>
              </a:spcBef>
              <a:buClr>
                <a:schemeClr val="accent1"/>
              </a:buClr>
              <a:buFont typeface="Arial" panose="02000503000000020004" pitchFamily="50" charset="0"/>
              <a:buChar char="–"/>
              <a:defRPr sz="1400" b="0" kern="1200">
                <a:solidFill>
                  <a:schemeClr val="tx1"/>
                </a:solidFill>
                <a:latin typeface="+mn-lt"/>
                <a:ea typeface="+mn-ea"/>
                <a:cs typeface="+mn-cs"/>
              </a:defRPr>
            </a:lvl2pPr>
            <a:lvl3pPr marL="536575" indent="-177800" algn="l" defTabSz="914400" rtl="0" eaLnBrk="1" latinLnBrk="0" hangingPunct="1">
              <a:lnSpc>
                <a:spcPct val="90000"/>
              </a:lnSpc>
              <a:spcBef>
                <a:spcPts val="900"/>
              </a:spcBef>
              <a:buClr>
                <a:schemeClr val="accent1"/>
              </a:buClr>
              <a:buFont typeface="Wingdings 2" panose="05020102010507070707" pitchFamily="18" charset="2"/>
              <a:buChar char=""/>
              <a:tabLst/>
              <a:defRPr sz="1400" b="0" kern="1200">
                <a:solidFill>
                  <a:schemeClr val="tx1"/>
                </a:solidFill>
                <a:latin typeface="+mn-lt"/>
                <a:ea typeface="+mn-ea"/>
                <a:cs typeface="+mn-cs"/>
              </a:defRPr>
            </a:lvl3pPr>
            <a:lvl4pPr marL="715963" indent="-179388" algn="l" defTabSz="914400" rtl="0" eaLnBrk="1" latinLnBrk="0" hangingPunct="1">
              <a:lnSpc>
                <a:spcPct val="90000"/>
              </a:lnSpc>
              <a:spcBef>
                <a:spcPts val="900"/>
              </a:spcBef>
              <a:buClr>
                <a:schemeClr val="accent1"/>
              </a:buClr>
              <a:buFont typeface="Arial" panose="020B0604020202020204" pitchFamily="34" charset="0"/>
              <a:buChar char="‒"/>
              <a:defRPr sz="1400" b="0" kern="1200">
                <a:solidFill>
                  <a:schemeClr val="tx1"/>
                </a:solidFill>
                <a:latin typeface="+mn-lt"/>
                <a:ea typeface="+mn-ea"/>
                <a:cs typeface="+mn-cs"/>
              </a:defRPr>
            </a:lvl4pPr>
            <a:lvl5pPr marL="895350" indent="-179388" algn="l" defTabSz="914400" rtl="0" eaLnBrk="1" latinLnBrk="0" hangingPunct="1">
              <a:lnSpc>
                <a:spcPct val="90000"/>
              </a:lnSpc>
              <a:spcBef>
                <a:spcPts val="900"/>
              </a:spcBef>
              <a:buClr>
                <a:schemeClr val="accent1"/>
              </a:buClr>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2" panose="05020102010507070707" pitchFamily="18" charset="2"/>
              <a:buNone/>
            </a:pPr>
            <a:r>
              <a:rPr lang="en-CA" dirty="0">
                <a:solidFill>
                  <a:schemeClr val="bg1"/>
                </a:solidFill>
              </a:rPr>
              <a:t>Distributed</a:t>
            </a:r>
          </a:p>
        </p:txBody>
      </p:sp>
    </p:spTree>
    <p:extLst>
      <p:ext uri="{BB962C8B-B14F-4D97-AF65-F5344CB8AC3E}">
        <p14:creationId xmlns:p14="http://schemas.microsoft.com/office/powerpoint/2010/main" val="3427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a:t>Centralized monitoring system</a:t>
            </a:r>
          </a:p>
        </p:txBody>
      </p:sp>
      <p:sp>
        <p:nvSpPr>
          <p:cNvPr id="13" name="Text Placeholder 12"/>
          <p:cNvSpPr>
            <a:spLocks noGrp="1"/>
          </p:cNvSpPr>
          <p:nvPr>
            <p:ph type="body" sz="half" idx="2"/>
          </p:nvPr>
        </p:nvSpPr>
        <p:spPr/>
        <p:txBody>
          <a:bodyPr/>
          <a:lstStyle/>
          <a:p>
            <a:r>
              <a:rPr lang="en-GB" dirty="0"/>
              <a:t>Components (1 of 2)</a:t>
            </a:r>
          </a:p>
        </p:txBody>
      </p:sp>
      <p:sp>
        <p:nvSpPr>
          <p:cNvPr id="3" name="Date Placeholder 2"/>
          <p:cNvSpPr>
            <a:spLocks noGrp="1"/>
          </p:cNvSpPr>
          <p:nvPr>
            <p:ph type="dt" sz="half" idx="10"/>
          </p:nvPr>
        </p:nvSpPr>
        <p:spPr/>
        <p:txBody>
          <a:bodyPr/>
          <a:lstStyle/>
          <a:p>
            <a:fld id="{5182E9FF-3A33-465E-8A0B-8E3192AD6723}" type="datetime4">
              <a:rPr lang="en-GB" smtClean="0"/>
              <a:t>09 February 2023</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240553F3-40B0-4BFA-8684-D942AF6EAA45}" type="slidenum">
              <a:rPr lang="en-GB" smtClean="0"/>
              <a:t>5</a:t>
            </a:fld>
            <a:endParaRPr lang="en-GB"/>
          </a:p>
        </p:txBody>
      </p:sp>
      <p:sp>
        <p:nvSpPr>
          <p:cNvPr id="2" name="Rectangle 1">
            <a:extLst>
              <a:ext uri="{FF2B5EF4-FFF2-40B4-BE49-F238E27FC236}">
                <a16:creationId xmlns:a16="http://schemas.microsoft.com/office/drawing/2014/main" id="{CCE8B3CD-8D4D-3569-6D71-99A6A599ECAE}"/>
              </a:ext>
            </a:extLst>
          </p:cNvPr>
          <p:cNvSpPr/>
          <p:nvPr/>
        </p:nvSpPr>
        <p:spPr>
          <a:xfrm>
            <a:off x="1" y="1788518"/>
            <a:ext cx="12192000" cy="3802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p:cNvSpPr>
            <a:spLocks noGrp="1"/>
          </p:cNvSpPr>
          <p:nvPr>
            <p:ph idx="1"/>
          </p:nvPr>
        </p:nvSpPr>
        <p:spPr>
          <a:xfrm>
            <a:off x="416923" y="2728956"/>
            <a:ext cx="4785505" cy="2103875"/>
          </a:xfrm>
        </p:spPr>
        <p:txBody>
          <a:bodyPr/>
          <a:lstStyle/>
          <a:p>
            <a:r>
              <a:rPr lang="en-CA" dirty="0">
                <a:solidFill>
                  <a:schemeClr val="bg1"/>
                </a:solidFill>
              </a:rPr>
              <a:t>Sensors with high-quality analog cables</a:t>
            </a:r>
          </a:p>
          <a:p>
            <a:r>
              <a:rPr lang="en-CA" dirty="0">
                <a:solidFill>
                  <a:schemeClr val="bg1"/>
                </a:solidFill>
              </a:rPr>
              <a:t>Signal conditioners installed in junction boxes</a:t>
            </a:r>
          </a:p>
          <a:p>
            <a:r>
              <a:rPr lang="en-CA" dirty="0">
                <a:solidFill>
                  <a:schemeClr val="bg1"/>
                </a:solidFill>
              </a:rPr>
              <a:t>Field cables (analog) in conduits to machinery monitoring system in control room</a:t>
            </a:r>
          </a:p>
          <a:p>
            <a:pPr marL="0" indent="0">
              <a:buNone/>
            </a:pPr>
            <a:endParaRPr lang="en-GB" dirty="0">
              <a:solidFill>
                <a:schemeClr val="bg1"/>
              </a:solidFill>
            </a:endParaRPr>
          </a:p>
          <a:p>
            <a:endParaRPr lang="en-GB" dirty="0">
              <a:solidFill>
                <a:schemeClr val="bg1"/>
              </a:solidFill>
            </a:endParaRPr>
          </a:p>
        </p:txBody>
      </p:sp>
      <p:pic>
        <p:nvPicPr>
          <p:cNvPr id="10" name="Picture 6"/>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a:xfrm>
            <a:off x="6213460" y="2048537"/>
            <a:ext cx="5314962" cy="3282575"/>
          </a:xfrm>
          <a:prstGeom prst="rect">
            <a:avLst/>
          </a:prstGeom>
          <a:noFill/>
        </p:spPr>
      </p:pic>
      <p:sp>
        <p:nvSpPr>
          <p:cNvPr id="6" name="Rectangle 5">
            <a:extLst>
              <a:ext uri="{FF2B5EF4-FFF2-40B4-BE49-F238E27FC236}">
                <a16:creationId xmlns:a16="http://schemas.microsoft.com/office/drawing/2014/main" id="{E980DB84-18EC-C530-9DBC-9EC0AED3C229}"/>
              </a:ext>
            </a:extLst>
          </p:cNvPr>
          <p:cNvSpPr/>
          <p:nvPr/>
        </p:nvSpPr>
        <p:spPr>
          <a:xfrm>
            <a:off x="8477462" y="2048535"/>
            <a:ext cx="1525480" cy="3282575"/>
          </a:xfrm>
          <a:prstGeom prst="rect">
            <a:avLst/>
          </a:prstGeom>
          <a:solidFill>
            <a:srgbClr val="C4D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B9DFF7-5A65-7EB6-630B-0777905A2E65}"/>
              </a:ext>
            </a:extLst>
          </p:cNvPr>
          <p:cNvSpPr/>
          <p:nvPr/>
        </p:nvSpPr>
        <p:spPr>
          <a:xfrm>
            <a:off x="10002942" y="2048536"/>
            <a:ext cx="1525480" cy="3282575"/>
          </a:xfrm>
          <a:prstGeom prst="rect">
            <a:avLst/>
          </a:prstGeom>
          <a:solidFill>
            <a:srgbClr val="C4D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5CD077-431F-1B15-16AB-5F18A774649D}"/>
              </a:ext>
            </a:extLst>
          </p:cNvPr>
          <p:cNvSpPr/>
          <p:nvPr/>
        </p:nvSpPr>
        <p:spPr>
          <a:xfrm>
            <a:off x="6213460" y="2048535"/>
            <a:ext cx="2264002" cy="3282575"/>
          </a:xfrm>
          <a:prstGeom prst="rect">
            <a:avLst/>
          </a:prstGeom>
          <a:solidFill>
            <a:srgbClr val="C4D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63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fade">
                                      <p:cBhvr>
                                        <p:cTn id="18" dur="1000"/>
                                        <p:tgtEl>
                                          <p:spTgt spid="12">
                                            <p:txEl>
                                              <p:pRg st="1" end="1"/>
                                            </p:txEl>
                                          </p:spTgt>
                                        </p:tgtEl>
                                      </p:cBhvr>
                                    </p:animEffect>
                                    <p:anim calcmode="lin" valueType="num">
                                      <p:cBhvr>
                                        <p:cTn id="19"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1000"/>
                                        <p:tgtEl>
                                          <p:spTgt spid="12">
                                            <p:txEl>
                                              <p:pRg st="2" end="2"/>
                                            </p:txEl>
                                          </p:spTgt>
                                        </p:tgtEl>
                                      </p:cBhvr>
                                    </p:animEffect>
                                    <p:anim calcmode="lin" valueType="num">
                                      <p:cBhvr>
                                        <p:cTn id="30"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a:t>Centralized monitoring system</a:t>
            </a:r>
          </a:p>
        </p:txBody>
      </p:sp>
      <p:sp>
        <p:nvSpPr>
          <p:cNvPr id="13" name="Text Placeholder 12"/>
          <p:cNvSpPr>
            <a:spLocks noGrp="1"/>
          </p:cNvSpPr>
          <p:nvPr>
            <p:ph type="body" sz="half" idx="2"/>
          </p:nvPr>
        </p:nvSpPr>
        <p:spPr/>
        <p:txBody>
          <a:bodyPr/>
          <a:lstStyle/>
          <a:p>
            <a:r>
              <a:rPr lang="en-GB" dirty="0"/>
              <a:t>Components (2 of 2)</a:t>
            </a:r>
          </a:p>
        </p:txBody>
      </p:sp>
      <p:sp>
        <p:nvSpPr>
          <p:cNvPr id="3" name="Date Placeholder 2"/>
          <p:cNvSpPr>
            <a:spLocks noGrp="1"/>
          </p:cNvSpPr>
          <p:nvPr>
            <p:ph type="dt" sz="half" idx="10"/>
          </p:nvPr>
        </p:nvSpPr>
        <p:spPr/>
        <p:txBody>
          <a:bodyPr/>
          <a:lstStyle/>
          <a:p>
            <a:fld id="{5182E9FF-3A33-465E-8A0B-8E3192AD6723}" type="datetime4">
              <a:rPr lang="en-GB" smtClean="0"/>
              <a:t>09 February 2023</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240553F3-40B0-4BFA-8684-D942AF6EAA45}" type="slidenum">
              <a:rPr lang="en-GB" smtClean="0"/>
              <a:t>6</a:t>
            </a:fld>
            <a:endParaRPr lang="en-GB"/>
          </a:p>
        </p:txBody>
      </p:sp>
      <p:sp>
        <p:nvSpPr>
          <p:cNvPr id="2" name="Rectangle 1">
            <a:extLst>
              <a:ext uri="{FF2B5EF4-FFF2-40B4-BE49-F238E27FC236}">
                <a16:creationId xmlns:a16="http://schemas.microsoft.com/office/drawing/2014/main" id="{CCE8B3CD-8D4D-3569-6D71-99A6A599ECAE}"/>
              </a:ext>
            </a:extLst>
          </p:cNvPr>
          <p:cNvSpPr/>
          <p:nvPr/>
        </p:nvSpPr>
        <p:spPr>
          <a:xfrm>
            <a:off x="1" y="1788518"/>
            <a:ext cx="12192000" cy="3802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p:cNvSpPr>
            <a:spLocks noGrp="1"/>
          </p:cNvSpPr>
          <p:nvPr>
            <p:ph idx="1"/>
          </p:nvPr>
        </p:nvSpPr>
        <p:spPr>
          <a:xfrm>
            <a:off x="416923" y="2728956"/>
            <a:ext cx="4785505" cy="2103875"/>
          </a:xfrm>
        </p:spPr>
        <p:txBody>
          <a:bodyPr/>
          <a:lstStyle/>
          <a:p>
            <a:r>
              <a:rPr lang="en-US" dirty="0">
                <a:solidFill>
                  <a:schemeClr val="bg1"/>
                </a:solidFill>
              </a:rPr>
              <a:t>Centralized machinery monitoring system such as a 19” rack installed in a cabinet in a control room</a:t>
            </a:r>
          </a:p>
          <a:p>
            <a:r>
              <a:rPr lang="en-US" dirty="0">
                <a:solidFill>
                  <a:schemeClr val="bg1"/>
                </a:solidFill>
              </a:rPr>
              <a:t> Computer running data analysis and diagnostics software</a:t>
            </a:r>
          </a:p>
          <a:p>
            <a:pPr marL="0" indent="0">
              <a:buNone/>
            </a:pPr>
            <a:endParaRPr lang="en-GB" dirty="0">
              <a:solidFill>
                <a:schemeClr val="bg1"/>
              </a:solidFill>
            </a:endParaRPr>
          </a:p>
          <a:p>
            <a:endParaRPr lang="en-GB" dirty="0">
              <a:solidFill>
                <a:schemeClr val="bg1"/>
              </a:solidFill>
            </a:endParaRPr>
          </a:p>
        </p:txBody>
      </p:sp>
      <p:pic>
        <p:nvPicPr>
          <p:cNvPr id="9" name="Picture 8" descr="VM600 rack in cabinet photo 02.jpg">
            <a:extLst>
              <a:ext uri="{FF2B5EF4-FFF2-40B4-BE49-F238E27FC236}">
                <a16:creationId xmlns:a16="http://schemas.microsoft.com/office/drawing/2014/main" id="{9C52F86E-8021-1EFA-83E7-DB70B200F8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26" b="97361" l="4487" r="96154">
                        <a14:foregroundMark x1="7692" y1="6891" x2="37179" y2="10264"/>
                        <a14:foregroundMark x1="37179" y1="10264" x2="70192" y2="8358"/>
                        <a14:foregroundMark x1="70192" y1="8358" x2="74679" y2="26246"/>
                        <a14:foregroundMark x1="74679" y1="26246" x2="67308" y2="80645"/>
                        <a14:foregroundMark x1="67308" y1="80645" x2="38782" y2="94135"/>
                        <a14:foregroundMark x1="38782" y1="94135" x2="17949" y2="85924"/>
                        <a14:foregroundMark x1="17949" y1="85924" x2="9295" y2="72434"/>
                        <a14:foregroundMark x1="9295" y1="72434" x2="8974" y2="67595"/>
                        <a14:foregroundMark x1="16346" y1="43842" x2="22436" y2="49853"/>
                        <a14:foregroundMark x1="46154" y1="3519" x2="61538" y2="22287"/>
                        <a14:foregroundMark x1="61538" y1="22287" x2="61538" y2="22287"/>
                        <a14:foregroundMark x1="84615" y1="10997" x2="89423" y2="23314"/>
                        <a14:foregroundMark x1="88462" y1="5132" x2="88462" y2="5132"/>
                        <a14:foregroundMark x1="85897" y1="5425" x2="90385" y2="13930"/>
                        <a14:foregroundMark x1="94872" y1="10264" x2="96474" y2="6452"/>
                        <a14:foregroundMark x1="5449" y1="7625" x2="38782" y2="3666"/>
                        <a14:foregroundMark x1="16346" y1="42082" x2="27244" y2="47214"/>
                        <a14:foregroundMark x1="41026" y1="97361" x2="27564" y2="94282"/>
                        <a14:foregroundMark x1="25321" y1="93695" x2="16346" y2="87537"/>
                        <a14:foregroundMark x1="4808" y1="77566" x2="8974" y2="68622"/>
                        <a14:foregroundMark x1="4487" y1="70528" x2="6410" y2="61290"/>
                        <a14:foregroundMark x1="4487" y1="59091" x2="6410" y2="42815"/>
                        <a14:foregroundMark x1="4487" y1="42229" x2="8013" y2="22874"/>
                      </a14:backgroundRemoval>
                    </a14:imgEffect>
                  </a14:imgLayer>
                </a14:imgProps>
              </a:ext>
            </a:extLst>
          </a:blip>
          <a:stretch>
            <a:fillRect/>
          </a:stretch>
        </p:blipFill>
        <p:spPr>
          <a:xfrm>
            <a:off x="8787540" y="2327965"/>
            <a:ext cx="1492730" cy="3262955"/>
          </a:xfrm>
          <a:prstGeom prst="rect">
            <a:avLst/>
          </a:prstGeom>
        </p:spPr>
      </p:pic>
      <p:cxnSp>
        <p:nvCxnSpPr>
          <p:cNvPr id="15" name="Straight Connector 14">
            <a:extLst>
              <a:ext uri="{FF2B5EF4-FFF2-40B4-BE49-F238E27FC236}">
                <a16:creationId xmlns:a16="http://schemas.microsoft.com/office/drawing/2014/main" id="{85DCC8D6-BCA3-F226-69B6-C8A64AF05552}"/>
              </a:ext>
            </a:extLst>
          </p:cNvPr>
          <p:cNvCxnSpPr/>
          <p:nvPr/>
        </p:nvCxnSpPr>
        <p:spPr>
          <a:xfrm>
            <a:off x="5269948" y="2955231"/>
            <a:ext cx="351759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C7A636-8558-F4F0-9C21-03E6C6F4AE58}"/>
              </a:ext>
            </a:extLst>
          </p:cNvPr>
          <p:cNvCxnSpPr>
            <a:cxnSpLocks/>
          </p:cNvCxnSpPr>
          <p:nvPr/>
        </p:nvCxnSpPr>
        <p:spPr>
          <a:xfrm>
            <a:off x="2695700" y="3839295"/>
            <a:ext cx="283837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C7E674BA-CCCE-B725-235F-0FD2962BA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742" y="3298161"/>
            <a:ext cx="3690825" cy="184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83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1000"/>
                                        <p:tgtEl>
                                          <p:spTgt spid="12">
                                            <p:txEl>
                                              <p:pRg st="1" end="1"/>
                                            </p:txEl>
                                          </p:spTgt>
                                        </p:tgtEl>
                                      </p:cBhvr>
                                    </p:animEffect>
                                    <p:anim calcmode="lin" valueType="num">
                                      <p:cBhvr>
                                        <p:cTn id="2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wipe(left)">
                                      <p:cBhvr>
                                        <p:cTn id="3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E8B3CD-8D4D-3569-6D71-99A6A599ECAE}"/>
              </a:ext>
            </a:extLst>
          </p:cNvPr>
          <p:cNvSpPr/>
          <p:nvPr/>
        </p:nvSpPr>
        <p:spPr>
          <a:xfrm>
            <a:off x="1" y="1788518"/>
            <a:ext cx="12192000" cy="3802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7D7E916-1584-51F8-ABA2-33B5734F143B}"/>
              </a:ext>
            </a:extLst>
          </p:cNvPr>
          <p:cNvPicPr>
            <a:picLocks noChangeAspect="1"/>
          </p:cNvPicPr>
          <p:nvPr/>
        </p:nvPicPr>
        <p:blipFill>
          <a:blip r:embed="rId2"/>
          <a:stretch>
            <a:fillRect/>
          </a:stretch>
        </p:blipFill>
        <p:spPr>
          <a:xfrm>
            <a:off x="6213460" y="2044761"/>
            <a:ext cx="2479840" cy="3286353"/>
          </a:xfrm>
          <a:prstGeom prst="rect">
            <a:avLst/>
          </a:prstGeom>
        </p:spPr>
      </p:pic>
      <p:pic>
        <p:nvPicPr>
          <p:cNvPr id="16" name="Picture 15">
            <a:extLst>
              <a:ext uri="{FF2B5EF4-FFF2-40B4-BE49-F238E27FC236}">
                <a16:creationId xmlns:a16="http://schemas.microsoft.com/office/drawing/2014/main" id="{E4DD572E-BFBF-9B10-0176-8A0F4172F40F}"/>
              </a:ext>
            </a:extLst>
          </p:cNvPr>
          <p:cNvPicPr>
            <a:picLocks noChangeAspect="1"/>
          </p:cNvPicPr>
          <p:nvPr/>
        </p:nvPicPr>
        <p:blipFill>
          <a:blip r:embed="rId3"/>
          <a:stretch>
            <a:fillRect/>
          </a:stretch>
        </p:blipFill>
        <p:spPr>
          <a:xfrm>
            <a:off x="8693300" y="2044761"/>
            <a:ext cx="2891089" cy="2418597"/>
          </a:xfrm>
          <a:prstGeom prst="rect">
            <a:avLst/>
          </a:prstGeom>
        </p:spPr>
      </p:pic>
      <p:sp>
        <p:nvSpPr>
          <p:cNvPr id="11" name="Title 10"/>
          <p:cNvSpPr>
            <a:spLocks noGrp="1"/>
          </p:cNvSpPr>
          <p:nvPr>
            <p:ph type="title"/>
          </p:nvPr>
        </p:nvSpPr>
        <p:spPr/>
        <p:txBody>
          <a:bodyPr/>
          <a:lstStyle/>
          <a:p>
            <a:r>
              <a:rPr lang="en-GB" dirty="0"/>
              <a:t>Distributed monitoring system</a:t>
            </a:r>
          </a:p>
        </p:txBody>
      </p:sp>
      <p:sp>
        <p:nvSpPr>
          <p:cNvPr id="13" name="Text Placeholder 12"/>
          <p:cNvSpPr>
            <a:spLocks noGrp="1"/>
          </p:cNvSpPr>
          <p:nvPr>
            <p:ph type="body" sz="half" idx="2"/>
          </p:nvPr>
        </p:nvSpPr>
        <p:spPr/>
        <p:txBody>
          <a:bodyPr/>
          <a:lstStyle/>
          <a:p>
            <a:r>
              <a:rPr lang="en-GB" dirty="0"/>
              <a:t>Components (1 of 2)</a:t>
            </a:r>
          </a:p>
        </p:txBody>
      </p:sp>
      <p:sp>
        <p:nvSpPr>
          <p:cNvPr id="3" name="Date Placeholder 2"/>
          <p:cNvSpPr>
            <a:spLocks noGrp="1"/>
          </p:cNvSpPr>
          <p:nvPr>
            <p:ph type="dt" sz="half" idx="10"/>
          </p:nvPr>
        </p:nvSpPr>
        <p:spPr/>
        <p:txBody>
          <a:bodyPr/>
          <a:lstStyle/>
          <a:p>
            <a:fld id="{5182E9FF-3A33-465E-8A0B-8E3192AD6723}" type="datetime4">
              <a:rPr lang="en-GB" smtClean="0"/>
              <a:t>09 February 2023</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240553F3-40B0-4BFA-8684-D942AF6EAA45}" type="slidenum">
              <a:rPr lang="en-GB" smtClean="0"/>
              <a:t>7</a:t>
            </a:fld>
            <a:endParaRPr lang="en-GB"/>
          </a:p>
        </p:txBody>
      </p:sp>
      <p:sp>
        <p:nvSpPr>
          <p:cNvPr id="12" name="Content Placeholder 11"/>
          <p:cNvSpPr>
            <a:spLocks noGrp="1"/>
          </p:cNvSpPr>
          <p:nvPr>
            <p:ph idx="1"/>
          </p:nvPr>
        </p:nvSpPr>
        <p:spPr>
          <a:xfrm>
            <a:off x="416923" y="2728956"/>
            <a:ext cx="4785505" cy="2103875"/>
          </a:xfrm>
        </p:spPr>
        <p:txBody>
          <a:bodyPr/>
          <a:lstStyle/>
          <a:p>
            <a:r>
              <a:rPr lang="en-US" dirty="0">
                <a:solidFill>
                  <a:schemeClr val="bg1"/>
                </a:solidFill>
              </a:rPr>
              <a:t>Sensors with high-quality analog cables</a:t>
            </a:r>
          </a:p>
          <a:p>
            <a:r>
              <a:rPr lang="en-US" dirty="0">
                <a:solidFill>
                  <a:schemeClr val="bg1"/>
                </a:solidFill>
              </a:rPr>
              <a:t>Signal conditioners and machinery monitoring modules installed in junction boxes</a:t>
            </a:r>
          </a:p>
          <a:p>
            <a:r>
              <a:rPr lang="en-US" dirty="0">
                <a:solidFill>
                  <a:schemeClr val="bg1"/>
                </a:solidFill>
              </a:rPr>
              <a:t>Ethernet cable (digital) to control room</a:t>
            </a:r>
          </a:p>
          <a:p>
            <a:pPr marL="0" indent="0">
              <a:buNone/>
            </a:pPr>
            <a:endParaRPr lang="en-GB" dirty="0">
              <a:solidFill>
                <a:schemeClr val="bg1"/>
              </a:solidFill>
            </a:endParaRPr>
          </a:p>
          <a:p>
            <a:endParaRPr lang="en-GB" dirty="0">
              <a:solidFill>
                <a:schemeClr val="bg1"/>
              </a:solidFill>
            </a:endParaRPr>
          </a:p>
        </p:txBody>
      </p:sp>
      <p:sp>
        <p:nvSpPr>
          <p:cNvPr id="8" name="Rectangle 7">
            <a:extLst>
              <a:ext uri="{FF2B5EF4-FFF2-40B4-BE49-F238E27FC236}">
                <a16:creationId xmlns:a16="http://schemas.microsoft.com/office/drawing/2014/main" id="{455CD077-431F-1B15-16AB-5F18A774649D}"/>
              </a:ext>
            </a:extLst>
          </p:cNvPr>
          <p:cNvSpPr/>
          <p:nvPr/>
        </p:nvSpPr>
        <p:spPr>
          <a:xfrm>
            <a:off x="6213457" y="2040429"/>
            <a:ext cx="2479839" cy="3290683"/>
          </a:xfrm>
          <a:prstGeom prst="rect">
            <a:avLst/>
          </a:prstGeom>
          <a:solidFill>
            <a:srgbClr val="00A5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83F047-E747-77AD-813C-50E110811C43}"/>
              </a:ext>
            </a:extLst>
          </p:cNvPr>
          <p:cNvSpPr/>
          <p:nvPr/>
        </p:nvSpPr>
        <p:spPr>
          <a:xfrm>
            <a:off x="8693297" y="4463358"/>
            <a:ext cx="2891089" cy="867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B9DFF7-5A65-7EB6-630B-0777905A2E65}"/>
              </a:ext>
            </a:extLst>
          </p:cNvPr>
          <p:cNvSpPr/>
          <p:nvPr/>
        </p:nvSpPr>
        <p:spPr>
          <a:xfrm>
            <a:off x="8693297" y="2044761"/>
            <a:ext cx="2891089" cy="3283693"/>
          </a:xfrm>
          <a:prstGeom prst="rect">
            <a:avLst/>
          </a:prstGeom>
          <a:solidFill>
            <a:srgbClr val="00A5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hop New Mediabridge Ethernet Cable - Supports Cat6 / Cat5e / Cat5 Standards (Grey - 100 Feet ...">
            <a:extLst>
              <a:ext uri="{FF2B5EF4-FFF2-40B4-BE49-F238E27FC236}">
                <a16:creationId xmlns:a16="http://schemas.microsoft.com/office/drawing/2014/main" id="{83554869-E3CD-D2E1-99F3-95FA072E12D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400" b="97833" l="3200" r="95967">
                        <a14:foregroundMark x1="3067" y1="3867" x2="28000" y2="8433"/>
                        <a14:foregroundMark x1="28000" y1="8433" x2="29733" y2="8400"/>
                        <a14:foregroundMark x1="91600" y1="29633" x2="91967" y2="38533"/>
                        <a14:foregroundMark x1="91967" y1="38533" x2="88267" y2="49533"/>
                        <a14:foregroundMark x1="95967" y1="43400" x2="95533" y2="35067"/>
                        <a14:foregroundMark x1="3200" y1="4433" x2="12433" y2="5567"/>
                        <a14:foregroundMark x1="6933" y1="92133" x2="19067" y2="93633"/>
                        <a14:foregroundMark x1="17733" y1="97833" x2="21133" y2="95867"/>
                        <a14:foregroundMark x1="3200" y1="92967" x2="3267" y2="89033"/>
                      </a14:backgroundRemoval>
                    </a14:imgEffect>
                  </a14:imgLayer>
                </a14:imgProps>
              </a:ext>
              <a:ext uri="{28A0092B-C50C-407E-A947-70E740481C1C}">
                <a14:useLocalDpi xmlns:a14="http://schemas.microsoft.com/office/drawing/2010/main" val="0"/>
              </a:ext>
            </a:extLst>
          </a:blip>
          <a:srcRect/>
          <a:stretch>
            <a:fillRect/>
          </a:stretch>
        </p:blipFill>
        <p:spPr bwMode="auto">
          <a:xfrm>
            <a:off x="9234284" y="3939288"/>
            <a:ext cx="1980477" cy="1980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83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fade">
                                      <p:cBhvr>
                                        <p:cTn id="18" dur="1000"/>
                                        <p:tgtEl>
                                          <p:spTgt spid="12">
                                            <p:txEl>
                                              <p:pRg st="1" end="1"/>
                                            </p:txEl>
                                          </p:spTgt>
                                        </p:tgtEl>
                                      </p:cBhvr>
                                    </p:animEffect>
                                    <p:anim calcmode="lin" valueType="num">
                                      <p:cBhvr>
                                        <p:cTn id="19"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1000"/>
                                        <p:tgtEl>
                                          <p:spTgt spid="12">
                                            <p:txEl>
                                              <p:pRg st="2" end="2"/>
                                            </p:txEl>
                                          </p:spTgt>
                                        </p:tgtEl>
                                      </p:cBhvr>
                                    </p:animEffect>
                                    <p:anim calcmode="lin" valueType="num">
                                      <p:cBhvr>
                                        <p:cTn id="30"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8"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a:t>Distributed monitoring system</a:t>
            </a:r>
          </a:p>
        </p:txBody>
      </p:sp>
      <p:sp>
        <p:nvSpPr>
          <p:cNvPr id="13" name="Text Placeholder 12"/>
          <p:cNvSpPr>
            <a:spLocks noGrp="1"/>
          </p:cNvSpPr>
          <p:nvPr>
            <p:ph type="body" sz="half" idx="2"/>
          </p:nvPr>
        </p:nvSpPr>
        <p:spPr/>
        <p:txBody>
          <a:bodyPr/>
          <a:lstStyle/>
          <a:p>
            <a:r>
              <a:rPr lang="en-GB" dirty="0"/>
              <a:t>Components (2 of 2)</a:t>
            </a:r>
          </a:p>
        </p:txBody>
      </p:sp>
      <p:sp>
        <p:nvSpPr>
          <p:cNvPr id="3" name="Date Placeholder 2"/>
          <p:cNvSpPr>
            <a:spLocks noGrp="1"/>
          </p:cNvSpPr>
          <p:nvPr>
            <p:ph type="dt" sz="half" idx="10"/>
          </p:nvPr>
        </p:nvSpPr>
        <p:spPr/>
        <p:txBody>
          <a:bodyPr/>
          <a:lstStyle/>
          <a:p>
            <a:fld id="{5182E9FF-3A33-465E-8A0B-8E3192AD6723}" type="datetime4">
              <a:rPr lang="en-GB" smtClean="0"/>
              <a:t>09 February 2023</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240553F3-40B0-4BFA-8684-D942AF6EAA45}" type="slidenum">
              <a:rPr lang="en-GB" smtClean="0"/>
              <a:t>8</a:t>
            </a:fld>
            <a:endParaRPr lang="en-GB"/>
          </a:p>
        </p:txBody>
      </p:sp>
      <p:sp>
        <p:nvSpPr>
          <p:cNvPr id="2" name="Rectangle 1">
            <a:extLst>
              <a:ext uri="{FF2B5EF4-FFF2-40B4-BE49-F238E27FC236}">
                <a16:creationId xmlns:a16="http://schemas.microsoft.com/office/drawing/2014/main" id="{CCE8B3CD-8D4D-3569-6D71-99A6A599ECAE}"/>
              </a:ext>
            </a:extLst>
          </p:cNvPr>
          <p:cNvSpPr/>
          <p:nvPr/>
        </p:nvSpPr>
        <p:spPr>
          <a:xfrm>
            <a:off x="1" y="1788518"/>
            <a:ext cx="12192000" cy="3802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p:cNvSpPr>
            <a:spLocks noGrp="1"/>
          </p:cNvSpPr>
          <p:nvPr>
            <p:ph idx="1"/>
          </p:nvPr>
        </p:nvSpPr>
        <p:spPr>
          <a:xfrm>
            <a:off x="416923" y="2728956"/>
            <a:ext cx="4785505" cy="2103875"/>
          </a:xfrm>
        </p:spPr>
        <p:txBody>
          <a:bodyPr/>
          <a:lstStyle/>
          <a:p>
            <a:r>
              <a:rPr lang="en-US" dirty="0">
                <a:solidFill>
                  <a:schemeClr val="bg1"/>
                </a:solidFill>
              </a:rPr>
              <a:t>Ethernet cabling to connect the machinery monitoring modules together</a:t>
            </a:r>
          </a:p>
          <a:p>
            <a:r>
              <a:rPr lang="en-US" dirty="0">
                <a:solidFill>
                  <a:schemeClr val="bg1"/>
                </a:solidFill>
              </a:rPr>
              <a:t> Computer running data analysis and diagnostics software</a:t>
            </a:r>
          </a:p>
          <a:p>
            <a:r>
              <a:rPr lang="en-US" dirty="0">
                <a:solidFill>
                  <a:schemeClr val="bg1"/>
                </a:solidFill>
              </a:rPr>
              <a:t>1x Ethernet cable from the machinery monitoring modules to the control room </a:t>
            </a:r>
          </a:p>
          <a:p>
            <a:pPr marL="0" indent="0">
              <a:buNone/>
            </a:pPr>
            <a:endParaRPr lang="en-GB" dirty="0">
              <a:solidFill>
                <a:schemeClr val="bg1"/>
              </a:solidFill>
            </a:endParaRPr>
          </a:p>
          <a:p>
            <a:endParaRPr lang="en-GB" dirty="0">
              <a:solidFill>
                <a:schemeClr val="bg1"/>
              </a:solidFill>
            </a:endParaRPr>
          </a:p>
        </p:txBody>
      </p:sp>
      <p:cxnSp>
        <p:nvCxnSpPr>
          <p:cNvPr id="18" name="Straight Connector 17">
            <a:extLst>
              <a:ext uri="{FF2B5EF4-FFF2-40B4-BE49-F238E27FC236}">
                <a16:creationId xmlns:a16="http://schemas.microsoft.com/office/drawing/2014/main" id="{3AC7A636-8558-F4F0-9C21-03E6C6F4AE58}"/>
              </a:ext>
            </a:extLst>
          </p:cNvPr>
          <p:cNvCxnSpPr>
            <a:cxnSpLocks/>
          </p:cNvCxnSpPr>
          <p:nvPr/>
        </p:nvCxnSpPr>
        <p:spPr>
          <a:xfrm>
            <a:off x="2695700" y="3622607"/>
            <a:ext cx="2738696" cy="0"/>
          </a:xfrm>
          <a:prstGeom prst="line">
            <a:avLst/>
          </a:prstGeom>
          <a:ln w="12700">
            <a:solidFill>
              <a:srgbClr val="00A5BD"/>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C7E674BA-CCCE-B725-235F-0FD2962BA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408" y="2669215"/>
            <a:ext cx="3690825" cy="18454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Graphical user interface&#10;&#10;Description automatically generated">
            <a:extLst>
              <a:ext uri="{FF2B5EF4-FFF2-40B4-BE49-F238E27FC236}">
                <a16:creationId xmlns:a16="http://schemas.microsoft.com/office/drawing/2014/main" id="{F28411ED-E611-3AC8-5D9E-3896D464164F}"/>
              </a:ext>
            </a:extLst>
          </p:cNvPr>
          <p:cNvPicPr>
            <a:picLocks noChangeAspect="1"/>
          </p:cNvPicPr>
          <p:nvPr/>
        </p:nvPicPr>
        <p:blipFill>
          <a:blip r:embed="rId3"/>
          <a:stretch>
            <a:fillRect/>
          </a:stretch>
        </p:blipFill>
        <p:spPr>
          <a:xfrm>
            <a:off x="9666592" y="1768398"/>
            <a:ext cx="2163257" cy="15297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C92721D1-5267-84ED-1C71-B49CCE88AC5F}"/>
              </a:ext>
            </a:extLst>
          </p:cNvPr>
          <p:cNvPicPr>
            <a:picLocks noChangeAspect="1"/>
          </p:cNvPicPr>
          <p:nvPr/>
        </p:nvPicPr>
        <p:blipFill>
          <a:blip r:embed="rId3"/>
          <a:stretch>
            <a:fillRect/>
          </a:stretch>
        </p:blipFill>
        <p:spPr>
          <a:xfrm>
            <a:off x="8293349" y="2823901"/>
            <a:ext cx="2163257" cy="1529763"/>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28D50CFC-AF6F-B087-9BF2-71E58F0EDB84}"/>
              </a:ext>
            </a:extLst>
          </p:cNvPr>
          <p:cNvPicPr>
            <a:picLocks noChangeAspect="1"/>
          </p:cNvPicPr>
          <p:nvPr/>
        </p:nvPicPr>
        <p:blipFill>
          <a:blip r:embed="rId3"/>
          <a:stretch>
            <a:fillRect/>
          </a:stretch>
        </p:blipFill>
        <p:spPr>
          <a:xfrm>
            <a:off x="9626758" y="4164318"/>
            <a:ext cx="2163257" cy="1529763"/>
          </a:xfrm>
          <a:prstGeom prst="rect">
            <a:avLst/>
          </a:prstGeom>
        </p:spPr>
      </p:pic>
      <p:sp>
        <p:nvSpPr>
          <p:cNvPr id="16" name="Freeform: Shape 15">
            <a:extLst>
              <a:ext uri="{FF2B5EF4-FFF2-40B4-BE49-F238E27FC236}">
                <a16:creationId xmlns:a16="http://schemas.microsoft.com/office/drawing/2014/main" id="{A71A0AFE-E03D-679B-362E-1ABB34EE9BC2}"/>
              </a:ext>
            </a:extLst>
          </p:cNvPr>
          <p:cNvSpPr/>
          <p:nvPr/>
        </p:nvSpPr>
        <p:spPr>
          <a:xfrm>
            <a:off x="10452762" y="2526518"/>
            <a:ext cx="1547113" cy="1061744"/>
          </a:xfrm>
          <a:custGeom>
            <a:avLst/>
            <a:gdLst>
              <a:gd name="connsiteX0" fmla="*/ 1378101 w 1547113"/>
              <a:gd name="connsiteY0" fmla="*/ 0 h 1079078"/>
              <a:gd name="connsiteX1" fmla="*/ 1547113 w 1547113"/>
              <a:gd name="connsiteY1" fmla="*/ 0 h 1079078"/>
              <a:gd name="connsiteX2" fmla="*/ 1547113 w 1547113"/>
              <a:gd name="connsiteY2" fmla="*/ 1079078 h 1079078"/>
              <a:gd name="connsiteX3" fmla="*/ 0 w 1547113"/>
              <a:gd name="connsiteY3" fmla="*/ 1079078 h 1079078"/>
            </a:gdLst>
            <a:ahLst/>
            <a:cxnLst>
              <a:cxn ang="0">
                <a:pos x="connsiteX0" y="connsiteY0"/>
              </a:cxn>
              <a:cxn ang="0">
                <a:pos x="connsiteX1" y="connsiteY1"/>
              </a:cxn>
              <a:cxn ang="0">
                <a:pos x="connsiteX2" y="connsiteY2"/>
              </a:cxn>
              <a:cxn ang="0">
                <a:pos x="connsiteX3" y="connsiteY3"/>
              </a:cxn>
            </a:cxnLst>
            <a:rect l="l" t="t" r="r" b="b"/>
            <a:pathLst>
              <a:path w="1547113" h="1079078">
                <a:moveTo>
                  <a:pt x="1378101" y="0"/>
                </a:moveTo>
                <a:lnTo>
                  <a:pt x="1547113" y="0"/>
                </a:lnTo>
                <a:lnTo>
                  <a:pt x="1547113" y="1079078"/>
                </a:lnTo>
                <a:lnTo>
                  <a:pt x="0" y="1079078"/>
                </a:lnTo>
              </a:path>
            </a:pathLst>
          </a:custGeom>
          <a:noFill/>
          <a:ln>
            <a:solidFill>
              <a:srgbClr val="00A5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6BB9BB4-C7E0-ECB8-5FE1-680966E24E92}"/>
              </a:ext>
            </a:extLst>
          </p:cNvPr>
          <p:cNvSpPr/>
          <p:nvPr/>
        </p:nvSpPr>
        <p:spPr>
          <a:xfrm>
            <a:off x="8164595" y="3583928"/>
            <a:ext cx="3835280" cy="1339098"/>
          </a:xfrm>
          <a:custGeom>
            <a:avLst/>
            <a:gdLst>
              <a:gd name="connsiteX0" fmla="*/ 117009 w 3835280"/>
              <a:gd name="connsiteY0" fmla="*/ 0 h 1339098"/>
              <a:gd name="connsiteX1" fmla="*/ 0 w 3835280"/>
              <a:gd name="connsiteY1" fmla="*/ 0 h 1339098"/>
              <a:gd name="connsiteX2" fmla="*/ 0 w 3835280"/>
              <a:gd name="connsiteY2" fmla="*/ 641380 h 1339098"/>
              <a:gd name="connsiteX3" fmla="*/ 3835280 w 3835280"/>
              <a:gd name="connsiteY3" fmla="*/ 641380 h 1339098"/>
              <a:gd name="connsiteX4" fmla="*/ 3835280 w 3835280"/>
              <a:gd name="connsiteY4" fmla="*/ 1339098 h 1339098"/>
              <a:gd name="connsiteX5" fmla="*/ 3622931 w 3835280"/>
              <a:gd name="connsiteY5" fmla="*/ 1339098 h 133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5280" h="1339098">
                <a:moveTo>
                  <a:pt x="117009" y="0"/>
                </a:moveTo>
                <a:lnTo>
                  <a:pt x="0" y="0"/>
                </a:lnTo>
                <a:lnTo>
                  <a:pt x="0" y="641380"/>
                </a:lnTo>
                <a:lnTo>
                  <a:pt x="3835280" y="641380"/>
                </a:lnTo>
                <a:lnTo>
                  <a:pt x="3835280" y="1339098"/>
                </a:lnTo>
                <a:lnTo>
                  <a:pt x="3622931" y="1339098"/>
                </a:lnTo>
              </a:path>
            </a:pathLst>
          </a:custGeom>
          <a:noFill/>
          <a:ln>
            <a:solidFill>
              <a:srgbClr val="00A5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E6BDBE6-8D20-DB22-CB9D-30C06DF0AC1D}"/>
              </a:ext>
            </a:extLst>
          </p:cNvPr>
          <p:cNvPicPr>
            <a:picLocks noChangeAspect="1"/>
          </p:cNvPicPr>
          <p:nvPr/>
        </p:nvPicPr>
        <p:blipFill>
          <a:blip r:embed="rId4"/>
          <a:stretch>
            <a:fillRect/>
          </a:stretch>
        </p:blipFill>
        <p:spPr>
          <a:xfrm>
            <a:off x="2785655" y="4289276"/>
            <a:ext cx="2553038" cy="1270795"/>
          </a:xfrm>
          <a:prstGeom prst="rect">
            <a:avLst/>
          </a:prstGeom>
        </p:spPr>
      </p:pic>
      <p:cxnSp>
        <p:nvCxnSpPr>
          <p:cNvPr id="41" name="Straight Connector 40">
            <a:extLst>
              <a:ext uri="{FF2B5EF4-FFF2-40B4-BE49-F238E27FC236}">
                <a16:creationId xmlns:a16="http://schemas.microsoft.com/office/drawing/2014/main" id="{EA7C68D3-BC59-0CE6-568A-D25204F6A675}"/>
              </a:ext>
            </a:extLst>
          </p:cNvPr>
          <p:cNvCxnSpPr>
            <a:cxnSpLocks/>
          </p:cNvCxnSpPr>
          <p:nvPr/>
        </p:nvCxnSpPr>
        <p:spPr>
          <a:xfrm flipH="1" flipV="1">
            <a:off x="5338693" y="4918692"/>
            <a:ext cx="4288065" cy="6174"/>
          </a:xfrm>
          <a:prstGeom prst="line">
            <a:avLst/>
          </a:prstGeom>
          <a:ln w="12700">
            <a:solidFill>
              <a:srgbClr val="00A5B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86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fade">
                                      <p:cBhvr>
                                        <p:cTn id="34" dur="1000"/>
                                        <p:tgtEl>
                                          <p:spTgt spid="12">
                                            <p:txEl>
                                              <p:pRg st="1" end="1"/>
                                            </p:txEl>
                                          </p:spTgt>
                                        </p:tgtEl>
                                      </p:cBhvr>
                                    </p:animEffect>
                                    <p:anim calcmode="lin" valueType="num">
                                      <p:cBhvr>
                                        <p:cTn id="3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026"/>
                                        </p:tgtEl>
                                        <p:attrNameLst>
                                          <p:attrName>style.visibility</p:attrName>
                                        </p:attrNameLst>
                                      </p:cBhvr>
                                      <p:to>
                                        <p:strVal val="visible"/>
                                      </p:to>
                                    </p:set>
                                    <p:animEffect transition="in" filter="wipe(left)">
                                      <p:cBhvr>
                                        <p:cTn id="44" dur="500"/>
                                        <p:tgtEl>
                                          <p:spTgt spid="1026"/>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xEl>
                                              <p:pRg st="2" end="2"/>
                                            </p:txEl>
                                          </p:spTgt>
                                        </p:tgtEl>
                                        <p:attrNameLst>
                                          <p:attrName>style.visibility</p:attrName>
                                        </p:attrNameLst>
                                      </p:cBhvr>
                                      <p:to>
                                        <p:strVal val="visible"/>
                                      </p:to>
                                    </p:set>
                                    <p:animEffect transition="in" filter="fade">
                                      <p:cBhvr>
                                        <p:cTn id="49" dur="1000"/>
                                        <p:tgtEl>
                                          <p:spTgt spid="12">
                                            <p:txEl>
                                              <p:pRg st="2" end="2"/>
                                            </p:txEl>
                                          </p:spTgt>
                                        </p:tgtEl>
                                      </p:cBhvr>
                                    </p:animEffect>
                                    <p:anim calcmode="lin" valueType="num">
                                      <p:cBhvr>
                                        <p:cTn id="50"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22" presetClass="entr" presetSubtype="2" fill="hold"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right)">
                                      <p:cBhvr>
                                        <p:cTn id="55" dur="500"/>
                                        <p:tgtEl>
                                          <p:spTgt spid="41"/>
                                        </p:tgtEl>
                                      </p:cBhvr>
                                    </p:animEffect>
                                  </p:childTnLst>
                                </p:cTn>
                              </p:par>
                            </p:childTnLst>
                          </p:cTn>
                        </p:par>
                        <p:par>
                          <p:cTn id="56" fill="hold">
                            <p:stCondLst>
                              <p:cond delay="1500"/>
                            </p:stCondLst>
                            <p:childTnLst>
                              <p:par>
                                <p:cTn id="57" presetID="22" presetClass="entr" presetSubtype="2" fill="hold"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right)">
                                      <p:cBhvr>
                                        <p:cTn id="5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a:t>Distributed monitoring system</a:t>
            </a:r>
          </a:p>
        </p:txBody>
      </p:sp>
      <p:sp>
        <p:nvSpPr>
          <p:cNvPr id="13" name="Text Placeholder 12"/>
          <p:cNvSpPr>
            <a:spLocks noGrp="1"/>
          </p:cNvSpPr>
          <p:nvPr>
            <p:ph type="body" sz="half" idx="2"/>
          </p:nvPr>
        </p:nvSpPr>
        <p:spPr/>
        <p:txBody>
          <a:bodyPr/>
          <a:lstStyle/>
          <a:p>
            <a:r>
              <a:rPr lang="en-GB" dirty="0"/>
              <a:t>Benefits</a:t>
            </a:r>
          </a:p>
        </p:txBody>
      </p:sp>
      <p:sp>
        <p:nvSpPr>
          <p:cNvPr id="3" name="Date Placeholder 2"/>
          <p:cNvSpPr>
            <a:spLocks noGrp="1"/>
          </p:cNvSpPr>
          <p:nvPr>
            <p:ph type="dt" sz="half" idx="10"/>
          </p:nvPr>
        </p:nvSpPr>
        <p:spPr/>
        <p:txBody>
          <a:bodyPr/>
          <a:lstStyle/>
          <a:p>
            <a:fld id="{5182E9FF-3A33-465E-8A0B-8E3192AD6723}" type="datetime4">
              <a:rPr lang="en-GB" smtClean="0"/>
              <a:t>09 February 2023</a:t>
            </a:fld>
            <a:endParaRPr lang="en-GB"/>
          </a:p>
        </p:txBody>
      </p:sp>
      <p:sp>
        <p:nvSpPr>
          <p:cNvPr id="4" name="Footer Placeholder 3"/>
          <p:cNvSpPr>
            <a:spLocks noGrp="1"/>
          </p:cNvSpPr>
          <p:nvPr>
            <p:ph type="ftr" sz="quarter" idx="11"/>
          </p:nvPr>
        </p:nvSpPr>
        <p:spPr/>
        <p:txBody>
          <a:bodyPr/>
          <a:lstStyle/>
          <a:p>
            <a:r>
              <a:rPr lang="en-GB"/>
              <a:t>Presentation Title</a:t>
            </a:r>
          </a:p>
        </p:txBody>
      </p:sp>
      <p:sp>
        <p:nvSpPr>
          <p:cNvPr id="5" name="Slide Number Placeholder 4"/>
          <p:cNvSpPr>
            <a:spLocks noGrp="1"/>
          </p:cNvSpPr>
          <p:nvPr>
            <p:ph type="sldNum" sz="quarter" idx="12"/>
          </p:nvPr>
        </p:nvSpPr>
        <p:spPr/>
        <p:txBody>
          <a:bodyPr/>
          <a:lstStyle/>
          <a:p>
            <a:fld id="{240553F3-40B0-4BFA-8684-D942AF6EAA45}" type="slidenum">
              <a:rPr lang="en-GB" smtClean="0"/>
              <a:t>9</a:t>
            </a:fld>
            <a:endParaRPr lang="en-GB"/>
          </a:p>
        </p:txBody>
      </p:sp>
      <p:sp>
        <p:nvSpPr>
          <p:cNvPr id="2" name="Rectangle 1">
            <a:extLst>
              <a:ext uri="{FF2B5EF4-FFF2-40B4-BE49-F238E27FC236}">
                <a16:creationId xmlns:a16="http://schemas.microsoft.com/office/drawing/2014/main" id="{CCE8B3CD-8D4D-3569-6D71-99A6A599ECAE}"/>
              </a:ext>
            </a:extLst>
          </p:cNvPr>
          <p:cNvSpPr/>
          <p:nvPr/>
        </p:nvSpPr>
        <p:spPr>
          <a:xfrm>
            <a:off x="0" y="1788518"/>
            <a:ext cx="12237653" cy="3802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p:cNvSpPr>
            <a:spLocks noGrp="1"/>
          </p:cNvSpPr>
          <p:nvPr>
            <p:ph idx="1"/>
          </p:nvPr>
        </p:nvSpPr>
        <p:spPr>
          <a:xfrm>
            <a:off x="539999" y="3514759"/>
            <a:ext cx="4785505" cy="515535"/>
          </a:xfrm>
        </p:spPr>
        <p:txBody>
          <a:bodyPr/>
          <a:lstStyle/>
          <a:p>
            <a:r>
              <a:rPr lang="en-US" dirty="0">
                <a:solidFill>
                  <a:schemeClr val="bg1"/>
                </a:solidFill>
              </a:rPr>
              <a:t>Simpler infrastructure</a:t>
            </a:r>
            <a:endParaRPr lang="en-GB" dirty="0">
              <a:solidFill>
                <a:schemeClr val="bg1"/>
              </a:solidFill>
            </a:endParaRPr>
          </a:p>
          <a:p>
            <a:endParaRPr lang="en-GB" dirty="0">
              <a:solidFill>
                <a:schemeClr val="bg1"/>
              </a:solidFill>
            </a:endParaRPr>
          </a:p>
        </p:txBody>
      </p:sp>
      <p:pic>
        <p:nvPicPr>
          <p:cNvPr id="9" name="Picture 8" descr="VM600 rack in cabinet photo 02.jpg">
            <a:extLst>
              <a:ext uri="{FF2B5EF4-FFF2-40B4-BE49-F238E27FC236}">
                <a16:creationId xmlns:a16="http://schemas.microsoft.com/office/drawing/2014/main" id="{73B82FB2-4F93-1AD0-90EF-5D7C871900D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26" b="97361" l="4487" r="96154">
                        <a14:foregroundMark x1="7692" y1="6891" x2="37179" y2="10264"/>
                        <a14:foregroundMark x1="37179" y1="10264" x2="70192" y2="8358"/>
                        <a14:foregroundMark x1="70192" y1="8358" x2="74679" y2="26246"/>
                        <a14:foregroundMark x1="74679" y1="26246" x2="67308" y2="80645"/>
                        <a14:foregroundMark x1="67308" y1="80645" x2="38782" y2="94135"/>
                        <a14:foregroundMark x1="38782" y1="94135" x2="17949" y2="85924"/>
                        <a14:foregroundMark x1="17949" y1="85924" x2="9295" y2="72434"/>
                        <a14:foregroundMark x1="9295" y1="72434" x2="8974" y2="67595"/>
                        <a14:foregroundMark x1="16346" y1="43842" x2="22436" y2="49853"/>
                        <a14:foregroundMark x1="46154" y1="3519" x2="61538" y2="22287"/>
                        <a14:foregroundMark x1="61538" y1="22287" x2="61538" y2="22287"/>
                        <a14:foregroundMark x1="84615" y1="10997" x2="89423" y2="23314"/>
                        <a14:foregroundMark x1="88462" y1="5132" x2="88462" y2="5132"/>
                        <a14:foregroundMark x1="85897" y1="5425" x2="90385" y2="13930"/>
                        <a14:foregroundMark x1="94872" y1="10264" x2="96474" y2="6452"/>
                        <a14:foregroundMark x1="5449" y1="7625" x2="38782" y2="3666"/>
                        <a14:foregroundMark x1="16346" y1="42082" x2="27244" y2="47214"/>
                        <a14:foregroundMark x1="41026" y1="97361" x2="27564" y2="94282"/>
                        <a14:foregroundMark x1="25321" y1="93695" x2="16346" y2="87537"/>
                        <a14:foregroundMark x1="4808" y1="77566" x2="8974" y2="68622"/>
                        <a14:foregroundMark x1="4487" y1="70528" x2="6410" y2="61290"/>
                        <a14:foregroundMark x1="4487" y1="59091" x2="6410" y2="42815"/>
                        <a14:foregroundMark x1="4487" y1="42229" x2="8013" y2="22874"/>
                      </a14:backgroundRemoval>
                    </a14:imgEffect>
                  </a14:imgLayer>
                </a14:imgProps>
              </a:ext>
            </a:extLst>
          </a:blip>
          <a:stretch>
            <a:fillRect/>
          </a:stretch>
        </p:blipFill>
        <p:spPr>
          <a:xfrm>
            <a:off x="4934915" y="2328178"/>
            <a:ext cx="1492730" cy="3262955"/>
          </a:xfrm>
          <a:prstGeom prst="rect">
            <a:avLst/>
          </a:prstGeom>
        </p:spPr>
      </p:pic>
      <p:pic>
        <p:nvPicPr>
          <p:cNvPr id="15" name="Picture 14" descr="A picture containing text, indoor, open&#10;&#10;Description automatically generated">
            <a:extLst>
              <a:ext uri="{FF2B5EF4-FFF2-40B4-BE49-F238E27FC236}">
                <a16:creationId xmlns:a16="http://schemas.microsoft.com/office/drawing/2014/main" id="{93FA07F8-6B3C-EAC2-DC0C-24D7933AE836}"/>
              </a:ext>
            </a:extLst>
          </p:cNvPr>
          <p:cNvPicPr>
            <a:picLocks noChangeAspect="1"/>
          </p:cNvPicPr>
          <p:nvPr/>
        </p:nvPicPr>
        <p:blipFill>
          <a:blip r:embed="rId4"/>
          <a:stretch>
            <a:fillRect/>
          </a:stretch>
        </p:blipFill>
        <p:spPr>
          <a:xfrm>
            <a:off x="9134784" y="3173573"/>
            <a:ext cx="1388251" cy="983720"/>
          </a:xfrm>
          <a:prstGeom prst="rect">
            <a:avLst/>
          </a:prstGeom>
        </p:spPr>
      </p:pic>
    </p:spTree>
    <p:extLst>
      <p:ext uri="{BB962C8B-B14F-4D97-AF65-F5344CB8AC3E}">
        <p14:creationId xmlns:p14="http://schemas.microsoft.com/office/powerpoint/2010/main" val="320793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2000"/>
                                        <p:tgtEl>
                                          <p:spTgt spid="9"/>
                                        </p:tgtEl>
                                        <p:attrNameLst>
                                          <p:attrName>ppt_w</p:attrName>
                                        </p:attrNameLst>
                                      </p:cBhvr>
                                      <p:tavLst>
                                        <p:tav tm="0">
                                          <p:val>
                                            <p:strVal val="ppt_w"/>
                                          </p:val>
                                        </p:tav>
                                        <p:tav tm="100000">
                                          <p:val>
                                            <p:fltVal val="0"/>
                                          </p:val>
                                        </p:tav>
                                      </p:tavLst>
                                    </p:anim>
                                    <p:anim calcmode="lin" valueType="num">
                                      <p:cBhvr>
                                        <p:cTn id="12" dur="2000"/>
                                        <p:tgtEl>
                                          <p:spTgt spid="9"/>
                                        </p:tgtEl>
                                        <p:attrNameLst>
                                          <p:attrName>ppt_h</p:attrName>
                                        </p:attrNameLst>
                                      </p:cBhvr>
                                      <p:tavLst>
                                        <p:tav tm="0">
                                          <p:val>
                                            <p:strVal val="ppt_h"/>
                                          </p:val>
                                        </p:tav>
                                        <p:tav tm="100000">
                                          <p:val>
                                            <p:fltVal val="0"/>
                                          </p:val>
                                        </p:tav>
                                      </p:tavLst>
                                    </p:anim>
                                    <p:anim calcmode="lin" valueType="num">
                                      <p:cBhvr>
                                        <p:cTn id="13" dur="2000"/>
                                        <p:tgtEl>
                                          <p:spTgt spid="9"/>
                                        </p:tgtEl>
                                        <p:attrNameLst>
                                          <p:attrName>style.rotation</p:attrName>
                                        </p:attrNameLst>
                                      </p:cBhvr>
                                      <p:tavLst>
                                        <p:tav tm="0">
                                          <p:val>
                                            <p:fltVal val="0"/>
                                          </p:val>
                                        </p:tav>
                                        <p:tav tm="100000">
                                          <p:val>
                                            <p:fltVal val="90"/>
                                          </p:val>
                                        </p:tav>
                                      </p:tavLst>
                                    </p:anim>
                                    <p:animEffect transition="out" filter="fade">
                                      <p:cBhvr>
                                        <p:cTn id="14" dur="2000"/>
                                        <p:tgtEl>
                                          <p:spTgt spid="9"/>
                                        </p:tgtEl>
                                      </p:cBhvr>
                                    </p:animEffect>
                                    <p:set>
                                      <p:cBhvr>
                                        <p:cTn id="15" dur="1" fill="hold">
                                          <p:stCondLst>
                                            <p:cond delay="1999"/>
                                          </p:stCondLst>
                                        </p:cTn>
                                        <p:tgtEl>
                                          <p:spTgt spid="9"/>
                                        </p:tgtEl>
                                        <p:attrNameLst>
                                          <p:attrName>style.visibility</p:attrName>
                                        </p:attrNameLst>
                                      </p:cBhvr>
                                      <p:to>
                                        <p:strVal val="hidden"/>
                                      </p:to>
                                    </p:set>
                                  </p:childTnLst>
                                </p:cTn>
                              </p:par>
                              <p:par>
                                <p:cTn id="16" presetID="63" presetClass="path" presetSubtype="0" accel="50000" decel="50000" fill="hold" nodeType="withEffect">
                                  <p:stCondLst>
                                    <p:cond delay="0"/>
                                  </p:stCondLst>
                                  <p:childTnLst>
                                    <p:animMotion origin="layout" path="M 4.375E-6 -4.81481E-6 L 0.34518 -0.03333 " pathEditMode="relative" rAng="0" ptsTypes="AA">
                                      <p:cBhvr>
                                        <p:cTn id="17" dur="2000" fill="hold"/>
                                        <p:tgtEl>
                                          <p:spTgt spid="9"/>
                                        </p:tgtEl>
                                        <p:attrNameLst>
                                          <p:attrName>ppt_x</p:attrName>
                                          <p:attrName>ppt_y</p:attrName>
                                        </p:attrNameLst>
                                      </p:cBhvr>
                                      <p:rCtr x="17253" y="-1667"/>
                                    </p:animMotion>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ggitt presentation template v2">
  <a:themeElements>
    <a:clrScheme name="Custom 930">
      <a:dk1>
        <a:sysClr val="windowText" lastClr="000000"/>
      </a:dk1>
      <a:lt1>
        <a:sysClr val="window" lastClr="FFFFFF"/>
      </a:lt1>
      <a:dk2>
        <a:srgbClr val="333F48"/>
      </a:dk2>
      <a:lt2>
        <a:srgbClr val="DAD9D6"/>
      </a:lt2>
      <a:accent1>
        <a:srgbClr val="C4D600"/>
      </a:accent1>
      <a:accent2>
        <a:srgbClr val="333F48"/>
      </a:accent2>
      <a:accent3>
        <a:srgbClr val="7F7F7F"/>
      </a:accent3>
      <a:accent4>
        <a:srgbClr val="B2B2B2"/>
      </a:accent4>
      <a:accent5>
        <a:srgbClr val="DDDDDD"/>
      </a:accent5>
      <a:accent6>
        <a:srgbClr val="658D1B"/>
      </a:accent6>
      <a:hlink>
        <a:srgbClr val="0563C1"/>
      </a:hlink>
      <a:folHlink>
        <a:srgbClr val="954F72"/>
      </a:folHlink>
    </a:clrScheme>
    <a:fontScheme name="Custom 27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631234D-5096-414D-9468-9317D935E2A7}" vid="{0B266085-76D2-44E0-8445-90DD9534B963}"/>
    </a:ext>
  </a:extLst>
</a:theme>
</file>

<file path=ppt/theme/theme2.xml><?xml version="1.0" encoding="utf-8"?>
<a:theme xmlns:a="http://schemas.openxmlformats.org/drawingml/2006/main" name="1_Meggitt presentation template v2">
  <a:themeElements>
    <a:clrScheme name="Custom 930">
      <a:dk1>
        <a:sysClr val="windowText" lastClr="000000"/>
      </a:dk1>
      <a:lt1>
        <a:sysClr val="window" lastClr="FFFFFF"/>
      </a:lt1>
      <a:dk2>
        <a:srgbClr val="333F48"/>
      </a:dk2>
      <a:lt2>
        <a:srgbClr val="DAD9D6"/>
      </a:lt2>
      <a:accent1>
        <a:srgbClr val="C4D600"/>
      </a:accent1>
      <a:accent2>
        <a:srgbClr val="333F48"/>
      </a:accent2>
      <a:accent3>
        <a:srgbClr val="7F7F7F"/>
      </a:accent3>
      <a:accent4>
        <a:srgbClr val="B2B2B2"/>
      </a:accent4>
      <a:accent5>
        <a:srgbClr val="DDDDDD"/>
      </a:accent5>
      <a:accent6>
        <a:srgbClr val="658D1B"/>
      </a:accent6>
      <a:hlink>
        <a:srgbClr val="0563C1"/>
      </a:hlink>
      <a:folHlink>
        <a:srgbClr val="954F72"/>
      </a:folHlink>
    </a:clrScheme>
    <a:fontScheme name="Custom 27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631234D-5096-414D-9468-9317D935E2A7}" vid="{0B266085-76D2-44E0-8445-90DD9534B96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Ari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Ari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TaxCatchAll xmlns="f7121e7f-8e9b-4649-b406-99d778002dce" xsi:nil="true"/>
    <PublishingStartDate xmlns="http://schemas.microsoft.com/sharepoint/v3" xsi:nil="true"/>
    <lcf76f155ced4ddcb4097134ff3c332f xmlns="003c38a7-98ca-4ee5-9f19-e608002c78e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F854332E4DAC498C51F3444E73D577" ma:contentTypeVersion="13" ma:contentTypeDescription="Create a new document." ma:contentTypeScope="" ma:versionID="48588a21f37a5cc75a52571eb42c6e1d">
  <xsd:schema xmlns:xsd="http://www.w3.org/2001/XMLSchema" xmlns:xs="http://www.w3.org/2001/XMLSchema" xmlns:p="http://schemas.microsoft.com/office/2006/metadata/properties" xmlns:ns1="http://schemas.microsoft.com/sharepoint/v3" xmlns:ns2="003c38a7-98ca-4ee5-9f19-e608002c78eb" xmlns:ns3="7c6b3982-07f9-4cd7-9eb6-775d566d6b36" xmlns:ns4="f7121e7f-8e9b-4649-b406-99d778002dce" targetNamespace="http://schemas.microsoft.com/office/2006/metadata/properties" ma:root="true" ma:fieldsID="3d24dc43059d6bd40ee0e6d13f47dfc3" ns1:_="" ns2:_="" ns3:_="" ns4:_="">
    <xsd:import namespace="http://schemas.microsoft.com/sharepoint/v3"/>
    <xsd:import namespace="003c38a7-98ca-4ee5-9f19-e608002c78eb"/>
    <xsd:import namespace="7c6b3982-07f9-4cd7-9eb6-775d566d6b36"/>
    <xsd:import namespace="f7121e7f-8e9b-4649-b406-99d778002dce"/>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03c38a7-98ca-4ee5-9f19-e608002c78e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b62e948-4057-418f-b424-da9746bdd80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6b3982-07f9-4cd7-9eb6-775d566d6b3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121e7f-8e9b-4649-b406-99d778002dc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7b73115-a9a2-420f-a0d9-9a6bf2ef187d}" ma:internalName="TaxCatchAll" ma:showField="CatchAllData" ma:web="f7121e7f-8e9b-4649-b406-99d778002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58875A-DF0E-4940-BE5C-55C5011094FC}">
  <ds:schemaRefs>
    <ds:schemaRef ds:uri="http://schemas.microsoft.com/sharepoint/v3/contenttype/forms"/>
  </ds:schemaRefs>
</ds:datastoreItem>
</file>

<file path=customXml/itemProps2.xml><?xml version="1.0" encoding="utf-8"?>
<ds:datastoreItem xmlns:ds="http://schemas.openxmlformats.org/officeDocument/2006/customXml" ds:itemID="{73263260-93F8-47C5-BF17-4F0A813A6ED5}">
  <ds:schemaRefs>
    <ds:schemaRef ds:uri="http://schemas.microsoft.com/office/2006/metadata/properties"/>
    <ds:schemaRef ds:uri="http://schemas.microsoft.com/office/infopath/2007/PartnerControls"/>
    <ds:schemaRef ds:uri="http://schemas.microsoft.com/sharepoint/v3"/>
    <ds:schemaRef ds:uri="f7121e7f-8e9b-4649-b406-99d778002dce"/>
    <ds:schemaRef ds:uri="003c38a7-98ca-4ee5-9f19-e608002c78eb"/>
  </ds:schemaRefs>
</ds:datastoreItem>
</file>

<file path=customXml/itemProps3.xml><?xml version="1.0" encoding="utf-8"?>
<ds:datastoreItem xmlns:ds="http://schemas.openxmlformats.org/officeDocument/2006/customXml" ds:itemID="{FDE6825E-B337-4D18-B1A3-8E18F4B505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03c38a7-98ca-4ee5-9f19-e608002c78eb"/>
    <ds:schemaRef ds:uri="7c6b3982-07f9-4cd7-9eb6-775d566d6b36"/>
    <ds:schemaRef ds:uri="f7121e7f-8e9b-4649-b406-99d778002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Parker Meggitt PPT template wide</Template>
  <TotalTime>328</TotalTime>
  <Words>557</Words>
  <Application>Microsoft Office PowerPoint</Application>
  <PresentationFormat>Grand écran</PresentationFormat>
  <Paragraphs>147</Paragraphs>
  <Slides>12</Slides>
  <Notes>1</Notes>
  <HiddenSlides>2</HiddenSlides>
  <MMClips>0</MMClips>
  <ScaleCrop>false</ScaleCrop>
  <HeadingPairs>
    <vt:vector size="4" baseType="variant">
      <vt:variant>
        <vt:lpstr>Thème</vt:lpstr>
      </vt:variant>
      <vt:variant>
        <vt:i4>2</vt:i4>
      </vt:variant>
      <vt:variant>
        <vt:lpstr>Titres des diapositives</vt:lpstr>
      </vt:variant>
      <vt:variant>
        <vt:i4>12</vt:i4>
      </vt:variant>
    </vt:vector>
  </HeadingPairs>
  <TitlesOfParts>
    <vt:vector size="14" baseType="lpstr">
      <vt:lpstr>Meggitt presentation template v2</vt:lpstr>
      <vt:lpstr>1_Meggitt presentation template v2</vt:lpstr>
      <vt:lpstr>DISTRIBUTED VS CENTRALIZED  SOLUTION</vt:lpstr>
      <vt:lpstr>Definitions</vt:lpstr>
      <vt:lpstr>Definitions</vt:lpstr>
      <vt:lpstr>Definitions</vt:lpstr>
      <vt:lpstr>Centralized monitoring system</vt:lpstr>
      <vt:lpstr>Centralized monitoring system</vt:lpstr>
      <vt:lpstr>Distributed monitoring system</vt:lpstr>
      <vt:lpstr>Distributed monitoring system</vt:lpstr>
      <vt:lpstr>Distributed monitoring system</vt:lpstr>
      <vt:lpstr>Distributed monitoring system</vt:lpstr>
      <vt:lpstr>Comparison</vt:lpstr>
      <vt:lpstr>Comparison</vt:lpstr>
    </vt:vector>
  </TitlesOfParts>
  <Company>Meggitt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Distributed vs Centralized solutions</dc:title>
  <dc:creator>Gregory Zurbriggen</dc:creator>
  <cp:lastModifiedBy>five-eighteen partners</cp:lastModifiedBy>
  <cp:revision>79</cp:revision>
  <dcterms:created xsi:type="dcterms:W3CDTF">2022-12-06T14:32:02Z</dcterms:created>
  <dcterms:modified xsi:type="dcterms:W3CDTF">2023-02-09T18:48:23Z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0x01010089F854332E4DAC498C51F3444E73D577</vt:lpwstr>
  </property>
</Properties>
</file>