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sldIdLst>
    <p:sldId id="290" r:id="rId5"/>
    <p:sldId id="270" r:id="rId6"/>
    <p:sldId id="275" r:id="rId7"/>
    <p:sldId id="292" r:id="rId8"/>
    <p:sldId id="264" r:id="rId9"/>
    <p:sldId id="295" r:id="rId10"/>
    <p:sldId id="310" r:id="rId11"/>
    <p:sldId id="308" r:id="rId12"/>
    <p:sldId id="312" r:id="rId13"/>
    <p:sldId id="288" r:id="rId14"/>
    <p:sldId id="278" r:id="rId15"/>
    <p:sldId id="301" r:id="rId16"/>
    <p:sldId id="279" r:id="rId17"/>
    <p:sldId id="280" r:id="rId18"/>
    <p:sldId id="302" r:id="rId19"/>
    <p:sldId id="291" r:id="rId20"/>
    <p:sldId id="305" r:id="rId21"/>
    <p:sldId id="307" r:id="rId22"/>
    <p:sldId id="306" r:id="rId23"/>
    <p:sldId id="289" r:id="rId24"/>
    <p:sldId id="303" r:id="rId25"/>
    <p:sldId id="299" r:id="rId26"/>
    <p:sldId id="32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779" userDrawn="1">
          <p15:clr>
            <a:srgbClr val="A4A3A4"/>
          </p15:clr>
        </p15:guide>
        <p15:guide id="2" pos="2477" userDrawn="1">
          <p15:clr>
            <a:srgbClr val="A4A3A4"/>
          </p15:clr>
        </p15:guide>
        <p15:guide id="3" pos="4925" userDrawn="1">
          <p15:clr>
            <a:srgbClr val="A4A3A4"/>
          </p15:clr>
        </p15:guide>
        <p15:guide id="4" pos="5246" userDrawn="1">
          <p15:clr>
            <a:srgbClr val="A4A3A4"/>
          </p15:clr>
        </p15:guide>
        <p15:guide id="5" orient="horz" pos="25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600"/>
    <a:srgbClr val="333F48"/>
    <a:srgbClr val="009999"/>
    <a:srgbClr val="ED7D31"/>
    <a:srgbClr val="7F7F7F"/>
    <a:srgbClr val="D9D9D9"/>
    <a:srgbClr val="FFFFFF"/>
    <a:srgbClr val="658D1B"/>
    <a:srgbClr val="658D19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0" autoAdjust="0"/>
    <p:restoredTop sz="92115" autoAdjust="0"/>
  </p:normalViewPr>
  <p:slideViewPr>
    <p:cSldViewPr snapToGrid="0">
      <p:cViewPr varScale="1">
        <p:scale>
          <a:sx n="62" d="100"/>
          <a:sy n="62" d="100"/>
        </p:scale>
        <p:origin x="752" y="56"/>
      </p:cViewPr>
      <p:guideLst>
        <p:guide pos="2779"/>
        <p:guide pos="2477"/>
        <p:guide pos="4925"/>
        <p:guide pos="5246"/>
        <p:guide orient="horz" pos="25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847F738-42EF-4CA4-855D-2BDBBE15F4EF}" type="datetimeFigureOut">
              <a:rPr lang="en-GB" smtClean="0"/>
              <a:pPr/>
              <a:t>17/08/2021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5E52F80-AF8F-4790-9FE2-2713694115E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354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2F80-AF8F-4790-9FE2-2713694115E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47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2F80-AF8F-4790-9FE2-2713694115E9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2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Customer centric, small and agile, </a:t>
            </a: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We offer tailored made and competitive products, solutions and services to our customers, </a:t>
            </a: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We deliver differentiated protection and condition monitoring solutions with highly demanding requirements to the power generation industry and other adjacent markets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2F80-AF8F-4790-9FE2-2713694115E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539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Product line logic </a:t>
            </a:r>
          </a:p>
          <a:p>
            <a:r>
              <a:rPr lang="en-US" dirty="0"/>
              <a:t>Add real examples of application (number of VM600 installed </a:t>
            </a:r>
            <a:r>
              <a:rPr lang="en-US" dirty="0" err="1"/>
              <a:t>etc</a:t>
            </a:r>
            <a:r>
              <a:rPr lang="en-US" dirty="0"/>
              <a:t>)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2F80-AF8F-4790-9FE2-2713694115E9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27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2F80-AF8F-4790-9FE2-2713694115E9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82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Product line logic </a:t>
            </a:r>
          </a:p>
          <a:p>
            <a:r>
              <a:rPr lang="en-US" dirty="0"/>
              <a:t>Add real examples of application (number of VM600 installed </a:t>
            </a:r>
            <a:r>
              <a:rPr lang="en-US" dirty="0" err="1"/>
              <a:t>etc</a:t>
            </a:r>
            <a:r>
              <a:rPr lang="en-US" dirty="0"/>
              <a:t>)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2F80-AF8F-4790-9FE2-2713694115E9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59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162" y="1671891"/>
            <a:ext cx="11160000" cy="3166809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600" cap="all" baseline="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8163" y="4838700"/>
            <a:ext cx="11160000" cy="1493838"/>
          </a:xfrm>
        </p:spPr>
        <p:txBody>
          <a:bodyPr anchor="b"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200"/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99982-D242-42C8-999A-B95F2BE4F3CF}"/>
              </a:ext>
            </a:extLst>
          </p:cNvPr>
          <p:cNvSpPr txBox="1"/>
          <p:nvPr userDrawn="1"/>
        </p:nvSpPr>
        <p:spPr>
          <a:xfrm>
            <a:off x="9928433" y="172464"/>
            <a:ext cx="17841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tx2"/>
                </a:solidFill>
              </a:rPr>
              <a:t>Enabling the Extraordinary</a:t>
            </a:r>
          </a:p>
          <a:p>
            <a:pPr algn="ctr"/>
            <a:r>
              <a:rPr lang="en-GB" sz="900" dirty="0">
                <a:solidFill>
                  <a:schemeClr val="tx2"/>
                </a:solidFill>
              </a:rPr>
              <a:t>To</a:t>
            </a:r>
            <a:r>
              <a:rPr lang="en-GB" sz="900" baseline="0" dirty="0">
                <a:solidFill>
                  <a:schemeClr val="tx2"/>
                </a:solidFill>
              </a:rPr>
              <a:t> Fly   To Power  To Live</a:t>
            </a:r>
            <a:endParaRPr lang="en-GB" sz="900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39750" y="242888"/>
            <a:ext cx="1633538" cy="309562"/>
            <a:chOff x="539750" y="242888"/>
            <a:chExt cx="1633538" cy="309562"/>
          </a:xfrm>
          <a:solidFill>
            <a:schemeClr val="tx2"/>
          </a:solidFill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860425" y="250825"/>
              <a:ext cx="187325" cy="300037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1625600" y="334963"/>
              <a:ext cx="44450" cy="215900"/>
            </a:xfrm>
            <a:custGeom>
              <a:avLst/>
              <a:gdLst>
                <a:gd name="T0" fmla="*/ 0 w 28"/>
                <a:gd name="T1" fmla="*/ 29 h 136"/>
                <a:gd name="T2" fmla="*/ 0 w 28"/>
                <a:gd name="T3" fmla="*/ 136 h 136"/>
                <a:gd name="T4" fmla="*/ 28 w 28"/>
                <a:gd name="T5" fmla="*/ 136 h 136"/>
                <a:gd name="T6" fmla="*/ 28 w 28"/>
                <a:gd name="T7" fmla="*/ 0 h 136"/>
                <a:gd name="T8" fmla="*/ 0 w 28"/>
                <a:gd name="T9" fmla="*/ 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6">
                  <a:moveTo>
                    <a:pt x="0" y="29"/>
                  </a:moveTo>
                  <a:lnTo>
                    <a:pt x="0" y="136"/>
                  </a:lnTo>
                  <a:lnTo>
                    <a:pt x="28" y="136"/>
                  </a:lnTo>
                  <a:lnTo>
                    <a:pt x="28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1625600" y="250825"/>
              <a:ext cx="80963" cy="80962"/>
            </a:xfrm>
            <a:custGeom>
              <a:avLst/>
              <a:gdLst>
                <a:gd name="T0" fmla="*/ 0 w 51"/>
                <a:gd name="T1" fmla="*/ 0 h 51"/>
                <a:gd name="T2" fmla="*/ 0 w 51"/>
                <a:gd name="T3" fmla="*/ 51 h 51"/>
                <a:gd name="T4" fmla="*/ 51 w 51"/>
                <a:gd name="T5" fmla="*/ 0 h 51"/>
                <a:gd name="T6" fmla="*/ 0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lnTo>
                    <a:pt x="0" y="51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998538" y="244476"/>
              <a:ext cx="295275" cy="307974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1284288" y="242888"/>
              <a:ext cx="295275" cy="309562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539750" y="250825"/>
              <a:ext cx="260350" cy="300037"/>
            </a:xfrm>
            <a:custGeom>
              <a:avLst/>
              <a:gdLst>
                <a:gd name="T0" fmla="*/ 141 w 164"/>
                <a:gd name="T1" fmla="*/ 0 h 189"/>
                <a:gd name="T2" fmla="*/ 82 w 164"/>
                <a:gd name="T3" fmla="*/ 76 h 189"/>
                <a:gd name="T4" fmla="*/ 23 w 164"/>
                <a:gd name="T5" fmla="*/ 0 h 189"/>
                <a:gd name="T6" fmla="*/ 0 w 164"/>
                <a:gd name="T7" fmla="*/ 0 h 189"/>
                <a:gd name="T8" fmla="*/ 0 w 164"/>
                <a:gd name="T9" fmla="*/ 189 h 189"/>
                <a:gd name="T10" fmla="*/ 26 w 164"/>
                <a:gd name="T11" fmla="*/ 189 h 189"/>
                <a:gd name="T12" fmla="*/ 26 w 164"/>
                <a:gd name="T13" fmla="*/ 41 h 189"/>
                <a:gd name="T14" fmla="*/ 82 w 164"/>
                <a:gd name="T15" fmla="*/ 117 h 189"/>
                <a:gd name="T16" fmla="*/ 139 w 164"/>
                <a:gd name="T17" fmla="*/ 41 h 189"/>
                <a:gd name="T18" fmla="*/ 139 w 164"/>
                <a:gd name="T19" fmla="*/ 189 h 189"/>
                <a:gd name="T20" fmla="*/ 164 w 164"/>
                <a:gd name="T21" fmla="*/ 189 h 189"/>
                <a:gd name="T22" fmla="*/ 164 w 164"/>
                <a:gd name="T23" fmla="*/ 0 h 189"/>
                <a:gd name="T24" fmla="*/ 141 w 164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189">
                  <a:moveTo>
                    <a:pt x="141" y="0"/>
                  </a:moveTo>
                  <a:lnTo>
                    <a:pt x="82" y="7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89"/>
                  </a:lnTo>
                  <a:lnTo>
                    <a:pt x="26" y="189"/>
                  </a:lnTo>
                  <a:lnTo>
                    <a:pt x="26" y="41"/>
                  </a:lnTo>
                  <a:lnTo>
                    <a:pt x="82" y="117"/>
                  </a:lnTo>
                  <a:lnTo>
                    <a:pt x="139" y="41"/>
                  </a:lnTo>
                  <a:lnTo>
                    <a:pt x="139" y="189"/>
                  </a:lnTo>
                  <a:lnTo>
                    <a:pt x="164" y="189"/>
                  </a:lnTo>
                  <a:lnTo>
                    <a:pt x="164" y="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709738" y="250825"/>
              <a:ext cx="463550" cy="300037"/>
            </a:xfrm>
            <a:custGeom>
              <a:avLst/>
              <a:gdLst>
                <a:gd name="T0" fmla="*/ 24 w 292"/>
                <a:gd name="T1" fmla="*/ 0 h 189"/>
                <a:gd name="T2" fmla="*/ 0 w 292"/>
                <a:gd name="T3" fmla="*/ 23 h 189"/>
                <a:gd name="T4" fmla="*/ 67 w 292"/>
                <a:gd name="T5" fmla="*/ 23 h 189"/>
                <a:gd name="T6" fmla="*/ 67 w 292"/>
                <a:gd name="T7" fmla="*/ 189 h 189"/>
                <a:gd name="T8" fmla="*/ 93 w 292"/>
                <a:gd name="T9" fmla="*/ 189 h 189"/>
                <a:gd name="T10" fmla="*/ 93 w 292"/>
                <a:gd name="T11" fmla="*/ 23 h 189"/>
                <a:gd name="T12" fmla="*/ 198 w 292"/>
                <a:gd name="T13" fmla="*/ 23 h 189"/>
                <a:gd name="T14" fmla="*/ 198 w 292"/>
                <a:gd name="T15" fmla="*/ 189 h 189"/>
                <a:gd name="T16" fmla="*/ 227 w 292"/>
                <a:gd name="T17" fmla="*/ 189 h 189"/>
                <a:gd name="T18" fmla="*/ 227 w 292"/>
                <a:gd name="T19" fmla="*/ 23 h 189"/>
                <a:gd name="T20" fmla="*/ 292 w 292"/>
                <a:gd name="T21" fmla="*/ 23 h 189"/>
                <a:gd name="T22" fmla="*/ 292 w 292"/>
                <a:gd name="T23" fmla="*/ 0 h 189"/>
                <a:gd name="T24" fmla="*/ 24 w 292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89">
                  <a:moveTo>
                    <a:pt x="24" y="0"/>
                  </a:moveTo>
                  <a:lnTo>
                    <a:pt x="0" y="23"/>
                  </a:lnTo>
                  <a:lnTo>
                    <a:pt x="67" y="23"/>
                  </a:lnTo>
                  <a:lnTo>
                    <a:pt x="67" y="189"/>
                  </a:lnTo>
                  <a:lnTo>
                    <a:pt x="93" y="189"/>
                  </a:lnTo>
                  <a:lnTo>
                    <a:pt x="93" y="23"/>
                  </a:lnTo>
                  <a:lnTo>
                    <a:pt x="198" y="23"/>
                  </a:lnTo>
                  <a:lnTo>
                    <a:pt x="198" y="189"/>
                  </a:lnTo>
                  <a:lnTo>
                    <a:pt x="227" y="189"/>
                  </a:lnTo>
                  <a:lnTo>
                    <a:pt x="227" y="23"/>
                  </a:lnTo>
                  <a:lnTo>
                    <a:pt x="292" y="23"/>
                  </a:lnTo>
                  <a:lnTo>
                    <a:pt x="29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793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48705"/>
            <a:ext cx="11172576" cy="6804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692000"/>
            <a:ext cx="11160000" cy="422592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9" y="841105"/>
            <a:ext cx="11172576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5C7B-5F97-497B-810A-E6D17FA0CDF2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07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ullet Poi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48705"/>
            <a:ext cx="11172576" cy="6804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692000"/>
            <a:ext cx="11160000" cy="4225926"/>
          </a:xfrm>
        </p:spPr>
        <p:txBody>
          <a:bodyPr>
            <a:normAutofit/>
          </a:bodyPr>
          <a:lstStyle>
            <a:lvl1pPr marL="179388" indent="-179388">
              <a:spcBef>
                <a:spcPts val="900"/>
              </a:spcBef>
              <a:buClr>
                <a:schemeClr val="accent1"/>
              </a:buClr>
              <a:buFont typeface="Wingdings 2" panose="05020102010507070707" pitchFamily="18" charset="2"/>
              <a:buChar char=""/>
              <a:defRPr lang="en-US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>
              <a:spcBef>
                <a:spcPts val="900"/>
              </a:spcBef>
              <a:buClr>
                <a:schemeClr val="accent1"/>
              </a:buClr>
              <a:buFont typeface="Arial" panose="02000503000000020004" pitchFamily="50" charset="0"/>
              <a:buChar char="–"/>
              <a:defRPr sz="1400" b="0"/>
            </a:lvl2pPr>
            <a:lvl3pPr marL="536575" indent="-177800">
              <a:spcBef>
                <a:spcPts val="900"/>
              </a:spcBef>
              <a:buClr>
                <a:schemeClr val="accent1"/>
              </a:buClr>
              <a:defRPr sz="1400" b="0"/>
            </a:lvl3pPr>
            <a:lvl4pPr marL="715963" indent="-179388">
              <a:spcBef>
                <a:spcPts val="900"/>
              </a:spcBef>
              <a:buClr>
                <a:schemeClr val="accent1"/>
              </a:buClr>
              <a:defRPr sz="1400" b="0"/>
            </a:lvl4pPr>
            <a:lvl5pPr marL="895350" indent="-179388">
              <a:spcBef>
                <a:spcPts val="900"/>
              </a:spcBef>
              <a:buClr>
                <a:schemeClr val="accent1"/>
              </a:buClr>
              <a:defRPr sz="14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9" y="841105"/>
            <a:ext cx="11172576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B18D-2394-436B-853D-506AE67A0E60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1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162" y="1671891"/>
            <a:ext cx="11160000" cy="3166809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13000" cap="all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89679" y="4838700"/>
            <a:ext cx="2608484" cy="1493838"/>
          </a:xfrm>
        </p:spPr>
        <p:txBody>
          <a:bodyPr anchor="t"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200"/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7B2703-1718-4F10-9BAC-46870CDC71AA}"/>
              </a:ext>
            </a:extLst>
          </p:cNvPr>
          <p:cNvGrpSpPr/>
          <p:nvPr userDrawn="1"/>
        </p:nvGrpSpPr>
        <p:grpSpPr>
          <a:xfrm>
            <a:off x="10540683" y="6379528"/>
            <a:ext cx="1168401" cy="220663"/>
            <a:chOff x="10552113" y="439738"/>
            <a:chExt cx="1168401" cy="220663"/>
          </a:xfrm>
          <a:solidFill>
            <a:srgbClr val="333F48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DFD7FDCA-BA76-42CC-B030-318131A0CF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82301" y="446088"/>
              <a:ext cx="133350" cy="212725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30B7EF6-C0E9-4A90-A024-3C3434E81A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504825"/>
              <a:ext cx="31750" cy="153988"/>
            </a:xfrm>
            <a:custGeom>
              <a:avLst/>
              <a:gdLst>
                <a:gd name="T0" fmla="*/ 0 w 20"/>
                <a:gd name="T1" fmla="*/ 21 h 97"/>
                <a:gd name="T2" fmla="*/ 0 w 20"/>
                <a:gd name="T3" fmla="*/ 97 h 97"/>
                <a:gd name="T4" fmla="*/ 20 w 20"/>
                <a:gd name="T5" fmla="*/ 97 h 97"/>
                <a:gd name="T6" fmla="*/ 20 w 20"/>
                <a:gd name="T7" fmla="*/ 0 h 97"/>
                <a:gd name="T8" fmla="*/ 0 w 20"/>
                <a:gd name="T9" fmla="*/ 2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7">
                  <a:moveTo>
                    <a:pt x="0" y="21"/>
                  </a:moveTo>
                  <a:lnTo>
                    <a:pt x="0" y="97"/>
                  </a:lnTo>
                  <a:lnTo>
                    <a:pt x="20" y="97"/>
                  </a:lnTo>
                  <a:lnTo>
                    <a:pt x="20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C4F9F82C-F759-4092-972B-5135B19A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446088"/>
              <a:ext cx="58738" cy="57150"/>
            </a:xfrm>
            <a:custGeom>
              <a:avLst/>
              <a:gdLst>
                <a:gd name="T0" fmla="*/ 0 w 37"/>
                <a:gd name="T1" fmla="*/ 0 h 36"/>
                <a:gd name="T2" fmla="*/ 0 w 37"/>
                <a:gd name="T3" fmla="*/ 36 h 36"/>
                <a:gd name="T4" fmla="*/ 37 w 37"/>
                <a:gd name="T5" fmla="*/ 0 h 36"/>
                <a:gd name="T6" fmla="*/ 0 w 37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6">
                  <a:moveTo>
                    <a:pt x="0" y="0"/>
                  </a:moveTo>
                  <a:lnTo>
                    <a:pt x="0" y="36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33D9408-7841-4AD7-B819-3085B64AF2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80726" y="441325"/>
              <a:ext cx="211138" cy="219075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246EEA43-5A01-415C-8509-DD387EAC74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83926" y="439738"/>
              <a:ext cx="211138" cy="220663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67FDD490-FFC1-4918-8CC8-670A2E017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2113" y="446088"/>
              <a:ext cx="185738" cy="212725"/>
            </a:xfrm>
            <a:custGeom>
              <a:avLst/>
              <a:gdLst>
                <a:gd name="T0" fmla="*/ 101 w 117"/>
                <a:gd name="T1" fmla="*/ 0 h 134"/>
                <a:gd name="T2" fmla="*/ 59 w 117"/>
                <a:gd name="T3" fmla="*/ 54 h 134"/>
                <a:gd name="T4" fmla="*/ 17 w 117"/>
                <a:gd name="T5" fmla="*/ 0 h 134"/>
                <a:gd name="T6" fmla="*/ 0 w 117"/>
                <a:gd name="T7" fmla="*/ 0 h 134"/>
                <a:gd name="T8" fmla="*/ 0 w 117"/>
                <a:gd name="T9" fmla="*/ 134 h 134"/>
                <a:gd name="T10" fmla="*/ 19 w 117"/>
                <a:gd name="T11" fmla="*/ 134 h 134"/>
                <a:gd name="T12" fmla="*/ 19 w 117"/>
                <a:gd name="T13" fmla="*/ 29 h 134"/>
                <a:gd name="T14" fmla="*/ 59 w 117"/>
                <a:gd name="T15" fmla="*/ 83 h 134"/>
                <a:gd name="T16" fmla="*/ 99 w 117"/>
                <a:gd name="T17" fmla="*/ 29 h 134"/>
                <a:gd name="T18" fmla="*/ 99 w 117"/>
                <a:gd name="T19" fmla="*/ 134 h 134"/>
                <a:gd name="T20" fmla="*/ 117 w 117"/>
                <a:gd name="T21" fmla="*/ 134 h 134"/>
                <a:gd name="T22" fmla="*/ 117 w 117"/>
                <a:gd name="T23" fmla="*/ 0 h 134"/>
                <a:gd name="T24" fmla="*/ 101 w 11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34">
                  <a:moveTo>
                    <a:pt x="101" y="0"/>
                  </a:moveTo>
                  <a:lnTo>
                    <a:pt x="59" y="5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9" y="134"/>
                  </a:lnTo>
                  <a:lnTo>
                    <a:pt x="19" y="29"/>
                  </a:lnTo>
                  <a:lnTo>
                    <a:pt x="59" y="83"/>
                  </a:lnTo>
                  <a:lnTo>
                    <a:pt x="99" y="29"/>
                  </a:lnTo>
                  <a:lnTo>
                    <a:pt x="99" y="134"/>
                  </a:lnTo>
                  <a:lnTo>
                    <a:pt x="117" y="134"/>
                  </a:lnTo>
                  <a:lnTo>
                    <a:pt x="117" y="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80579594-AEB4-4D87-B503-E529AFBA6B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88726" y="446088"/>
              <a:ext cx="331788" cy="212725"/>
            </a:xfrm>
            <a:custGeom>
              <a:avLst/>
              <a:gdLst>
                <a:gd name="T0" fmla="*/ 18 w 209"/>
                <a:gd name="T1" fmla="*/ 0 h 134"/>
                <a:gd name="T2" fmla="*/ 0 w 209"/>
                <a:gd name="T3" fmla="*/ 16 h 134"/>
                <a:gd name="T4" fmla="*/ 48 w 209"/>
                <a:gd name="T5" fmla="*/ 16 h 134"/>
                <a:gd name="T6" fmla="*/ 48 w 209"/>
                <a:gd name="T7" fmla="*/ 134 h 134"/>
                <a:gd name="T8" fmla="*/ 67 w 209"/>
                <a:gd name="T9" fmla="*/ 134 h 134"/>
                <a:gd name="T10" fmla="*/ 67 w 209"/>
                <a:gd name="T11" fmla="*/ 16 h 134"/>
                <a:gd name="T12" fmla="*/ 142 w 209"/>
                <a:gd name="T13" fmla="*/ 16 h 134"/>
                <a:gd name="T14" fmla="*/ 142 w 209"/>
                <a:gd name="T15" fmla="*/ 134 h 134"/>
                <a:gd name="T16" fmla="*/ 163 w 209"/>
                <a:gd name="T17" fmla="*/ 134 h 134"/>
                <a:gd name="T18" fmla="*/ 163 w 209"/>
                <a:gd name="T19" fmla="*/ 16 h 134"/>
                <a:gd name="T20" fmla="*/ 209 w 209"/>
                <a:gd name="T21" fmla="*/ 16 h 134"/>
                <a:gd name="T22" fmla="*/ 209 w 209"/>
                <a:gd name="T23" fmla="*/ 0 h 134"/>
                <a:gd name="T24" fmla="*/ 18 w 20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34">
                  <a:moveTo>
                    <a:pt x="18" y="0"/>
                  </a:moveTo>
                  <a:lnTo>
                    <a:pt x="0" y="16"/>
                  </a:lnTo>
                  <a:lnTo>
                    <a:pt x="48" y="16"/>
                  </a:lnTo>
                  <a:lnTo>
                    <a:pt x="48" y="134"/>
                  </a:lnTo>
                  <a:lnTo>
                    <a:pt x="67" y="134"/>
                  </a:lnTo>
                  <a:lnTo>
                    <a:pt x="67" y="16"/>
                  </a:lnTo>
                  <a:lnTo>
                    <a:pt x="142" y="16"/>
                  </a:lnTo>
                  <a:lnTo>
                    <a:pt x="142" y="134"/>
                  </a:lnTo>
                  <a:lnTo>
                    <a:pt x="163" y="134"/>
                  </a:lnTo>
                  <a:lnTo>
                    <a:pt x="163" y="16"/>
                  </a:lnTo>
                  <a:lnTo>
                    <a:pt x="209" y="16"/>
                  </a:lnTo>
                  <a:lnTo>
                    <a:pt x="20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0363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999" y="1709739"/>
            <a:ext cx="11172575" cy="2071430"/>
          </a:xfrm>
        </p:spPr>
        <p:txBody>
          <a:bodyPr anchor="b">
            <a:normAutofit/>
          </a:bodyPr>
          <a:lstStyle>
            <a:lvl1pPr>
              <a:lnSpc>
                <a:spcPct val="75000"/>
              </a:lnSpc>
              <a:defRPr sz="8800" cap="all" baseline="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2575" y="4102443"/>
            <a:ext cx="2160000" cy="180464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085D89-E127-4623-8CAE-66476DCEABDE}"/>
              </a:ext>
            </a:extLst>
          </p:cNvPr>
          <p:cNvGrpSpPr/>
          <p:nvPr userDrawn="1"/>
        </p:nvGrpSpPr>
        <p:grpSpPr>
          <a:xfrm>
            <a:off x="10540683" y="6379528"/>
            <a:ext cx="1168401" cy="220663"/>
            <a:chOff x="10552113" y="439738"/>
            <a:chExt cx="1168401" cy="220663"/>
          </a:xfrm>
          <a:solidFill>
            <a:srgbClr val="333F48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C236BAD-1A31-4AD6-90ED-DB6B992191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82301" y="446088"/>
              <a:ext cx="133350" cy="212725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480B0C5E-0C09-4186-8938-129F3D8A2D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504825"/>
              <a:ext cx="31750" cy="153988"/>
            </a:xfrm>
            <a:custGeom>
              <a:avLst/>
              <a:gdLst>
                <a:gd name="T0" fmla="*/ 0 w 20"/>
                <a:gd name="T1" fmla="*/ 21 h 97"/>
                <a:gd name="T2" fmla="*/ 0 w 20"/>
                <a:gd name="T3" fmla="*/ 97 h 97"/>
                <a:gd name="T4" fmla="*/ 20 w 20"/>
                <a:gd name="T5" fmla="*/ 97 h 97"/>
                <a:gd name="T6" fmla="*/ 20 w 20"/>
                <a:gd name="T7" fmla="*/ 0 h 97"/>
                <a:gd name="T8" fmla="*/ 0 w 20"/>
                <a:gd name="T9" fmla="*/ 2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7">
                  <a:moveTo>
                    <a:pt x="0" y="21"/>
                  </a:moveTo>
                  <a:lnTo>
                    <a:pt x="0" y="97"/>
                  </a:lnTo>
                  <a:lnTo>
                    <a:pt x="20" y="97"/>
                  </a:lnTo>
                  <a:lnTo>
                    <a:pt x="20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E791348-9BC0-42B2-AD57-F49486EFF1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446088"/>
              <a:ext cx="58738" cy="57150"/>
            </a:xfrm>
            <a:custGeom>
              <a:avLst/>
              <a:gdLst>
                <a:gd name="T0" fmla="*/ 0 w 37"/>
                <a:gd name="T1" fmla="*/ 0 h 36"/>
                <a:gd name="T2" fmla="*/ 0 w 37"/>
                <a:gd name="T3" fmla="*/ 36 h 36"/>
                <a:gd name="T4" fmla="*/ 37 w 37"/>
                <a:gd name="T5" fmla="*/ 0 h 36"/>
                <a:gd name="T6" fmla="*/ 0 w 37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6">
                  <a:moveTo>
                    <a:pt x="0" y="0"/>
                  </a:moveTo>
                  <a:lnTo>
                    <a:pt x="0" y="36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A71A0FB8-F6DC-4836-965F-EDAEA19DB6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80726" y="441325"/>
              <a:ext cx="211138" cy="219075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60AF4268-B0A3-402B-A6EA-EDF0D83BF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83926" y="439738"/>
              <a:ext cx="211138" cy="220663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69CC1BA-201D-4A26-AC89-332B228A4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2113" y="446088"/>
              <a:ext cx="185738" cy="212725"/>
            </a:xfrm>
            <a:custGeom>
              <a:avLst/>
              <a:gdLst>
                <a:gd name="T0" fmla="*/ 101 w 117"/>
                <a:gd name="T1" fmla="*/ 0 h 134"/>
                <a:gd name="T2" fmla="*/ 59 w 117"/>
                <a:gd name="T3" fmla="*/ 54 h 134"/>
                <a:gd name="T4" fmla="*/ 17 w 117"/>
                <a:gd name="T5" fmla="*/ 0 h 134"/>
                <a:gd name="T6" fmla="*/ 0 w 117"/>
                <a:gd name="T7" fmla="*/ 0 h 134"/>
                <a:gd name="T8" fmla="*/ 0 w 117"/>
                <a:gd name="T9" fmla="*/ 134 h 134"/>
                <a:gd name="T10" fmla="*/ 19 w 117"/>
                <a:gd name="T11" fmla="*/ 134 h 134"/>
                <a:gd name="T12" fmla="*/ 19 w 117"/>
                <a:gd name="T13" fmla="*/ 29 h 134"/>
                <a:gd name="T14" fmla="*/ 59 w 117"/>
                <a:gd name="T15" fmla="*/ 83 h 134"/>
                <a:gd name="T16" fmla="*/ 99 w 117"/>
                <a:gd name="T17" fmla="*/ 29 h 134"/>
                <a:gd name="T18" fmla="*/ 99 w 117"/>
                <a:gd name="T19" fmla="*/ 134 h 134"/>
                <a:gd name="T20" fmla="*/ 117 w 117"/>
                <a:gd name="T21" fmla="*/ 134 h 134"/>
                <a:gd name="T22" fmla="*/ 117 w 117"/>
                <a:gd name="T23" fmla="*/ 0 h 134"/>
                <a:gd name="T24" fmla="*/ 101 w 11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34">
                  <a:moveTo>
                    <a:pt x="101" y="0"/>
                  </a:moveTo>
                  <a:lnTo>
                    <a:pt x="59" y="5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9" y="134"/>
                  </a:lnTo>
                  <a:lnTo>
                    <a:pt x="19" y="29"/>
                  </a:lnTo>
                  <a:lnTo>
                    <a:pt x="59" y="83"/>
                  </a:lnTo>
                  <a:lnTo>
                    <a:pt x="99" y="29"/>
                  </a:lnTo>
                  <a:lnTo>
                    <a:pt x="99" y="134"/>
                  </a:lnTo>
                  <a:lnTo>
                    <a:pt x="117" y="134"/>
                  </a:lnTo>
                  <a:lnTo>
                    <a:pt x="117" y="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9BF2FCD-6057-4D2B-9513-FCA81483F7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88726" y="446088"/>
              <a:ext cx="331788" cy="212725"/>
            </a:xfrm>
            <a:custGeom>
              <a:avLst/>
              <a:gdLst>
                <a:gd name="T0" fmla="*/ 18 w 209"/>
                <a:gd name="T1" fmla="*/ 0 h 134"/>
                <a:gd name="T2" fmla="*/ 0 w 209"/>
                <a:gd name="T3" fmla="*/ 16 h 134"/>
                <a:gd name="T4" fmla="*/ 48 w 209"/>
                <a:gd name="T5" fmla="*/ 16 h 134"/>
                <a:gd name="T6" fmla="*/ 48 w 209"/>
                <a:gd name="T7" fmla="*/ 134 h 134"/>
                <a:gd name="T8" fmla="*/ 67 w 209"/>
                <a:gd name="T9" fmla="*/ 134 h 134"/>
                <a:gd name="T10" fmla="*/ 67 w 209"/>
                <a:gd name="T11" fmla="*/ 16 h 134"/>
                <a:gd name="T12" fmla="*/ 142 w 209"/>
                <a:gd name="T13" fmla="*/ 16 h 134"/>
                <a:gd name="T14" fmla="*/ 142 w 209"/>
                <a:gd name="T15" fmla="*/ 134 h 134"/>
                <a:gd name="T16" fmla="*/ 163 w 209"/>
                <a:gd name="T17" fmla="*/ 134 h 134"/>
                <a:gd name="T18" fmla="*/ 163 w 209"/>
                <a:gd name="T19" fmla="*/ 16 h 134"/>
                <a:gd name="T20" fmla="*/ 209 w 209"/>
                <a:gd name="T21" fmla="*/ 16 h 134"/>
                <a:gd name="T22" fmla="*/ 209 w 209"/>
                <a:gd name="T23" fmla="*/ 0 h 134"/>
                <a:gd name="T24" fmla="*/ 18 w 20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34">
                  <a:moveTo>
                    <a:pt x="18" y="0"/>
                  </a:moveTo>
                  <a:lnTo>
                    <a:pt x="0" y="16"/>
                  </a:lnTo>
                  <a:lnTo>
                    <a:pt x="48" y="16"/>
                  </a:lnTo>
                  <a:lnTo>
                    <a:pt x="48" y="134"/>
                  </a:lnTo>
                  <a:lnTo>
                    <a:pt x="67" y="134"/>
                  </a:lnTo>
                  <a:lnTo>
                    <a:pt x="67" y="16"/>
                  </a:lnTo>
                  <a:lnTo>
                    <a:pt x="142" y="16"/>
                  </a:lnTo>
                  <a:lnTo>
                    <a:pt x="142" y="134"/>
                  </a:lnTo>
                  <a:lnTo>
                    <a:pt x="163" y="134"/>
                  </a:lnTo>
                  <a:lnTo>
                    <a:pt x="163" y="16"/>
                  </a:lnTo>
                  <a:lnTo>
                    <a:pt x="209" y="16"/>
                  </a:lnTo>
                  <a:lnTo>
                    <a:pt x="20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38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26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999" y="1709739"/>
            <a:ext cx="11172575" cy="2071430"/>
          </a:xfrm>
        </p:spPr>
        <p:txBody>
          <a:bodyPr anchor="b">
            <a:normAutofit/>
          </a:bodyPr>
          <a:lstStyle>
            <a:lvl1pPr>
              <a:lnSpc>
                <a:spcPct val="75000"/>
              </a:lnSpc>
              <a:defRPr sz="8800" cap="all" baseline="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2575" y="4102443"/>
            <a:ext cx="2160000" cy="180464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8A4427-109A-420F-88F1-DC874ACE2D0F}"/>
              </a:ext>
            </a:extLst>
          </p:cNvPr>
          <p:cNvGrpSpPr/>
          <p:nvPr userDrawn="1"/>
        </p:nvGrpSpPr>
        <p:grpSpPr>
          <a:xfrm>
            <a:off x="10540683" y="6379528"/>
            <a:ext cx="1168401" cy="220663"/>
            <a:chOff x="10552113" y="439738"/>
            <a:chExt cx="1168401" cy="220663"/>
          </a:xfrm>
          <a:solidFill>
            <a:schemeClr val="tx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0F063E9-B535-4551-BFAD-E0E3B4AF9A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82301" y="446088"/>
              <a:ext cx="133350" cy="212725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A5259DD0-BB82-4ECF-BD86-191AE7FCAD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504825"/>
              <a:ext cx="31750" cy="153988"/>
            </a:xfrm>
            <a:custGeom>
              <a:avLst/>
              <a:gdLst>
                <a:gd name="T0" fmla="*/ 0 w 20"/>
                <a:gd name="T1" fmla="*/ 21 h 97"/>
                <a:gd name="T2" fmla="*/ 0 w 20"/>
                <a:gd name="T3" fmla="*/ 97 h 97"/>
                <a:gd name="T4" fmla="*/ 20 w 20"/>
                <a:gd name="T5" fmla="*/ 97 h 97"/>
                <a:gd name="T6" fmla="*/ 20 w 20"/>
                <a:gd name="T7" fmla="*/ 0 h 97"/>
                <a:gd name="T8" fmla="*/ 0 w 20"/>
                <a:gd name="T9" fmla="*/ 2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7">
                  <a:moveTo>
                    <a:pt x="0" y="21"/>
                  </a:moveTo>
                  <a:lnTo>
                    <a:pt x="0" y="97"/>
                  </a:lnTo>
                  <a:lnTo>
                    <a:pt x="20" y="97"/>
                  </a:lnTo>
                  <a:lnTo>
                    <a:pt x="20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3224925-9F08-436B-990A-1BFDCDCF02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446088"/>
              <a:ext cx="58738" cy="57150"/>
            </a:xfrm>
            <a:custGeom>
              <a:avLst/>
              <a:gdLst>
                <a:gd name="T0" fmla="*/ 0 w 37"/>
                <a:gd name="T1" fmla="*/ 0 h 36"/>
                <a:gd name="T2" fmla="*/ 0 w 37"/>
                <a:gd name="T3" fmla="*/ 36 h 36"/>
                <a:gd name="T4" fmla="*/ 37 w 37"/>
                <a:gd name="T5" fmla="*/ 0 h 36"/>
                <a:gd name="T6" fmla="*/ 0 w 37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6">
                  <a:moveTo>
                    <a:pt x="0" y="0"/>
                  </a:moveTo>
                  <a:lnTo>
                    <a:pt x="0" y="36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EB367349-E1F0-47C2-A12E-CE78B8F6F1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80726" y="441325"/>
              <a:ext cx="211138" cy="219075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6ECDFC54-3A0F-42F5-8DC7-90975C3126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83926" y="439738"/>
              <a:ext cx="211138" cy="220663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AA494F29-16ED-4161-AB93-CAA803C0C5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2113" y="446088"/>
              <a:ext cx="185738" cy="212725"/>
            </a:xfrm>
            <a:custGeom>
              <a:avLst/>
              <a:gdLst>
                <a:gd name="T0" fmla="*/ 101 w 117"/>
                <a:gd name="T1" fmla="*/ 0 h 134"/>
                <a:gd name="T2" fmla="*/ 59 w 117"/>
                <a:gd name="T3" fmla="*/ 54 h 134"/>
                <a:gd name="T4" fmla="*/ 17 w 117"/>
                <a:gd name="T5" fmla="*/ 0 h 134"/>
                <a:gd name="T6" fmla="*/ 0 w 117"/>
                <a:gd name="T7" fmla="*/ 0 h 134"/>
                <a:gd name="T8" fmla="*/ 0 w 117"/>
                <a:gd name="T9" fmla="*/ 134 h 134"/>
                <a:gd name="T10" fmla="*/ 19 w 117"/>
                <a:gd name="T11" fmla="*/ 134 h 134"/>
                <a:gd name="T12" fmla="*/ 19 w 117"/>
                <a:gd name="T13" fmla="*/ 29 h 134"/>
                <a:gd name="T14" fmla="*/ 59 w 117"/>
                <a:gd name="T15" fmla="*/ 83 h 134"/>
                <a:gd name="T16" fmla="*/ 99 w 117"/>
                <a:gd name="T17" fmla="*/ 29 h 134"/>
                <a:gd name="T18" fmla="*/ 99 w 117"/>
                <a:gd name="T19" fmla="*/ 134 h 134"/>
                <a:gd name="T20" fmla="*/ 117 w 117"/>
                <a:gd name="T21" fmla="*/ 134 h 134"/>
                <a:gd name="T22" fmla="*/ 117 w 117"/>
                <a:gd name="T23" fmla="*/ 0 h 134"/>
                <a:gd name="T24" fmla="*/ 101 w 11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34">
                  <a:moveTo>
                    <a:pt x="101" y="0"/>
                  </a:moveTo>
                  <a:lnTo>
                    <a:pt x="59" y="5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9" y="134"/>
                  </a:lnTo>
                  <a:lnTo>
                    <a:pt x="19" y="29"/>
                  </a:lnTo>
                  <a:lnTo>
                    <a:pt x="59" y="83"/>
                  </a:lnTo>
                  <a:lnTo>
                    <a:pt x="99" y="29"/>
                  </a:lnTo>
                  <a:lnTo>
                    <a:pt x="99" y="134"/>
                  </a:lnTo>
                  <a:lnTo>
                    <a:pt x="117" y="134"/>
                  </a:lnTo>
                  <a:lnTo>
                    <a:pt x="117" y="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0F90E14A-557E-4390-AD7C-98EE183388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88726" y="446088"/>
              <a:ext cx="331788" cy="212725"/>
            </a:xfrm>
            <a:custGeom>
              <a:avLst/>
              <a:gdLst>
                <a:gd name="T0" fmla="*/ 18 w 209"/>
                <a:gd name="T1" fmla="*/ 0 h 134"/>
                <a:gd name="T2" fmla="*/ 0 w 209"/>
                <a:gd name="T3" fmla="*/ 16 h 134"/>
                <a:gd name="T4" fmla="*/ 48 w 209"/>
                <a:gd name="T5" fmla="*/ 16 h 134"/>
                <a:gd name="T6" fmla="*/ 48 w 209"/>
                <a:gd name="T7" fmla="*/ 134 h 134"/>
                <a:gd name="T8" fmla="*/ 67 w 209"/>
                <a:gd name="T9" fmla="*/ 134 h 134"/>
                <a:gd name="T10" fmla="*/ 67 w 209"/>
                <a:gd name="T11" fmla="*/ 16 h 134"/>
                <a:gd name="T12" fmla="*/ 142 w 209"/>
                <a:gd name="T13" fmla="*/ 16 h 134"/>
                <a:gd name="T14" fmla="*/ 142 w 209"/>
                <a:gd name="T15" fmla="*/ 134 h 134"/>
                <a:gd name="T16" fmla="*/ 163 w 209"/>
                <a:gd name="T17" fmla="*/ 134 h 134"/>
                <a:gd name="T18" fmla="*/ 163 w 209"/>
                <a:gd name="T19" fmla="*/ 16 h 134"/>
                <a:gd name="T20" fmla="*/ 209 w 209"/>
                <a:gd name="T21" fmla="*/ 16 h 134"/>
                <a:gd name="T22" fmla="*/ 209 w 209"/>
                <a:gd name="T23" fmla="*/ 0 h 134"/>
                <a:gd name="T24" fmla="*/ 18 w 20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34">
                  <a:moveTo>
                    <a:pt x="18" y="0"/>
                  </a:moveTo>
                  <a:lnTo>
                    <a:pt x="0" y="16"/>
                  </a:lnTo>
                  <a:lnTo>
                    <a:pt x="48" y="16"/>
                  </a:lnTo>
                  <a:lnTo>
                    <a:pt x="48" y="134"/>
                  </a:lnTo>
                  <a:lnTo>
                    <a:pt x="67" y="134"/>
                  </a:lnTo>
                  <a:lnTo>
                    <a:pt x="67" y="16"/>
                  </a:lnTo>
                  <a:lnTo>
                    <a:pt x="142" y="16"/>
                  </a:lnTo>
                  <a:lnTo>
                    <a:pt x="142" y="134"/>
                  </a:lnTo>
                  <a:lnTo>
                    <a:pt x="163" y="134"/>
                  </a:lnTo>
                  <a:lnTo>
                    <a:pt x="163" y="16"/>
                  </a:lnTo>
                  <a:lnTo>
                    <a:pt x="209" y="16"/>
                  </a:lnTo>
                  <a:lnTo>
                    <a:pt x="20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36729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26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709739"/>
            <a:ext cx="11172575" cy="2071430"/>
          </a:xfrm>
        </p:spPr>
        <p:txBody>
          <a:bodyPr anchor="b">
            <a:normAutofit/>
          </a:bodyPr>
          <a:lstStyle>
            <a:lvl1pPr>
              <a:lnSpc>
                <a:spcPct val="75000"/>
              </a:lnSpc>
              <a:defRPr sz="8800" cap="all" baseline="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4102443"/>
            <a:ext cx="2160000" cy="180464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7D09D-089E-40C9-AF5C-E79B73ED645A}"/>
              </a:ext>
            </a:extLst>
          </p:cNvPr>
          <p:cNvGrpSpPr/>
          <p:nvPr userDrawn="1"/>
        </p:nvGrpSpPr>
        <p:grpSpPr>
          <a:xfrm>
            <a:off x="10540683" y="6379528"/>
            <a:ext cx="1168401" cy="220663"/>
            <a:chOff x="10552113" y="439738"/>
            <a:chExt cx="1168401" cy="220663"/>
          </a:xfrm>
          <a:solidFill>
            <a:srgbClr val="333F48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317CE0E-76BA-4BAB-B9C3-06FBB41842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82301" y="446088"/>
              <a:ext cx="133350" cy="212725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3DEF4932-037E-4093-8C69-5B262CC5AC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504825"/>
              <a:ext cx="31750" cy="153988"/>
            </a:xfrm>
            <a:custGeom>
              <a:avLst/>
              <a:gdLst>
                <a:gd name="T0" fmla="*/ 0 w 20"/>
                <a:gd name="T1" fmla="*/ 21 h 97"/>
                <a:gd name="T2" fmla="*/ 0 w 20"/>
                <a:gd name="T3" fmla="*/ 97 h 97"/>
                <a:gd name="T4" fmla="*/ 20 w 20"/>
                <a:gd name="T5" fmla="*/ 97 h 97"/>
                <a:gd name="T6" fmla="*/ 20 w 20"/>
                <a:gd name="T7" fmla="*/ 0 h 97"/>
                <a:gd name="T8" fmla="*/ 0 w 20"/>
                <a:gd name="T9" fmla="*/ 2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7">
                  <a:moveTo>
                    <a:pt x="0" y="21"/>
                  </a:moveTo>
                  <a:lnTo>
                    <a:pt x="0" y="97"/>
                  </a:lnTo>
                  <a:lnTo>
                    <a:pt x="20" y="97"/>
                  </a:lnTo>
                  <a:lnTo>
                    <a:pt x="20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600557CB-F2C4-43B3-992B-5F237D2565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446088"/>
              <a:ext cx="58738" cy="57150"/>
            </a:xfrm>
            <a:custGeom>
              <a:avLst/>
              <a:gdLst>
                <a:gd name="T0" fmla="*/ 0 w 37"/>
                <a:gd name="T1" fmla="*/ 0 h 36"/>
                <a:gd name="T2" fmla="*/ 0 w 37"/>
                <a:gd name="T3" fmla="*/ 36 h 36"/>
                <a:gd name="T4" fmla="*/ 37 w 37"/>
                <a:gd name="T5" fmla="*/ 0 h 36"/>
                <a:gd name="T6" fmla="*/ 0 w 37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6">
                  <a:moveTo>
                    <a:pt x="0" y="0"/>
                  </a:moveTo>
                  <a:lnTo>
                    <a:pt x="0" y="36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8B3568F-1581-4E2A-AC8D-6E44A053A3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80726" y="441325"/>
              <a:ext cx="211138" cy="219075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DB255996-6EB2-433F-9498-8F38751E78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83926" y="439738"/>
              <a:ext cx="211138" cy="220663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5A8E5BE8-E072-42BC-8433-6AD40A397D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2113" y="446088"/>
              <a:ext cx="185738" cy="212725"/>
            </a:xfrm>
            <a:custGeom>
              <a:avLst/>
              <a:gdLst>
                <a:gd name="T0" fmla="*/ 101 w 117"/>
                <a:gd name="T1" fmla="*/ 0 h 134"/>
                <a:gd name="T2" fmla="*/ 59 w 117"/>
                <a:gd name="T3" fmla="*/ 54 h 134"/>
                <a:gd name="T4" fmla="*/ 17 w 117"/>
                <a:gd name="T5" fmla="*/ 0 h 134"/>
                <a:gd name="T6" fmla="*/ 0 w 117"/>
                <a:gd name="T7" fmla="*/ 0 h 134"/>
                <a:gd name="T8" fmla="*/ 0 w 117"/>
                <a:gd name="T9" fmla="*/ 134 h 134"/>
                <a:gd name="T10" fmla="*/ 19 w 117"/>
                <a:gd name="T11" fmla="*/ 134 h 134"/>
                <a:gd name="T12" fmla="*/ 19 w 117"/>
                <a:gd name="T13" fmla="*/ 29 h 134"/>
                <a:gd name="T14" fmla="*/ 59 w 117"/>
                <a:gd name="T15" fmla="*/ 83 h 134"/>
                <a:gd name="T16" fmla="*/ 99 w 117"/>
                <a:gd name="T17" fmla="*/ 29 h 134"/>
                <a:gd name="T18" fmla="*/ 99 w 117"/>
                <a:gd name="T19" fmla="*/ 134 h 134"/>
                <a:gd name="T20" fmla="*/ 117 w 117"/>
                <a:gd name="T21" fmla="*/ 134 h 134"/>
                <a:gd name="T22" fmla="*/ 117 w 117"/>
                <a:gd name="T23" fmla="*/ 0 h 134"/>
                <a:gd name="T24" fmla="*/ 101 w 11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34">
                  <a:moveTo>
                    <a:pt x="101" y="0"/>
                  </a:moveTo>
                  <a:lnTo>
                    <a:pt x="59" y="5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9" y="134"/>
                  </a:lnTo>
                  <a:lnTo>
                    <a:pt x="19" y="29"/>
                  </a:lnTo>
                  <a:lnTo>
                    <a:pt x="59" y="83"/>
                  </a:lnTo>
                  <a:lnTo>
                    <a:pt x="99" y="29"/>
                  </a:lnTo>
                  <a:lnTo>
                    <a:pt x="99" y="134"/>
                  </a:lnTo>
                  <a:lnTo>
                    <a:pt x="117" y="134"/>
                  </a:lnTo>
                  <a:lnTo>
                    <a:pt x="117" y="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AD7407DA-881D-4123-A1E0-9F8AD430A0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88726" y="446088"/>
              <a:ext cx="331788" cy="212725"/>
            </a:xfrm>
            <a:custGeom>
              <a:avLst/>
              <a:gdLst>
                <a:gd name="T0" fmla="*/ 18 w 209"/>
                <a:gd name="T1" fmla="*/ 0 h 134"/>
                <a:gd name="T2" fmla="*/ 0 w 209"/>
                <a:gd name="T3" fmla="*/ 16 h 134"/>
                <a:gd name="T4" fmla="*/ 48 w 209"/>
                <a:gd name="T5" fmla="*/ 16 h 134"/>
                <a:gd name="T6" fmla="*/ 48 w 209"/>
                <a:gd name="T7" fmla="*/ 134 h 134"/>
                <a:gd name="T8" fmla="*/ 67 w 209"/>
                <a:gd name="T9" fmla="*/ 134 h 134"/>
                <a:gd name="T10" fmla="*/ 67 w 209"/>
                <a:gd name="T11" fmla="*/ 16 h 134"/>
                <a:gd name="T12" fmla="*/ 142 w 209"/>
                <a:gd name="T13" fmla="*/ 16 h 134"/>
                <a:gd name="T14" fmla="*/ 142 w 209"/>
                <a:gd name="T15" fmla="*/ 134 h 134"/>
                <a:gd name="T16" fmla="*/ 163 w 209"/>
                <a:gd name="T17" fmla="*/ 134 h 134"/>
                <a:gd name="T18" fmla="*/ 163 w 209"/>
                <a:gd name="T19" fmla="*/ 16 h 134"/>
                <a:gd name="T20" fmla="*/ 209 w 209"/>
                <a:gd name="T21" fmla="*/ 16 h 134"/>
                <a:gd name="T22" fmla="*/ 209 w 209"/>
                <a:gd name="T23" fmla="*/ 0 h 134"/>
                <a:gd name="T24" fmla="*/ 18 w 20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34">
                  <a:moveTo>
                    <a:pt x="18" y="0"/>
                  </a:moveTo>
                  <a:lnTo>
                    <a:pt x="0" y="16"/>
                  </a:lnTo>
                  <a:lnTo>
                    <a:pt x="48" y="16"/>
                  </a:lnTo>
                  <a:lnTo>
                    <a:pt x="48" y="134"/>
                  </a:lnTo>
                  <a:lnTo>
                    <a:pt x="67" y="134"/>
                  </a:lnTo>
                  <a:lnTo>
                    <a:pt x="67" y="16"/>
                  </a:lnTo>
                  <a:lnTo>
                    <a:pt x="142" y="16"/>
                  </a:lnTo>
                  <a:lnTo>
                    <a:pt x="142" y="134"/>
                  </a:lnTo>
                  <a:lnTo>
                    <a:pt x="163" y="134"/>
                  </a:lnTo>
                  <a:lnTo>
                    <a:pt x="163" y="16"/>
                  </a:lnTo>
                  <a:lnTo>
                    <a:pt x="209" y="16"/>
                  </a:lnTo>
                  <a:lnTo>
                    <a:pt x="20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989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26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692000"/>
            <a:ext cx="5292000" cy="42113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6F58-0C03-496C-AD6C-900DB1D39DE6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404950" y="1692000"/>
            <a:ext cx="5292000" cy="42113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999" y="450000"/>
            <a:ext cx="11172575" cy="6804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9" y="842400"/>
            <a:ext cx="11172576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6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692000"/>
            <a:ext cx="3384000" cy="42113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33DC-005C-4165-9BAB-1410A276EF27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33677" y="1692000"/>
            <a:ext cx="3384000" cy="42113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8329191" y="1692000"/>
            <a:ext cx="3384000" cy="42113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9999" y="450000"/>
            <a:ext cx="11173191" cy="6804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8" y="842400"/>
            <a:ext cx="11173191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61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s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692000"/>
            <a:ext cx="3384000" cy="421131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9C200-65A8-45A4-BC25-AD1A559DB0FA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553F3-40B0-4BFA-8684-D942AF6EAA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33677" y="1692000"/>
            <a:ext cx="3384000" cy="421131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8329191" y="1692000"/>
            <a:ext cx="3384000" cy="421131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39997" y="450000"/>
            <a:ext cx="11172577" cy="680400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9" y="842400"/>
            <a:ext cx="11172576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41213" y="6203852"/>
            <a:ext cx="1115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24DD62-B641-40E6-B28C-E4F4A71ABA43}"/>
              </a:ext>
            </a:extLst>
          </p:cNvPr>
          <p:cNvGrpSpPr/>
          <p:nvPr userDrawn="1"/>
        </p:nvGrpSpPr>
        <p:grpSpPr>
          <a:xfrm>
            <a:off x="10540683" y="6379528"/>
            <a:ext cx="1168401" cy="220663"/>
            <a:chOff x="10552113" y="439738"/>
            <a:chExt cx="1168401" cy="220663"/>
          </a:xfrm>
          <a:solidFill>
            <a:schemeClr val="bg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8F527E09-C92B-46E8-910C-6F8E5113AC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82301" y="446088"/>
              <a:ext cx="133350" cy="212725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425C2F7-527A-4243-9188-0B53DFD31F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504825"/>
              <a:ext cx="31750" cy="153988"/>
            </a:xfrm>
            <a:custGeom>
              <a:avLst/>
              <a:gdLst>
                <a:gd name="T0" fmla="*/ 0 w 20"/>
                <a:gd name="T1" fmla="*/ 21 h 97"/>
                <a:gd name="T2" fmla="*/ 0 w 20"/>
                <a:gd name="T3" fmla="*/ 97 h 97"/>
                <a:gd name="T4" fmla="*/ 20 w 20"/>
                <a:gd name="T5" fmla="*/ 97 h 97"/>
                <a:gd name="T6" fmla="*/ 20 w 20"/>
                <a:gd name="T7" fmla="*/ 0 h 97"/>
                <a:gd name="T8" fmla="*/ 0 w 20"/>
                <a:gd name="T9" fmla="*/ 2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7">
                  <a:moveTo>
                    <a:pt x="0" y="21"/>
                  </a:moveTo>
                  <a:lnTo>
                    <a:pt x="0" y="97"/>
                  </a:lnTo>
                  <a:lnTo>
                    <a:pt x="20" y="97"/>
                  </a:lnTo>
                  <a:lnTo>
                    <a:pt x="20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4AFA671E-6596-48E2-B00F-B7656EFEB3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446088"/>
              <a:ext cx="58738" cy="57150"/>
            </a:xfrm>
            <a:custGeom>
              <a:avLst/>
              <a:gdLst>
                <a:gd name="T0" fmla="*/ 0 w 37"/>
                <a:gd name="T1" fmla="*/ 0 h 36"/>
                <a:gd name="T2" fmla="*/ 0 w 37"/>
                <a:gd name="T3" fmla="*/ 36 h 36"/>
                <a:gd name="T4" fmla="*/ 37 w 37"/>
                <a:gd name="T5" fmla="*/ 0 h 36"/>
                <a:gd name="T6" fmla="*/ 0 w 37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6">
                  <a:moveTo>
                    <a:pt x="0" y="0"/>
                  </a:moveTo>
                  <a:lnTo>
                    <a:pt x="0" y="36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B77DF1EF-CBC4-48BF-85C4-C614BE7BBA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80726" y="441325"/>
              <a:ext cx="211138" cy="219075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1999903C-8D8C-496A-9EB5-0ADA65BF21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83926" y="439738"/>
              <a:ext cx="211138" cy="220663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C5400F6C-25D2-47FD-81A9-1D75C6FBEF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2113" y="446088"/>
              <a:ext cx="185738" cy="212725"/>
            </a:xfrm>
            <a:custGeom>
              <a:avLst/>
              <a:gdLst>
                <a:gd name="T0" fmla="*/ 101 w 117"/>
                <a:gd name="T1" fmla="*/ 0 h 134"/>
                <a:gd name="T2" fmla="*/ 59 w 117"/>
                <a:gd name="T3" fmla="*/ 54 h 134"/>
                <a:gd name="T4" fmla="*/ 17 w 117"/>
                <a:gd name="T5" fmla="*/ 0 h 134"/>
                <a:gd name="T6" fmla="*/ 0 w 117"/>
                <a:gd name="T7" fmla="*/ 0 h 134"/>
                <a:gd name="T8" fmla="*/ 0 w 117"/>
                <a:gd name="T9" fmla="*/ 134 h 134"/>
                <a:gd name="T10" fmla="*/ 19 w 117"/>
                <a:gd name="T11" fmla="*/ 134 h 134"/>
                <a:gd name="T12" fmla="*/ 19 w 117"/>
                <a:gd name="T13" fmla="*/ 29 h 134"/>
                <a:gd name="T14" fmla="*/ 59 w 117"/>
                <a:gd name="T15" fmla="*/ 83 h 134"/>
                <a:gd name="T16" fmla="*/ 99 w 117"/>
                <a:gd name="T17" fmla="*/ 29 h 134"/>
                <a:gd name="T18" fmla="*/ 99 w 117"/>
                <a:gd name="T19" fmla="*/ 134 h 134"/>
                <a:gd name="T20" fmla="*/ 117 w 117"/>
                <a:gd name="T21" fmla="*/ 134 h 134"/>
                <a:gd name="T22" fmla="*/ 117 w 117"/>
                <a:gd name="T23" fmla="*/ 0 h 134"/>
                <a:gd name="T24" fmla="*/ 101 w 11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34">
                  <a:moveTo>
                    <a:pt x="101" y="0"/>
                  </a:moveTo>
                  <a:lnTo>
                    <a:pt x="59" y="5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9" y="134"/>
                  </a:lnTo>
                  <a:lnTo>
                    <a:pt x="19" y="29"/>
                  </a:lnTo>
                  <a:lnTo>
                    <a:pt x="59" y="83"/>
                  </a:lnTo>
                  <a:lnTo>
                    <a:pt x="99" y="29"/>
                  </a:lnTo>
                  <a:lnTo>
                    <a:pt x="99" y="134"/>
                  </a:lnTo>
                  <a:lnTo>
                    <a:pt x="117" y="134"/>
                  </a:lnTo>
                  <a:lnTo>
                    <a:pt x="117" y="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25979B77-A7F7-4F7D-8AFA-B81FB05AA3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88726" y="446088"/>
              <a:ext cx="331788" cy="212725"/>
            </a:xfrm>
            <a:custGeom>
              <a:avLst/>
              <a:gdLst>
                <a:gd name="T0" fmla="*/ 18 w 209"/>
                <a:gd name="T1" fmla="*/ 0 h 134"/>
                <a:gd name="T2" fmla="*/ 0 w 209"/>
                <a:gd name="T3" fmla="*/ 16 h 134"/>
                <a:gd name="T4" fmla="*/ 48 w 209"/>
                <a:gd name="T5" fmla="*/ 16 h 134"/>
                <a:gd name="T6" fmla="*/ 48 w 209"/>
                <a:gd name="T7" fmla="*/ 134 h 134"/>
                <a:gd name="T8" fmla="*/ 67 w 209"/>
                <a:gd name="T9" fmla="*/ 134 h 134"/>
                <a:gd name="T10" fmla="*/ 67 w 209"/>
                <a:gd name="T11" fmla="*/ 16 h 134"/>
                <a:gd name="T12" fmla="*/ 142 w 209"/>
                <a:gd name="T13" fmla="*/ 16 h 134"/>
                <a:gd name="T14" fmla="*/ 142 w 209"/>
                <a:gd name="T15" fmla="*/ 134 h 134"/>
                <a:gd name="T16" fmla="*/ 163 w 209"/>
                <a:gd name="T17" fmla="*/ 134 h 134"/>
                <a:gd name="T18" fmla="*/ 163 w 209"/>
                <a:gd name="T19" fmla="*/ 16 h 134"/>
                <a:gd name="T20" fmla="*/ 209 w 209"/>
                <a:gd name="T21" fmla="*/ 16 h 134"/>
                <a:gd name="T22" fmla="*/ 209 w 209"/>
                <a:gd name="T23" fmla="*/ 0 h 134"/>
                <a:gd name="T24" fmla="*/ 18 w 20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34">
                  <a:moveTo>
                    <a:pt x="18" y="0"/>
                  </a:moveTo>
                  <a:lnTo>
                    <a:pt x="0" y="16"/>
                  </a:lnTo>
                  <a:lnTo>
                    <a:pt x="48" y="16"/>
                  </a:lnTo>
                  <a:lnTo>
                    <a:pt x="48" y="134"/>
                  </a:lnTo>
                  <a:lnTo>
                    <a:pt x="67" y="134"/>
                  </a:lnTo>
                  <a:lnTo>
                    <a:pt x="67" y="16"/>
                  </a:lnTo>
                  <a:lnTo>
                    <a:pt x="142" y="16"/>
                  </a:lnTo>
                  <a:lnTo>
                    <a:pt x="142" y="134"/>
                  </a:lnTo>
                  <a:lnTo>
                    <a:pt x="163" y="134"/>
                  </a:lnTo>
                  <a:lnTo>
                    <a:pt x="163" y="16"/>
                  </a:lnTo>
                  <a:lnTo>
                    <a:pt x="209" y="16"/>
                  </a:lnTo>
                  <a:lnTo>
                    <a:pt x="20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9B0A85D0-059A-4677-8936-FF7615BCD476}"/>
              </a:ext>
            </a:extLst>
          </p:cNvPr>
          <p:cNvSpPr txBox="1">
            <a:spLocks/>
          </p:cNvSpPr>
          <p:nvPr userDrawn="1"/>
        </p:nvSpPr>
        <p:spPr>
          <a:xfrm>
            <a:off x="1624300" y="6541154"/>
            <a:ext cx="495875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b="0" dirty="0">
                <a:solidFill>
                  <a:schemeClr val="bg1"/>
                </a:solidFill>
              </a:rPr>
              <a:t>Meggitt proprietary and confidential.  No unauthorised copying or disclosure.</a:t>
            </a:r>
          </a:p>
        </p:txBody>
      </p:sp>
    </p:spTree>
    <p:extLst>
      <p:ext uri="{BB962C8B-B14F-4D97-AF65-F5344CB8AC3E}">
        <p14:creationId xmlns:p14="http://schemas.microsoft.com/office/powerpoint/2010/main" val="193647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692000"/>
            <a:ext cx="3384000" cy="42221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spcBef>
                <a:spcPts val="1200"/>
              </a:spcBef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40B6-336F-4F1B-872F-45444428C928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33677" y="1692000"/>
            <a:ext cx="7278898" cy="42221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999" y="450000"/>
            <a:ext cx="11172575" cy="6804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9" y="842400"/>
            <a:ext cx="11172576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5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Dark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162" y="1671891"/>
            <a:ext cx="11160000" cy="3166809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8163" y="4838700"/>
            <a:ext cx="11160000" cy="1493838"/>
          </a:xfrm>
        </p:spPr>
        <p:txBody>
          <a:bodyPr anchor="b"/>
          <a:lstStyle>
            <a:lvl1pPr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6332AD-06B9-4099-89D5-9DE45FF58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99" y="249417"/>
            <a:ext cx="1633866" cy="30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499982-D242-42C8-999A-B95F2BE4F3CF}"/>
              </a:ext>
            </a:extLst>
          </p:cNvPr>
          <p:cNvSpPr txBox="1"/>
          <p:nvPr userDrawn="1"/>
        </p:nvSpPr>
        <p:spPr>
          <a:xfrm>
            <a:off x="9928433" y="172464"/>
            <a:ext cx="17841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Enabling the Extraordinary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</a:rPr>
              <a:t>To</a:t>
            </a:r>
            <a:r>
              <a:rPr lang="en-GB" sz="900" baseline="0" dirty="0">
                <a:solidFill>
                  <a:schemeClr val="bg1"/>
                </a:solidFill>
              </a:rPr>
              <a:t> Fly   To Power  To Live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6000" y="1692000"/>
            <a:ext cx="3384000" cy="42113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A60C-5CFE-4A54-9094-032B0715885F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38163" y="1692000"/>
            <a:ext cx="7278898" cy="42113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spcBef>
                <a:spcPts val="1200"/>
              </a:spcBef>
              <a:defRPr sz="1400"/>
            </a:lvl2pPr>
            <a:lvl3pPr>
              <a:spcBef>
                <a:spcPts val="1200"/>
              </a:spcBef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999" y="450000"/>
            <a:ext cx="11172576" cy="6804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9" y="842400"/>
            <a:ext cx="11172576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658D1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88100" y="0"/>
            <a:ext cx="58039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692000"/>
            <a:ext cx="5292000" cy="42113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7E30-7C3D-4A4A-93E3-B91922C1119F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40000" y="450000"/>
            <a:ext cx="5290163" cy="6804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9" y="842400"/>
            <a:ext cx="5290163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213" y="6203852"/>
            <a:ext cx="1115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10ED258-00D1-4F81-8058-D5E88D1849B9}"/>
              </a:ext>
            </a:extLst>
          </p:cNvPr>
          <p:cNvSpPr txBox="1">
            <a:spLocks/>
          </p:cNvSpPr>
          <p:nvPr userDrawn="1"/>
        </p:nvSpPr>
        <p:spPr>
          <a:xfrm>
            <a:off x="1624300" y="6541154"/>
            <a:ext cx="495875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Meggitt proprietary and confidential.  No unauthorised copying or disclosure.</a:t>
            </a:r>
          </a:p>
        </p:txBody>
      </p:sp>
    </p:spTree>
    <p:extLst>
      <p:ext uri="{BB962C8B-B14F-4D97-AF65-F5344CB8AC3E}">
        <p14:creationId xmlns:p14="http://schemas.microsoft.com/office/powerpoint/2010/main" val="12577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85" userDrawn="1">
          <p15:clr>
            <a:srgbClr val="FBAE40"/>
          </p15:clr>
        </p15:guide>
        <p15:guide id="2" pos="402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692000"/>
            <a:ext cx="5292000" cy="1707702"/>
          </a:xfrm>
        </p:spPr>
        <p:txBody>
          <a:bodyPr>
            <a:normAutofit/>
          </a:bodyPr>
          <a:lstStyle>
            <a:lvl1pPr marL="174625" indent="-174625">
              <a:buClr>
                <a:schemeClr val="accent1"/>
              </a:buClr>
              <a:buFont typeface="Wingdings 2" panose="05020102010507070707" pitchFamily="18" charset="2"/>
              <a:buChar char=""/>
              <a:defRPr sz="1600">
                <a:solidFill>
                  <a:schemeClr val="accent6"/>
                </a:solidFill>
              </a:defRPr>
            </a:lvl1pPr>
            <a:lvl2pPr marL="174625" indent="0">
              <a:spcBef>
                <a:spcPts val="0"/>
              </a:spcBef>
              <a:defRPr sz="1400" b="1"/>
            </a:lvl2pPr>
            <a:lvl3pPr marL="174625" indent="0">
              <a:buNone/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E04D-E1AC-4291-B0EB-27ECFD97FFCE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404950" y="1692000"/>
            <a:ext cx="5292000" cy="1707702"/>
          </a:xfrm>
        </p:spPr>
        <p:txBody>
          <a:bodyPr>
            <a:normAutofit/>
          </a:bodyPr>
          <a:lstStyle>
            <a:lvl1pPr marL="174625" indent="-174625">
              <a:buClr>
                <a:schemeClr val="accent1"/>
              </a:buClr>
              <a:buFont typeface="Wingdings 2" panose="05020102010507070707" pitchFamily="18" charset="2"/>
              <a:buChar char=""/>
              <a:defRPr lang="en-US" sz="1600" b="1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74625" indent="0">
              <a:spcBef>
                <a:spcPts val="0"/>
              </a:spcBef>
              <a:defRPr sz="1400" b="1"/>
            </a:lvl2pPr>
            <a:lvl3pPr marL="174625" indent="0">
              <a:buNone/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53788" y="3651199"/>
            <a:ext cx="5292000" cy="1707702"/>
          </a:xfrm>
        </p:spPr>
        <p:txBody>
          <a:bodyPr>
            <a:normAutofit/>
          </a:bodyPr>
          <a:lstStyle>
            <a:lvl1pPr marL="174625" indent="-174625">
              <a:buClr>
                <a:schemeClr val="accent1"/>
              </a:buClr>
              <a:buFont typeface="Wingdings 2" panose="05020102010507070707" pitchFamily="18" charset="2"/>
              <a:buChar char=""/>
              <a:defRPr lang="en-US" sz="1600" b="1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74625" indent="0">
              <a:spcBef>
                <a:spcPts val="0"/>
              </a:spcBef>
              <a:defRPr sz="1400" b="1"/>
            </a:lvl2pPr>
            <a:lvl3pPr marL="174625" indent="0">
              <a:buNone/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420575" y="3651199"/>
            <a:ext cx="5292000" cy="1707702"/>
          </a:xfrm>
        </p:spPr>
        <p:txBody>
          <a:bodyPr>
            <a:normAutofit/>
          </a:bodyPr>
          <a:lstStyle>
            <a:lvl1pPr marL="174625" indent="-174625">
              <a:buClr>
                <a:schemeClr val="accent1"/>
              </a:buClr>
              <a:buFont typeface="Wingdings 2" panose="05020102010507070707" pitchFamily="18" charset="2"/>
              <a:buChar char=""/>
              <a:defRPr lang="en-US" sz="1600" b="1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74625" indent="0">
              <a:spcBef>
                <a:spcPts val="0"/>
              </a:spcBef>
              <a:defRPr sz="1400" b="1"/>
            </a:lvl2pPr>
            <a:lvl3pPr marL="174625" indent="0">
              <a:buNone/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999" y="450000"/>
            <a:ext cx="11172576" cy="6804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9" y="842400"/>
            <a:ext cx="11172576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7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/10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692000"/>
            <a:ext cx="5292000" cy="1707702"/>
          </a:xfrm>
        </p:spPr>
        <p:txBody>
          <a:bodyPr>
            <a:normAutofit/>
          </a:bodyPr>
          <a:lstStyle>
            <a:lvl1pPr marL="174625" indent="-174625">
              <a:buClr>
                <a:schemeClr val="accent1"/>
              </a:buClr>
              <a:buFont typeface="Wingdings 2" panose="05020102010507070707" pitchFamily="18" charset="2"/>
              <a:buChar char=""/>
              <a:defRPr sz="1600">
                <a:solidFill>
                  <a:schemeClr val="accent6"/>
                </a:solidFill>
              </a:defRPr>
            </a:lvl1pPr>
            <a:lvl2pPr marL="174625" indent="0">
              <a:spcBef>
                <a:spcPts val="0"/>
              </a:spcBef>
              <a:defRPr sz="1400" b="1"/>
            </a:lvl2pPr>
            <a:lvl3pPr marL="174625" indent="0">
              <a:buNone/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824B-8438-4955-8C1F-57C3D17FD640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404949" y="1692000"/>
            <a:ext cx="5307625" cy="1707702"/>
          </a:xfrm>
        </p:spPr>
        <p:txBody>
          <a:bodyPr>
            <a:normAutofit/>
          </a:bodyPr>
          <a:lstStyle>
            <a:lvl1pPr marL="174625" indent="-174625">
              <a:buClr>
                <a:schemeClr val="accent1"/>
              </a:buClr>
              <a:buFont typeface="Wingdings 2" panose="05020102010507070707" pitchFamily="18" charset="2"/>
              <a:buChar char=""/>
              <a:defRPr lang="en-US" sz="1600" b="1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74625" indent="0">
              <a:spcBef>
                <a:spcPts val="0"/>
              </a:spcBef>
              <a:defRPr sz="1400" b="1"/>
            </a:lvl2pPr>
            <a:lvl3pPr marL="174625" indent="0">
              <a:buNone/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53788" y="3644420"/>
            <a:ext cx="5292000" cy="1707702"/>
          </a:xfrm>
        </p:spPr>
        <p:txBody>
          <a:bodyPr>
            <a:normAutofit/>
          </a:bodyPr>
          <a:lstStyle>
            <a:lvl1pPr marL="174625" indent="-174625">
              <a:buClr>
                <a:schemeClr val="accent1"/>
              </a:buClr>
              <a:buFont typeface="Wingdings 2" panose="05020102010507070707" pitchFamily="18" charset="2"/>
              <a:buChar char=""/>
              <a:defRPr lang="en-US" sz="1600" b="1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74625" indent="0">
              <a:spcBef>
                <a:spcPts val="0"/>
              </a:spcBef>
              <a:defRPr sz="1400" b="1"/>
            </a:lvl2pPr>
            <a:lvl3pPr marL="174625" indent="0">
              <a:buNone/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420575" y="3644420"/>
            <a:ext cx="5292000" cy="1707702"/>
          </a:xfrm>
        </p:spPr>
        <p:txBody>
          <a:bodyPr>
            <a:normAutofit/>
          </a:bodyPr>
          <a:lstStyle>
            <a:lvl1pPr marL="174625" indent="-174625">
              <a:buClr>
                <a:schemeClr val="accent1"/>
              </a:buClr>
              <a:buFont typeface="Wingdings 2" panose="05020102010507070707" pitchFamily="18" charset="2"/>
              <a:buChar char=""/>
              <a:defRPr lang="en-US" sz="1600" b="1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74625" indent="0">
              <a:spcBef>
                <a:spcPts val="0"/>
              </a:spcBef>
              <a:defRPr sz="1400" b="1"/>
            </a:lvl2pPr>
            <a:lvl3pPr marL="174625" indent="0">
              <a:buNone/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999" y="450000"/>
            <a:ext cx="11172576" cy="6804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9" y="842400"/>
            <a:ext cx="11172576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09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6" y="-1"/>
            <a:ext cx="12175114" cy="630555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AA2D-5F8F-43FD-BC9B-653977953B9C}" type="datetime4">
              <a:rPr lang="en-GB" smtClean="0"/>
              <a:t>17 August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8163" y="2663190"/>
            <a:ext cx="6319837" cy="3095308"/>
          </a:xfrm>
        </p:spPr>
        <p:txBody>
          <a:bodyPr/>
          <a:lstStyle>
            <a:lvl1pPr>
              <a:defRPr sz="3200" b="0">
                <a:solidFill>
                  <a:schemeClr val="accent6"/>
                </a:solidFill>
              </a:defRPr>
            </a:lvl1pPr>
            <a:lvl2pPr marL="122238" indent="-122238">
              <a:spcBef>
                <a:spcPts val="1800"/>
              </a:spcBef>
              <a:buFont typeface="Arial" panose="020B0604020202020204" pitchFamily="34" charset="0"/>
              <a:buChar char="‒"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38163" y="2205039"/>
            <a:ext cx="376237" cy="293560"/>
            <a:chOff x="538163" y="2205038"/>
            <a:chExt cx="498476" cy="388937"/>
          </a:xfrm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809626" y="2205038"/>
              <a:ext cx="227013" cy="388937"/>
            </a:xfrm>
            <a:custGeom>
              <a:avLst/>
              <a:gdLst>
                <a:gd name="T0" fmla="*/ 416 w 416"/>
                <a:gd name="T1" fmla="*/ 525 h 709"/>
                <a:gd name="T2" fmla="*/ 237 w 416"/>
                <a:gd name="T3" fmla="*/ 351 h 709"/>
                <a:gd name="T4" fmla="*/ 184 w 416"/>
                <a:gd name="T5" fmla="*/ 363 h 709"/>
                <a:gd name="T6" fmla="*/ 391 w 416"/>
                <a:gd name="T7" fmla="*/ 154 h 709"/>
                <a:gd name="T8" fmla="*/ 391 w 416"/>
                <a:gd name="T9" fmla="*/ 0 h 709"/>
                <a:gd name="T10" fmla="*/ 0 w 416"/>
                <a:gd name="T11" fmla="*/ 467 h 709"/>
                <a:gd name="T12" fmla="*/ 219 w 416"/>
                <a:gd name="T13" fmla="*/ 709 h 709"/>
                <a:gd name="T14" fmla="*/ 416 w 416"/>
                <a:gd name="T15" fmla="*/ 525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6" h="709">
                  <a:moveTo>
                    <a:pt x="416" y="525"/>
                  </a:moveTo>
                  <a:cubicBezTo>
                    <a:pt x="416" y="419"/>
                    <a:pt x="351" y="351"/>
                    <a:pt x="237" y="351"/>
                  </a:cubicBezTo>
                  <a:cubicBezTo>
                    <a:pt x="214" y="351"/>
                    <a:pt x="197" y="356"/>
                    <a:pt x="184" y="363"/>
                  </a:cubicBezTo>
                  <a:cubicBezTo>
                    <a:pt x="189" y="247"/>
                    <a:pt x="295" y="169"/>
                    <a:pt x="391" y="154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232" y="15"/>
                    <a:pt x="0" y="129"/>
                    <a:pt x="0" y="467"/>
                  </a:cubicBezTo>
                  <a:cubicBezTo>
                    <a:pt x="0" y="601"/>
                    <a:pt x="86" y="709"/>
                    <a:pt x="219" y="709"/>
                  </a:cubicBezTo>
                  <a:cubicBezTo>
                    <a:pt x="338" y="709"/>
                    <a:pt x="416" y="623"/>
                    <a:pt x="416" y="525"/>
                  </a:cubicBezTo>
                </a:path>
              </a:pathLst>
            </a:custGeom>
            <a:solidFill>
              <a:srgbClr val="253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538163" y="2205038"/>
              <a:ext cx="227013" cy="388937"/>
            </a:xfrm>
            <a:custGeom>
              <a:avLst/>
              <a:gdLst>
                <a:gd name="T0" fmla="*/ 416 w 416"/>
                <a:gd name="T1" fmla="*/ 525 h 709"/>
                <a:gd name="T2" fmla="*/ 237 w 416"/>
                <a:gd name="T3" fmla="*/ 351 h 709"/>
                <a:gd name="T4" fmla="*/ 184 w 416"/>
                <a:gd name="T5" fmla="*/ 363 h 709"/>
                <a:gd name="T6" fmla="*/ 391 w 416"/>
                <a:gd name="T7" fmla="*/ 154 h 709"/>
                <a:gd name="T8" fmla="*/ 391 w 416"/>
                <a:gd name="T9" fmla="*/ 0 h 709"/>
                <a:gd name="T10" fmla="*/ 0 w 416"/>
                <a:gd name="T11" fmla="*/ 467 h 709"/>
                <a:gd name="T12" fmla="*/ 219 w 416"/>
                <a:gd name="T13" fmla="*/ 709 h 709"/>
                <a:gd name="T14" fmla="*/ 416 w 416"/>
                <a:gd name="T15" fmla="*/ 525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6" h="709">
                  <a:moveTo>
                    <a:pt x="416" y="525"/>
                  </a:moveTo>
                  <a:cubicBezTo>
                    <a:pt x="416" y="419"/>
                    <a:pt x="351" y="351"/>
                    <a:pt x="237" y="351"/>
                  </a:cubicBezTo>
                  <a:cubicBezTo>
                    <a:pt x="214" y="351"/>
                    <a:pt x="197" y="356"/>
                    <a:pt x="184" y="363"/>
                  </a:cubicBezTo>
                  <a:cubicBezTo>
                    <a:pt x="189" y="247"/>
                    <a:pt x="295" y="169"/>
                    <a:pt x="391" y="154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232" y="15"/>
                    <a:pt x="0" y="129"/>
                    <a:pt x="0" y="467"/>
                  </a:cubicBezTo>
                  <a:cubicBezTo>
                    <a:pt x="0" y="601"/>
                    <a:pt x="86" y="709"/>
                    <a:pt x="219" y="709"/>
                  </a:cubicBezTo>
                  <a:cubicBezTo>
                    <a:pt x="338" y="709"/>
                    <a:pt x="416" y="623"/>
                    <a:pt x="416" y="525"/>
                  </a:cubicBezTo>
                </a:path>
              </a:pathLst>
            </a:custGeom>
            <a:solidFill>
              <a:srgbClr val="253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541213" y="6203852"/>
            <a:ext cx="1115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54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D2BB-37EA-45C5-B6BF-E8CA614530E7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999" y="450000"/>
            <a:ext cx="11172576" cy="6804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9" y="842400"/>
            <a:ext cx="11172576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52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0E83-54B2-41DE-A15E-EB5B0DCB063A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C562B830-D2AA-4D51-AF7B-244BB895AB99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78717" y="1681163"/>
            <a:ext cx="5634567" cy="4225925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999" y="450000"/>
            <a:ext cx="11172575" cy="6804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7" y="842400"/>
            <a:ext cx="11172577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78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6" y="0"/>
            <a:ext cx="121751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162" y="1671891"/>
            <a:ext cx="11160000" cy="3166809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600" cap="all" baseline="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8163" y="4838700"/>
            <a:ext cx="11160000" cy="1493838"/>
          </a:xfrm>
        </p:spPr>
        <p:txBody>
          <a:bodyPr anchor="b"/>
          <a:lstStyle>
            <a:lvl1pPr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499982-D242-42C8-999A-B95F2BE4F3CF}"/>
              </a:ext>
            </a:extLst>
          </p:cNvPr>
          <p:cNvSpPr txBox="1"/>
          <p:nvPr userDrawn="1"/>
        </p:nvSpPr>
        <p:spPr>
          <a:xfrm>
            <a:off x="9928433" y="172464"/>
            <a:ext cx="17841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tx2"/>
                </a:solidFill>
              </a:rPr>
              <a:t>Enabling the Extraordinary</a:t>
            </a:r>
          </a:p>
          <a:p>
            <a:pPr algn="ctr"/>
            <a:r>
              <a:rPr lang="en-GB" sz="900" dirty="0">
                <a:solidFill>
                  <a:schemeClr val="tx2"/>
                </a:solidFill>
              </a:rPr>
              <a:t>To</a:t>
            </a:r>
            <a:r>
              <a:rPr lang="en-GB" sz="900" baseline="0" dirty="0">
                <a:solidFill>
                  <a:schemeClr val="tx2"/>
                </a:solidFill>
              </a:rPr>
              <a:t> Fly   To Power  To Live</a:t>
            </a:r>
            <a:endParaRPr lang="en-GB" sz="900" dirty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539750" y="242888"/>
            <a:ext cx="1633538" cy="309562"/>
            <a:chOff x="539750" y="242888"/>
            <a:chExt cx="1633538" cy="309562"/>
          </a:xfrm>
          <a:solidFill>
            <a:schemeClr val="tx2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60425" y="250825"/>
              <a:ext cx="187325" cy="300037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625600" y="334963"/>
              <a:ext cx="44450" cy="215900"/>
            </a:xfrm>
            <a:custGeom>
              <a:avLst/>
              <a:gdLst>
                <a:gd name="T0" fmla="*/ 0 w 28"/>
                <a:gd name="T1" fmla="*/ 29 h 136"/>
                <a:gd name="T2" fmla="*/ 0 w 28"/>
                <a:gd name="T3" fmla="*/ 136 h 136"/>
                <a:gd name="T4" fmla="*/ 28 w 28"/>
                <a:gd name="T5" fmla="*/ 136 h 136"/>
                <a:gd name="T6" fmla="*/ 28 w 28"/>
                <a:gd name="T7" fmla="*/ 0 h 136"/>
                <a:gd name="T8" fmla="*/ 0 w 28"/>
                <a:gd name="T9" fmla="*/ 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6">
                  <a:moveTo>
                    <a:pt x="0" y="29"/>
                  </a:moveTo>
                  <a:lnTo>
                    <a:pt x="0" y="136"/>
                  </a:lnTo>
                  <a:lnTo>
                    <a:pt x="28" y="136"/>
                  </a:lnTo>
                  <a:lnTo>
                    <a:pt x="28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625600" y="250825"/>
              <a:ext cx="80963" cy="80962"/>
            </a:xfrm>
            <a:custGeom>
              <a:avLst/>
              <a:gdLst>
                <a:gd name="T0" fmla="*/ 0 w 51"/>
                <a:gd name="T1" fmla="*/ 0 h 51"/>
                <a:gd name="T2" fmla="*/ 0 w 51"/>
                <a:gd name="T3" fmla="*/ 51 h 51"/>
                <a:gd name="T4" fmla="*/ 51 w 51"/>
                <a:gd name="T5" fmla="*/ 0 h 51"/>
                <a:gd name="T6" fmla="*/ 0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lnTo>
                    <a:pt x="0" y="51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98538" y="244476"/>
              <a:ext cx="295275" cy="307974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284288" y="242888"/>
              <a:ext cx="295275" cy="309562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539750" y="250825"/>
              <a:ext cx="260350" cy="300037"/>
            </a:xfrm>
            <a:custGeom>
              <a:avLst/>
              <a:gdLst>
                <a:gd name="T0" fmla="*/ 141 w 164"/>
                <a:gd name="T1" fmla="*/ 0 h 189"/>
                <a:gd name="T2" fmla="*/ 82 w 164"/>
                <a:gd name="T3" fmla="*/ 76 h 189"/>
                <a:gd name="T4" fmla="*/ 23 w 164"/>
                <a:gd name="T5" fmla="*/ 0 h 189"/>
                <a:gd name="T6" fmla="*/ 0 w 164"/>
                <a:gd name="T7" fmla="*/ 0 h 189"/>
                <a:gd name="T8" fmla="*/ 0 w 164"/>
                <a:gd name="T9" fmla="*/ 189 h 189"/>
                <a:gd name="T10" fmla="*/ 26 w 164"/>
                <a:gd name="T11" fmla="*/ 189 h 189"/>
                <a:gd name="T12" fmla="*/ 26 w 164"/>
                <a:gd name="T13" fmla="*/ 41 h 189"/>
                <a:gd name="T14" fmla="*/ 82 w 164"/>
                <a:gd name="T15" fmla="*/ 117 h 189"/>
                <a:gd name="T16" fmla="*/ 139 w 164"/>
                <a:gd name="T17" fmla="*/ 41 h 189"/>
                <a:gd name="T18" fmla="*/ 139 w 164"/>
                <a:gd name="T19" fmla="*/ 189 h 189"/>
                <a:gd name="T20" fmla="*/ 164 w 164"/>
                <a:gd name="T21" fmla="*/ 189 h 189"/>
                <a:gd name="T22" fmla="*/ 164 w 164"/>
                <a:gd name="T23" fmla="*/ 0 h 189"/>
                <a:gd name="T24" fmla="*/ 141 w 164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189">
                  <a:moveTo>
                    <a:pt x="141" y="0"/>
                  </a:moveTo>
                  <a:lnTo>
                    <a:pt x="82" y="7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89"/>
                  </a:lnTo>
                  <a:lnTo>
                    <a:pt x="26" y="189"/>
                  </a:lnTo>
                  <a:lnTo>
                    <a:pt x="26" y="41"/>
                  </a:lnTo>
                  <a:lnTo>
                    <a:pt x="82" y="117"/>
                  </a:lnTo>
                  <a:lnTo>
                    <a:pt x="139" y="41"/>
                  </a:lnTo>
                  <a:lnTo>
                    <a:pt x="139" y="189"/>
                  </a:lnTo>
                  <a:lnTo>
                    <a:pt x="164" y="189"/>
                  </a:lnTo>
                  <a:lnTo>
                    <a:pt x="164" y="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709738" y="250825"/>
              <a:ext cx="463550" cy="300037"/>
            </a:xfrm>
            <a:custGeom>
              <a:avLst/>
              <a:gdLst>
                <a:gd name="T0" fmla="*/ 24 w 292"/>
                <a:gd name="T1" fmla="*/ 0 h 189"/>
                <a:gd name="T2" fmla="*/ 0 w 292"/>
                <a:gd name="T3" fmla="*/ 23 h 189"/>
                <a:gd name="T4" fmla="*/ 67 w 292"/>
                <a:gd name="T5" fmla="*/ 23 h 189"/>
                <a:gd name="T6" fmla="*/ 67 w 292"/>
                <a:gd name="T7" fmla="*/ 189 h 189"/>
                <a:gd name="T8" fmla="*/ 93 w 292"/>
                <a:gd name="T9" fmla="*/ 189 h 189"/>
                <a:gd name="T10" fmla="*/ 93 w 292"/>
                <a:gd name="T11" fmla="*/ 23 h 189"/>
                <a:gd name="T12" fmla="*/ 198 w 292"/>
                <a:gd name="T13" fmla="*/ 23 h 189"/>
                <a:gd name="T14" fmla="*/ 198 w 292"/>
                <a:gd name="T15" fmla="*/ 189 h 189"/>
                <a:gd name="T16" fmla="*/ 227 w 292"/>
                <a:gd name="T17" fmla="*/ 189 h 189"/>
                <a:gd name="T18" fmla="*/ 227 w 292"/>
                <a:gd name="T19" fmla="*/ 23 h 189"/>
                <a:gd name="T20" fmla="*/ 292 w 292"/>
                <a:gd name="T21" fmla="*/ 23 h 189"/>
                <a:gd name="T22" fmla="*/ 292 w 292"/>
                <a:gd name="T23" fmla="*/ 0 h 189"/>
                <a:gd name="T24" fmla="*/ 24 w 292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89">
                  <a:moveTo>
                    <a:pt x="24" y="0"/>
                  </a:moveTo>
                  <a:lnTo>
                    <a:pt x="0" y="23"/>
                  </a:lnTo>
                  <a:lnTo>
                    <a:pt x="67" y="23"/>
                  </a:lnTo>
                  <a:lnTo>
                    <a:pt x="67" y="189"/>
                  </a:lnTo>
                  <a:lnTo>
                    <a:pt x="93" y="189"/>
                  </a:lnTo>
                  <a:lnTo>
                    <a:pt x="93" y="23"/>
                  </a:lnTo>
                  <a:lnTo>
                    <a:pt x="198" y="23"/>
                  </a:lnTo>
                  <a:lnTo>
                    <a:pt x="198" y="189"/>
                  </a:lnTo>
                  <a:lnTo>
                    <a:pt x="227" y="189"/>
                  </a:lnTo>
                  <a:lnTo>
                    <a:pt x="227" y="23"/>
                  </a:lnTo>
                  <a:lnTo>
                    <a:pt x="292" y="23"/>
                  </a:lnTo>
                  <a:lnTo>
                    <a:pt x="29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1807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162" y="1671891"/>
            <a:ext cx="11160000" cy="3166809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600" cap="all" baseline="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8163" y="4838700"/>
            <a:ext cx="11160000" cy="1493838"/>
          </a:xfrm>
        </p:spPr>
        <p:txBody>
          <a:bodyPr anchor="b"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99982-D242-42C8-999A-B95F2BE4F3CF}"/>
              </a:ext>
            </a:extLst>
          </p:cNvPr>
          <p:cNvSpPr txBox="1"/>
          <p:nvPr userDrawn="1"/>
        </p:nvSpPr>
        <p:spPr>
          <a:xfrm>
            <a:off x="9928433" y="172464"/>
            <a:ext cx="17841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tx2"/>
                </a:solidFill>
              </a:rPr>
              <a:t>Enabling the Extraordinary</a:t>
            </a:r>
          </a:p>
          <a:p>
            <a:pPr algn="ctr"/>
            <a:r>
              <a:rPr lang="en-GB" sz="900" dirty="0">
                <a:solidFill>
                  <a:schemeClr val="tx2"/>
                </a:solidFill>
              </a:rPr>
              <a:t>To</a:t>
            </a:r>
            <a:r>
              <a:rPr lang="en-GB" sz="900" baseline="0" dirty="0">
                <a:solidFill>
                  <a:schemeClr val="tx2"/>
                </a:solidFill>
              </a:rPr>
              <a:t> Fly   To Power  To Live</a:t>
            </a:r>
            <a:endParaRPr lang="en-GB" sz="900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39750" y="242888"/>
            <a:ext cx="1633538" cy="309562"/>
            <a:chOff x="539750" y="242888"/>
            <a:chExt cx="1633538" cy="309562"/>
          </a:xfrm>
          <a:solidFill>
            <a:schemeClr val="tx2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60425" y="250825"/>
              <a:ext cx="187325" cy="300037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625600" y="334963"/>
              <a:ext cx="44450" cy="215900"/>
            </a:xfrm>
            <a:custGeom>
              <a:avLst/>
              <a:gdLst>
                <a:gd name="T0" fmla="*/ 0 w 28"/>
                <a:gd name="T1" fmla="*/ 29 h 136"/>
                <a:gd name="T2" fmla="*/ 0 w 28"/>
                <a:gd name="T3" fmla="*/ 136 h 136"/>
                <a:gd name="T4" fmla="*/ 28 w 28"/>
                <a:gd name="T5" fmla="*/ 136 h 136"/>
                <a:gd name="T6" fmla="*/ 28 w 28"/>
                <a:gd name="T7" fmla="*/ 0 h 136"/>
                <a:gd name="T8" fmla="*/ 0 w 28"/>
                <a:gd name="T9" fmla="*/ 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6">
                  <a:moveTo>
                    <a:pt x="0" y="29"/>
                  </a:moveTo>
                  <a:lnTo>
                    <a:pt x="0" y="136"/>
                  </a:lnTo>
                  <a:lnTo>
                    <a:pt x="28" y="136"/>
                  </a:lnTo>
                  <a:lnTo>
                    <a:pt x="28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625600" y="250825"/>
              <a:ext cx="80963" cy="80962"/>
            </a:xfrm>
            <a:custGeom>
              <a:avLst/>
              <a:gdLst>
                <a:gd name="T0" fmla="*/ 0 w 51"/>
                <a:gd name="T1" fmla="*/ 0 h 51"/>
                <a:gd name="T2" fmla="*/ 0 w 51"/>
                <a:gd name="T3" fmla="*/ 51 h 51"/>
                <a:gd name="T4" fmla="*/ 51 w 51"/>
                <a:gd name="T5" fmla="*/ 0 h 51"/>
                <a:gd name="T6" fmla="*/ 0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lnTo>
                    <a:pt x="0" y="51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98538" y="244476"/>
              <a:ext cx="295275" cy="307974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284288" y="242888"/>
              <a:ext cx="295275" cy="309562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539750" y="250825"/>
              <a:ext cx="260350" cy="300037"/>
            </a:xfrm>
            <a:custGeom>
              <a:avLst/>
              <a:gdLst>
                <a:gd name="T0" fmla="*/ 141 w 164"/>
                <a:gd name="T1" fmla="*/ 0 h 189"/>
                <a:gd name="T2" fmla="*/ 82 w 164"/>
                <a:gd name="T3" fmla="*/ 76 h 189"/>
                <a:gd name="T4" fmla="*/ 23 w 164"/>
                <a:gd name="T5" fmla="*/ 0 h 189"/>
                <a:gd name="T6" fmla="*/ 0 w 164"/>
                <a:gd name="T7" fmla="*/ 0 h 189"/>
                <a:gd name="T8" fmla="*/ 0 w 164"/>
                <a:gd name="T9" fmla="*/ 189 h 189"/>
                <a:gd name="T10" fmla="*/ 26 w 164"/>
                <a:gd name="T11" fmla="*/ 189 h 189"/>
                <a:gd name="T12" fmla="*/ 26 w 164"/>
                <a:gd name="T13" fmla="*/ 41 h 189"/>
                <a:gd name="T14" fmla="*/ 82 w 164"/>
                <a:gd name="T15" fmla="*/ 117 h 189"/>
                <a:gd name="T16" fmla="*/ 139 w 164"/>
                <a:gd name="T17" fmla="*/ 41 h 189"/>
                <a:gd name="T18" fmla="*/ 139 w 164"/>
                <a:gd name="T19" fmla="*/ 189 h 189"/>
                <a:gd name="T20" fmla="*/ 164 w 164"/>
                <a:gd name="T21" fmla="*/ 189 h 189"/>
                <a:gd name="T22" fmla="*/ 164 w 164"/>
                <a:gd name="T23" fmla="*/ 0 h 189"/>
                <a:gd name="T24" fmla="*/ 141 w 164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189">
                  <a:moveTo>
                    <a:pt x="141" y="0"/>
                  </a:moveTo>
                  <a:lnTo>
                    <a:pt x="82" y="7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89"/>
                  </a:lnTo>
                  <a:lnTo>
                    <a:pt x="26" y="189"/>
                  </a:lnTo>
                  <a:lnTo>
                    <a:pt x="26" y="41"/>
                  </a:lnTo>
                  <a:lnTo>
                    <a:pt x="82" y="117"/>
                  </a:lnTo>
                  <a:lnTo>
                    <a:pt x="139" y="41"/>
                  </a:lnTo>
                  <a:lnTo>
                    <a:pt x="139" y="189"/>
                  </a:lnTo>
                  <a:lnTo>
                    <a:pt x="164" y="189"/>
                  </a:lnTo>
                  <a:lnTo>
                    <a:pt x="164" y="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709738" y="250825"/>
              <a:ext cx="463550" cy="300037"/>
            </a:xfrm>
            <a:custGeom>
              <a:avLst/>
              <a:gdLst>
                <a:gd name="T0" fmla="*/ 24 w 292"/>
                <a:gd name="T1" fmla="*/ 0 h 189"/>
                <a:gd name="T2" fmla="*/ 0 w 292"/>
                <a:gd name="T3" fmla="*/ 23 h 189"/>
                <a:gd name="T4" fmla="*/ 67 w 292"/>
                <a:gd name="T5" fmla="*/ 23 h 189"/>
                <a:gd name="T6" fmla="*/ 67 w 292"/>
                <a:gd name="T7" fmla="*/ 189 h 189"/>
                <a:gd name="T8" fmla="*/ 93 w 292"/>
                <a:gd name="T9" fmla="*/ 189 h 189"/>
                <a:gd name="T10" fmla="*/ 93 w 292"/>
                <a:gd name="T11" fmla="*/ 23 h 189"/>
                <a:gd name="T12" fmla="*/ 198 w 292"/>
                <a:gd name="T13" fmla="*/ 23 h 189"/>
                <a:gd name="T14" fmla="*/ 198 w 292"/>
                <a:gd name="T15" fmla="*/ 189 h 189"/>
                <a:gd name="T16" fmla="*/ 227 w 292"/>
                <a:gd name="T17" fmla="*/ 189 h 189"/>
                <a:gd name="T18" fmla="*/ 227 w 292"/>
                <a:gd name="T19" fmla="*/ 23 h 189"/>
                <a:gd name="T20" fmla="*/ 292 w 292"/>
                <a:gd name="T21" fmla="*/ 23 h 189"/>
                <a:gd name="T22" fmla="*/ 292 w 292"/>
                <a:gd name="T23" fmla="*/ 0 h 189"/>
                <a:gd name="T24" fmla="*/ 24 w 292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89">
                  <a:moveTo>
                    <a:pt x="24" y="0"/>
                  </a:moveTo>
                  <a:lnTo>
                    <a:pt x="0" y="23"/>
                  </a:lnTo>
                  <a:lnTo>
                    <a:pt x="67" y="23"/>
                  </a:lnTo>
                  <a:lnTo>
                    <a:pt x="67" y="189"/>
                  </a:lnTo>
                  <a:lnTo>
                    <a:pt x="93" y="189"/>
                  </a:lnTo>
                  <a:lnTo>
                    <a:pt x="93" y="23"/>
                  </a:lnTo>
                  <a:lnTo>
                    <a:pt x="198" y="23"/>
                  </a:lnTo>
                  <a:lnTo>
                    <a:pt x="198" y="189"/>
                  </a:lnTo>
                  <a:lnTo>
                    <a:pt x="227" y="189"/>
                  </a:lnTo>
                  <a:lnTo>
                    <a:pt x="227" y="23"/>
                  </a:lnTo>
                  <a:lnTo>
                    <a:pt x="292" y="23"/>
                  </a:lnTo>
                  <a:lnTo>
                    <a:pt x="29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3383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3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162" y="1671891"/>
            <a:ext cx="11160000" cy="3166809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600" cap="all" baseline="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8163" y="4838700"/>
            <a:ext cx="11160000" cy="1493838"/>
          </a:xfrm>
        </p:spPr>
        <p:txBody>
          <a:bodyPr anchor="b"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99982-D242-42C8-999A-B95F2BE4F3CF}"/>
              </a:ext>
            </a:extLst>
          </p:cNvPr>
          <p:cNvSpPr txBox="1"/>
          <p:nvPr userDrawn="1"/>
        </p:nvSpPr>
        <p:spPr>
          <a:xfrm>
            <a:off x="9928433" y="172464"/>
            <a:ext cx="17841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tx2"/>
                </a:solidFill>
              </a:rPr>
              <a:t>Enabling the Extraordinary</a:t>
            </a:r>
          </a:p>
          <a:p>
            <a:pPr algn="ctr"/>
            <a:r>
              <a:rPr lang="en-GB" sz="900" dirty="0">
                <a:solidFill>
                  <a:schemeClr val="tx2"/>
                </a:solidFill>
              </a:rPr>
              <a:t>To</a:t>
            </a:r>
            <a:r>
              <a:rPr lang="en-GB" sz="900" baseline="0" dirty="0">
                <a:solidFill>
                  <a:schemeClr val="tx2"/>
                </a:solidFill>
              </a:rPr>
              <a:t> Fly   To Power  To Live</a:t>
            </a:r>
            <a:endParaRPr lang="en-GB" sz="900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39750" y="242888"/>
            <a:ext cx="1633538" cy="309562"/>
            <a:chOff x="539750" y="242888"/>
            <a:chExt cx="1633538" cy="309562"/>
          </a:xfrm>
          <a:solidFill>
            <a:schemeClr val="tx2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60425" y="250825"/>
              <a:ext cx="187325" cy="300037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625600" y="334963"/>
              <a:ext cx="44450" cy="215900"/>
            </a:xfrm>
            <a:custGeom>
              <a:avLst/>
              <a:gdLst>
                <a:gd name="T0" fmla="*/ 0 w 28"/>
                <a:gd name="T1" fmla="*/ 29 h 136"/>
                <a:gd name="T2" fmla="*/ 0 w 28"/>
                <a:gd name="T3" fmla="*/ 136 h 136"/>
                <a:gd name="T4" fmla="*/ 28 w 28"/>
                <a:gd name="T5" fmla="*/ 136 h 136"/>
                <a:gd name="T6" fmla="*/ 28 w 28"/>
                <a:gd name="T7" fmla="*/ 0 h 136"/>
                <a:gd name="T8" fmla="*/ 0 w 28"/>
                <a:gd name="T9" fmla="*/ 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6">
                  <a:moveTo>
                    <a:pt x="0" y="29"/>
                  </a:moveTo>
                  <a:lnTo>
                    <a:pt x="0" y="136"/>
                  </a:lnTo>
                  <a:lnTo>
                    <a:pt x="28" y="136"/>
                  </a:lnTo>
                  <a:lnTo>
                    <a:pt x="28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625600" y="250825"/>
              <a:ext cx="80963" cy="80962"/>
            </a:xfrm>
            <a:custGeom>
              <a:avLst/>
              <a:gdLst>
                <a:gd name="T0" fmla="*/ 0 w 51"/>
                <a:gd name="T1" fmla="*/ 0 h 51"/>
                <a:gd name="T2" fmla="*/ 0 w 51"/>
                <a:gd name="T3" fmla="*/ 51 h 51"/>
                <a:gd name="T4" fmla="*/ 51 w 51"/>
                <a:gd name="T5" fmla="*/ 0 h 51"/>
                <a:gd name="T6" fmla="*/ 0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lnTo>
                    <a:pt x="0" y="51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98538" y="244476"/>
              <a:ext cx="295275" cy="307974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284288" y="242888"/>
              <a:ext cx="295275" cy="309562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539750" y="250825"/>
              <a:ext cx="260350" cy="300037"/>
            </a:xfrm>
            <a:custGeom>
              <a:avLst/>
              <a:gdLst>
                <a:gd name="T0" fmla="*/ 141 w 164"/>
                <a:gd name="T1" fmla="*/ 0 h 189"/>
                <a:gd name="T2" fmla="*/ 82 w 164"/>
                <a:gd name="T3" fmla="*/ 76 h 189"/>
                <a:gd name="T4" fmla="*/ 23 w 164"/>
                <a:gd name="T5" fmla="*/ 0 h 189"/>
                <a:gd name="T6" fmla="*/ 0 w 164"/>
                <a:gd name="T7" fmla="*/ 0 h 189"/>
                <a:gd name="T8" fmla="*/ 0 w 164"/>
                <a:gd name="T9" fmla="*/ 189 h 189"/>
                <a:gd name="T10" fmla="*/ 26 w 164"/>
                <a:gd name="T11" fmla="*/ 189 h 189"/>
                <a:gd name="T12" fmla="*/ 26 w 164"/>
                <a:gd name="T13" fmla="*/ 41 h 189"/>
                <a:gd name="T14" fmla="*/ 82 w 164"/>
                <a:gd name="T15" fmla="*/ 117 h 189"/>
                <a:gd name="T16" fmla="*/ 139 w 164"/>
                <a:gd name="T17" fmla="*/ 41 h 189"/>
                <a:gd name="T18" fmla="*/ 139 w 164"/>
                <a:gd name="T19" fmla="*/ 189 h 189"/>
                <a:gd name="T20" fmla="*/ 164 w 164"/>
                <a:gd name="T21" fmla="*/ 189 h 189"/>
                <a:gd name="T22" fmla="*/ 164 w 164"/>
                <a:gd name="T23" fmla="*/ 0 h 189"/>
                <a:gd name="T24" fmla="*/ 141 w 164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189">
                  <a:moveTo>
                    <a:pt x="141" y="0"/>
                  </a:moveTo>
                  <a:lnTo>
                    <a:pt x="82" y="7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89"/>
                  </a:lnTo>
                  <a:lnTo>
                    <a:pt x="26" y="189"/>
                  </a:lnTo>
                  <a:lnTo>
                    <a:pt x="26" y="41"/>
                  </a:lnTo>
                  <a:lnTo>
                    <a:pt x="82" y="117"/>
                  </a:lnTo>
                  <a:lnTo>
                    <a:pt x="139" y="41"/>
                  </a:lnTo>
                  <a:lnTo>
                    <a:pt x="139" y="189"/>
                  </a:lnTo>
                  <a:lnTo>
                    <a:pt x="164" y="189"/>
                  </a:lnTo>
                  <a:lnTo>
                    <a:pt x="164" y="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709738" y="250825"/>
              <a:ext cx="463550" cy="300037"/>
            </a:xfrm>
            <a:custGeom>
              <a:avLst/>
              <a:gdLst>
                <a:gd name="T0" fmla="*/ 24 w 292"/>
                <a:gd name="T1" fmla="*/ 0 h 189"/>
                <a:gd name="T2" fmla="*/ 0 w 292"/>
                <a:gd name="T3" fmla="*/ 23 h 189"/>
                <a:gd name="T4" fmla="*/ 67 w 292"/>
                <a:gd name="T5" fmla="*/ 23 h 189"/>
                <a:gd name="T6" fmla="*/ 67 w 292"/>
                <a:gd name="T7" fmla="*/ 189 h 189"/>
                <a:gd name="T8" fmla="*/ 93 w 292"/>
                <a:gd name="T9" fmla="*/ 189 h 189"/>
                <a:gd name="T10" fmla="*/ 93 w 292"/>
                <a:gd name="T11" fmla="*/ 23 h 189"/>
                <a:gd name="T12" fmla="*/ 198 w 292"/>
                <a:gd name="T13" fmla="*/ 23 h 189"/>
                <a:gd name="T14" fmla="*/ 198 w 292"/>
                <a:gd name="T15" fmla="*/ 189 h 189"/>
                <a:gd name="T16" fmla="*/ 227 w 292"/>
                <a:gd name="T17" fmla="*/ 189 h 189"/>
                <a:gd name="T18" fmla="*/ 227 w 292"/>
                <a:gd name="T19" fmla="*/ 23 h 189"/>
                <a:gd name="T20" fmla="*/ 292 w 292"/>
                <a:gd name="T21" fmla="*/ 23 h 189"/>
                <a:gd name="T22" fmla="*/ 292 w 292"/>
                <a:gd name="T23" fmla="*/ 0 h 189"/>
                <a:gd name="T24" fmla="*/ 24 w 292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89">
                  <a:moveTo>
                    <a:pt x="24" y="0"/>
                  </a:moveTo>
                  <a:lnTo>
                    <a:pt x="0" y="23"/>
                  </a:lnTo>
                  <a:lnTo>
                    <a:pt x="67" y="23"/>
                  </a:lnTo>
                  <a:lnTo>
                    <a:pt x="67" y="189"/>
                  </a:lnTo>
                  <a:lnTo>
                    <a:pt x="93" y="189"/>
                  </a:lnTo>
                  <a:lnTo>
                    <a:pt x="93" y="23"/>
                  </a:lnTo>
                  <a:lnTo>
                    <a:pt x="198" y="23"/>
                  </a:lnTo>
                  <a:lnTo>
                    <a:pt x="198" y="189"/>
                  </a:lnTo>
                  <a:lnTo>
                    <a:pt x="227" y="189"/>
                  </a:lnTo>
                  <a:lnTo>
                    <a:pt x="227" y="23"/>
                  </a:lnTo>
                  <a:lnTo>
                    <a:pt x="292" y="23"/>
                  </a:lnTo>
                  <a:lnTo>
                    <a:pt x="29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983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4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162" y="1671891"/>
            <a:ext cx="11160000" cy="3166809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600" cap="all" baseline="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8163" y="4838700"/>
            <a:ext cx="11160000" cy="1493838"/>
          </a:xfrm>
        </p:spPr>
        <p:txBody>
          <a:bodyPr anchor="b"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99982-D242-42C8-999A-B95F2BE4F3CF}"/>
              </a:ext>
            </a:extLst>
          </p:cNvPr>
          <p:cNvSpPr txBox="1"/>
          <p:nvPr userDrawn="1"/>
        </p:nvSpPr>
        <p:spPr>
          <a:xfrm>
            <a:off x="9928433" y="172464"/>
            <a:ext cx="17841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tx2"/>
                </a:solidFill>
              </a:rPr>
              <a:t>Enabling the Extraordinary</a:t>
            </a:r>
          </a:p>
          <a:p>
            <a:pPr algn="ctr"/>
            <a:r>
              <a:rPr lang="en-GB" sz="900" dirty="0">
                <a:solidFill>
                  <a:schemeClr val="tx2"/>
                </a:solidFill>
              </a:rPr>
              <a:t>To</a:t>
            </a:r>
            <a:r>
              <a:rPr lang="en-GB" sz="900" baseline="0" dirty="0">
                <a:solidFill>
                  <a:schemeClr val="tx2"/>
                </a:solidFill>
              </a:rPr>
              <a:t> Fly   To Power  To Live</a:t>
            </a:r>
            <a:endParaRPr lang="en-GB" sz="900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39750" y="242888"/>
            <a:ext cx="1633538" cy="309562"/>
            <a:chOff x="539750" y="242888"/>
            <a:chExt cx="1633538" cy="309562"/>
          </a:xfrm>
          <a:solidFill>
            <a:schemeClr val="tx2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60425" y="250825"/>
              <a:ext cx="187325" cy="300037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625600" y="334963"/>
              <a:ext cx="44450" cy="215900"/>
            </a:xfrm>
            <a:custGeom>
              <a:avLst/>
              <a:gdLst>
                <a:gd name="T0" fmla="*/ 0 w 28"/>
                <a:gd name="T1" fmla="*/ 29 h 136"/>
                <a:gd name="T2" fmla="*/ 0 w 28"/>
                <a:gd name="T3" fmla="*/ 136 h 136"/>
                <a:gd name="T4" fmla="*/ 28 w 28"/>
                <a:gd name="T5" fmla="*/ 136 h 136"/>
                <a:gd name="T6" fmla="*/ 28 w 28"/>
                <a:gd name="T7" fmla="*/ 0 h 136"/>
                <a:gd name="T8" fmla="*/ 0 w 28"/>
                <a:gd name="T9" fmla="*/ 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6">
                  <a:moveTo>
                    <a:pt x="0" y="29"/>
                  </a:moveTo>
                  <a:lnTo>
                    <a:pt x="0" y="136"/>
                  </a:lnTo>
                  <a:lnTo>
                    <a:pt x="28" y="136"/>
                  </a:lnTo>
                  <a:lnTo>
                    <a:pt x="28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625600" y="250825"/>
              <a:ext cx="80963" cy="80962"/>
            </a:xfrm>
            <a:custGeom>
              <a:avLst/>
              <a:gdLst>
                <a:gd name="T0" fmla="*/ 0 w 51"/>
                <a:gd name="T1" fmla="*/ 0 h 51"/>
                <a:gd name="T2" fmla="*/ 0 w 51"/>
                <a:gd name="T3" fmla="*/ 51 h 51"/>
                <a:gd name="T4" fmla="*/ 51 w 51"/>
                <a:gd name="T5" fmla="*/ 0 h 51"/>
                <a:gd name="T6" fmla="*/ 0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lnTo>
                    <a:pt x="0" y="51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98538" y="244476"/>
              <a:ext cx="295275" cy="307974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284288" y="242888"/>
              <a:ext cx="295275" cy="309562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539750" y="250825"/>
              <a:ext cx="260350" cy="300037"/>
            </a:xfrm>
            <a:custGeom>
              <a:avLst/>
              <a:gdLst>
                <a:gd name="T0" fmla="*/ 141 w 164"/>
                <a:gd name="T1" fmla="*/ 0 h 189"/>
                <a:gd name="T2" fmla="*/ 82 w 164"/>
                <a:gd name="T3" fmla="*/ 76 h 189"/>
                <a:gd name="T4" fmla="*/ 23 w 164"/>
                <a:gd name="T5" fmla="*/ 0 h 189"/>
                <a:gd name="T6" fmla="*/ 0 w 164"/>
                <a:gd name="T7" fmla="*/ 0 h 189"/>
                <a:gd name="T8" fmla="*/ 0 w 164"/>
                <a:gd name="T9" fmla="*/ 189 h 189"/>
                <a:gd name="T10" fmla="*/ 26 w 164"/>
                <a:gd name="T11" fmla="*/ 189 h 189"/>
                <a:gd name="T12" fmla="*/ 26 w 164"/>
                <a:gd name="T13" fmla="*/ 41 h 189"/>
                <a:gd name="T14" fmla="*/ 82 w 164"/>
                <a:gd name="T15" fmla="*/ 117 h 189"/>
                <a:gd name="T16" fmla="*/ 139 w 164"/>
                <a:gd name="T17" fmla="*/ 41 h 189"/>
                <a:gd name="T18" fmla="*/ 139 w 164"/>
                <a:gd name="T19" fmla="*/ 189 h 189"/>
                <a:gd name="T20" fmla="*/ 164 w 164"/>
                <a:gd name="T21" fmla="*/ 189 h 189"/>
                <a:gd name="T22" fmla="*/ 164 w 164"/>
                <a:gd name="T23" fmla="*/ 0 h 189"/>
                <a:gd name="T24" fmla="*/ 141 w 164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189">
                  <a:moveTo>
                    <a:pt x="141" y="0"/>
                  </a:moveTo>
                  <a:lnTo>
                    <a:pt x="82" y="7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89"/>
                  </a:lnTo>
                  <a:lnTo>
                    <a:pt x="26" y="189"/>
                  </a:lnTo>
                  <a:lnTo>
                    <a:pt x="26" y="41"/>
                  </a:lnTo>
                  <a:lnTo>
                    <a:pt x="82" y="117"/>
                  </a:lnTo>
                  <a:lnTo>
                    <a:pt x="139" y="41"/>
                  </a:lnTo>
                  <a:lnTo>
                    <a:pt x="139" y="189"/>
                  </a:lnTo>
                  <a:lnTo>
                    <a:pt x="164" y="189"/>
                  </a:lnTo>
                  <a:lnTo>
                    <a:pt x="164" y="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709738" y="250825"/>
              <a:ext cx="463550" cy="300037"/>
            </a:xfrm>
            <a:custGeom>
              <a:avLst/>
              <a:gdLst>
                <a:gd name="T0" fmla="*/ 24 w 292"/>
                <a:gd name="T1" fmla="*/ 0 h 189"/>
                <a:gd name="T2" fmla="*/ 0 w 292"/>
                <a:gd name="T3" fmla="*/ 23 h 189"/>
                <a:gd name="T4" fmla="*/ 67 w 292"/>
                <a:gd name="T5" fmla="*/ 23 h 189"/>
                <a:gd name="T6" fmla="*/ 67 w 292"/>
                <a:gd name="T7" fmla="*/ 189 h 189"/>
                <a:gd name="T8" fmla="*/ 93 w 292"/>
                <a:gd name="T9" fmla="*/ 189 h 189"/>
                <a:gd name="T10" fmla="*/ 93 w 292"/>
                <a:gd name="T11" fmla="*/ 23 h 189"/>
                <a:gd name="T12" fmla="*/ 198 w 292"/>
                <a:gd name="T13" fmla="*/ 23 h 189"/>
                <a:gd name="T14" fmla="*/ 198 w 292"/>
                <a:gd name="T15" fmla="*/ 189 h 189"/>
                <a:gd name="T16" fmla="*/ 227 w 292"/>
                <a:gd name="T17" fmla="*/ 189 h 189"/>
                <a:gd name="T18" fmla="*/ 227 w 292"/>
                <a:gd name="T19" fmla="*/ 23 h 189"/>
                <a:gd name="T20" fmla="*/ 292 w 292"/>
                <a:gd name="T21" fmla="*/ 23 h 189"/>
                <a:gd name="T22" fmla="*/ 292 w 292"/>
                <a:gd name="T23" fmla="*/ 0 h 189"/>
                <a:gd name="T24" fmla="*/ 24 w 292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89">
                  <a:moveTo>
                    <a:pt x="24" y="0"/>
                  </a:moveTo>
                  <a:lnTo>
                    <a:pt x="0" y="23"/>
                  </a:lnTo>
                  <a:lnTo>
                    <a:pt x="67" y="23"/>
                  </a:lnTo>
                  <a:lnTo>
                    <a:pt x="67" y="189"/>
                  </a:lnTo>
                  <a:lnTo>
                    <a:pt x="93" y="189"/>
                  </a:lnTo>
                  <a:lnTo>
                    <a:pt x="93" y="23"/>
                  </a:lnTo>
                  <a:lnTo>
                    <a:pt x="198" y="23"/>
                  </a:lnTo>
                  <a:lnTo>
                    <a:pt x="198" y="189"/>
                  </a:lnTo>
                  <a:lnTo>
                    <a:pt x="227" y="189"/>
                  </a:lnTo>
                  <a:lnTo>
                    <a:pt x="227" y="23"/>
                  </a:lnTo>
                  <a:lnTo>
                    <a:pt x="292" y="23"/>
                  </a:lnTo>
                  <a:lnTo>
                    <a:pt x="29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827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4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904" y="0"/>
            <a:ext cx="110020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162" y="1671891"/>
            <a:ext cx="11160000" cy="3166809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600" cap="all" baseline="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8163" y="4838700"/>
            <a:ext cx="11160000" cy="1493838"/>
          </a:xfrm>
        </p:spPr>
        <p:txBody>
          <a:bodyPr anchor="b"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99982-D242-42C8-999A-B95F2BE4F3CF}"/>
              </a:ext>
            </a:extLst>
          </p:cNvPr>
          <p:cNvSpPr txBox="1"/>
          <p:nvPr userDrawn="1"/>
        </p:nvSpPr>
        <p:spPr>
          <a:xfrm>
            <a:off x="9928433" y="172464"/>
            <a:ext cx="17841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tx2"/>
                </a:solidFill>
              </a:rPr>
              <a:t>Enabling the Extraordinary</a:t>
            </a:r>
          </a:p>
          <a:p>
            <a:pPr algn="ctr"/>
            <a:r>
              <a:rPr lang="en-GB" sz="900" dirty="0">
                <a:solidFill>
                  <a:schemeClr val="tx2"/>
                </a:solidFill>
              </a:rPr>
              <a:t>To</a:t>
            </a:r>
            <a:r>
              <a:rPr lang="en-GB" sz="900" baseline="0" dirty="0">
                <a:solidFill>
                  <a:schemeClr val="tx2"/>
                </a:solidFill>
              </a:rPr>
              <a:t> Fly   To Power  To Live</a:t>
            </a:r>
            <a:endParaRPr lang="en-GB" sz="900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39750" y="242888"/>
            <a:ext cx="1633538" cy="309562"/>
            <a:chOff x="539750" y="242888"/>
            <a:chExt cx="1633538" cy="309562"/>
          </a:xfrm>
          <a:solidFill>
            <a:schemeClr val="tx2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60425" y="250825"/>
              <a:ext cx="187325" cy="300037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625600" y="334963"/>
              <a:ext cx="44450" cy="215900"/>
            </a:xfrm>
            <a:custGeom>
              <a:avLst/>
              <a:gdLst>
                <a:gd name="T0" fmla="*/ 0 w 28"/>
                <a:gd name="T1" fmla="*/ 29 h 136"/>
                <a:gd name="T2" fmla="*/ 0 w 28"/>
                <a:gd name="T3" fmla="*/ 136 h 136"/>
                <a:gd name="T4" fmla="*/ 28 w 28"/>
                <a:gd name="T5" fmla="*/ 136 h 136"/>
                <a:gd name="T6" fmla="*/ 28 w 28"/>
                <a:gd name="T7" fmla="*/ 0 h 136"/>
                <a:gd name="T8" fmla="*/ 0 w 28"/>
                <a:gd name="T9" fmla="*/ 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6">
                  <a:moveTo>
                    <a:pt x="0" y="29"/>
                  </a:moveTo>
                  <a:lnTo>
                    <a:pt x="0" y="136"/>
                  </a:lnTo>
                  <a:lnTo>
                    <a:pt x="28" y="136"/>
                  </a:lnTo>
                  <a:lnTo>
                    <a:pt x="28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625600" y="250825"/>
              <a:ext cx="80963" cy="80962"/>
            </a:xfrm>
            <a:custGeom>
              <a:avLst/>
              <a:gdLst>
                <a:gd name="T0" fmla="*/ 0 w 51"/>
                <a:gd name="T1" fmla="*/ 0 h 51"/>
                <a:gd name="T2" fmla="*/ 0 w 51"/>
                <a:gd name="T3" fmla="*/ 51 h 51"/>
                <a:gd name="T4" fmla="*/ 51 w 51"/>
                <a:gd name="T5" fmla="*/ 0 h 51"/>
                <a:gd name="T6" fmla="*/ 0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lnTo>
                    <a:pt x="0" y="51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98538" y="244476"/>
              <a:ext cx="295275" cy="307974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284288" y="242888"/>
              <a:ext cx="295275" cy="309562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539750" y="250825"/>
              <a:ext cx="260350" cy="300037"/>
            </a:xfrm>
            <a:custGeom>
              <a:avLst/>
              <a:gdLst>
                <a:gd name="T0" fmla="*/ 141 w 164"/>
                <a:gd name="T1" fmla="*/ 0 h 189"/>
                <a:gd name="T2" fmla="*/ 82 w 164"/>
                <a:gd name="T3" fmla="*/ 76 h 189"/>
                <a:gd name="T4" fmla="*/ 23 w 164"/>
                <a:gd name="T5" fmla="*/ 0 h 189"/>
                <a:gd name="T6" fmla="*/ 0 w 164"/>
                <a:gd name="T7" fmla="*/ 0 h 189"/>
                <a:gd name="T8" fmla="*/ 0 w 164"/>
                <a:gd name="T9" fmla="*/ 189 h 189"/>
                <a:gd name="T10" fmla="*/ 26 w 164"/>
                <a:gd name="T11" fmla="*/ 189 h 189"/>
                <a:gd name="T12" fmla="*/ 26 w 164"/>
                <a:gd name="T13" fmla="*/ 41 h 189"/>
                <a:gd name="T14" fmla="*/ 82 w 164"/>
                <a:gd name="T15" fmla="*/ 117 h 189"/>
                <a:gd name="T16" fmla="*/ 139 w 164"/>
                <a:gd name="T17" fmla="*/ 41 h 189"/>
                <a:gd name="T18" fmla="*/ 139 w 164"/>
                <a:gd name="T19" fmla="*/ 189 h 189"/>
                <a:gd name="T20" fmla="*/ 164 w 164"/>
                <a:gd name="T21" fmla="*/ 189 h 189"/>
                <a:gd name="T22" fmla="*/ 164 w 164"/>
                <a:gd name="T23" fmla="*/ 0 h 189"/>
                <a:gd name="T24" fmla="*/ 141 w 164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189">
                  <a:moveTo>
                    <a:pt x="141" y="0"/>
                  </a:moveTo>
                  <a:lnTo>
                    <a:pt x="82" y="7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89"/>
                  </a:lnTo>
                  <a:lnTo>
                    <a:pt x="26" y="189"/>
                  </a:lnTo>
                  <a:lnTo>
                    <a:pt x="26" y="41"/>
                  </a:lnTo>
                  <a:lnTo>
                    <a:pt x="82" y="117"/>
                  </a:lnTo>
                  <a:lnTo>
                    <a:pt x="139" y="41"/>
                  </a:lnTo>
                  <a:lnTo>
                    <a:pt x="139" y="189"/>
                  </a:lnTo>
                  <a:lnTo>
                    <a:pt x="164" y="189"/>
                  </a:lnTo>
                  <a:lnTo>
                    <a:pt x="164" y="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709738" y="250825"/>
              <a:ext cx="463550" cy="300037"/>
            </a:xfrm>
            <a:custGeom>
              <a:avLst/>
              <a:gdLst>
                <a:gd name="T0" fmla="*/ 24 w 292"/>
                <a:gd name="T1" fmla="*/ 0 h 189"/>
                <a:gd name="T2" fmla="*/ 0 w 292"/>
                <a:gd name="T3" fmla="*/ 23 h 189"/>
                <a:gd name="T4" fmla="*/ 67 w 292"/>
                <a:gd name="T5" fmla="*/ 23 h 189"/>
                <a:gd name="T6" fmla="*/ 67 w 292"/>
                <a:gd name="T7" fmla="*/ 189 h 189"/>
                <a:gd name="T8" fmla="*/ 93 w 292"/>
                <a:gd name="T9" fmla="*/ 189 h 189"/>
                <a:gd name="T10" fmla="*/ 93 w 292"/>
                <a:gd name="T11" fmla="*/ 23 h 189"/>
                <a:gd name="T12" fmla="*/ 198 w 292"/>
                <a:gd name="T13" fmla="*/ 23 h 189"/>
                <a:gd name="T14" fmla="*/ 198 w 292"/>
                <a:gd name="T15" fmla="*/ 189 h 189"/>
                <a:gd name="T16" fmla="*/ 227 w 292"/>
                <a:gd name="T17" fmla="*/ 189 h 189"/>
                <a:gd name="T18" fmla="*/ 227 w 292"/>
                <a:gd name="T19" fmla="*/ 23 h 189"/>
                <a:gd name="T20" fmla="*/ 292 w 292"/>
                <a:gd name="T21" fmla="*/ 23 h 189"/>
                <a:gd name="T22" fmla="*/ 292 w 292"/>
                <a:gd name="T23" fmla="*/ 0 h 189"/>
                <a:gd name="T24" fmla="*/ 24 w 292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89">
                  <a:moveTo>
                    <a:pt x="24" y="0"/>
                  </a:moveTo>
                  <a:lnTo>
                    <a:pt x="0" y="23"/>
                  </a:lnTo>
                  <a:lnTo>
                    <a:pt x="67" y="23"/>
                  </a:lnTo>
                  <a:lnTo>
                    <a:pt x="67" y="189"/>
                  </a:lnTo>
                  <a:lnTo>
                    <a:pt x="93" y="189"/>
                  </a:lnTo>
                  <a:lnTo>
                    <a:pt x="93" y="23"/>
                  </a:lnTo>
                  <a:lnTo>
                    <a:pt x="198" y="23"/>
                  </a:lnTo>
                  <a:lnTo>
                    <a:pt x="198" y="189"/>
                  </a:lnTo>
                  <a:lnTo>
                    <a:pt x="227" y="189"/>
                  </a:lnTo>
                  <a:lnTo>
                    <a:pt x="227" y="23"/>
                  </a:lnTo>
                  <a:lnTo>
                    <a:pt x="292" y="23"/>
                  </a:lnTo>
                  <a:lnTo>
                    <a:pt x="29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4553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069975"/>
            <a:ext cx="5328000" cy="4837113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defRPr sz="2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F57AB93-3EBD-4B6C-B1E6-6C9898C4D77D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553F3-40B0-4BFA-8684-D942AF6EAA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6384575" y="1069975"/>
            <a:ext cx="5328000" cy="483711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541213" y="6203852"/>
            <a:ext cx="1115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7D3C17-9EE5-42DD-B31C-9193BDDCEF8D}"/>
              </a:ext>
            </a:extLst>
          </p:cNvPr>
          <p:cNvGrpSpPr/>
          <p:nvPr userDrawn="1"/>
        </p:nvGrpSpPr>
        <p:grpSpPr>
          <a:xfrm>
            <a:off x="10540683" y="6379528"/>
            <a:ext cx="1168401" cy="220663"/>
            <a:chOff x="10552113" y="439738"/>
            <a:chExt cx="1168401" cy="220663"/>
          </a:xfrm>
          <a:solidFill>
            <a:schemeClr val="bg1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174C02D-D81C-4928-8718-C910AE56FF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82301" y="446088"/>
              <a:ext cx="133350" cy="212725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31AA1DF-8DD4-49AD-BFDC-5AA7DB1258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504825"/>
              <a:ext cx="31750" cy="153988"/>
            </a:xfrm>
            <a:custGeom>
              <a:avLst/>
              <a:gdLst>
                <a:gd name="T0" fmla="*/ 0 w 20"/>
                <a:gd name="T1" fmla="*/ 21 h 97"/>
                <a:gd name="T2" fmla="*/ 0 w 20"/>
                <a:gd name="T3" fmla="*/ 97 h 97"/>
                <a:gd name="T4" fmla="*/ 20 w 20"/>
                <a:gd name="T5" fmla="*/ 97 h 97"/>
                <a:gd name="T6" fmla="*/ 20 w 20"/>
                <a:gd name="T7" fmla="*/ 0 h 97"/>
                <a:gd name="T8" fmla="*/ 0 w 20"/>
                <a:gd name="T9" fmla="*/ 2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7">
                  <a:moveTo>
                    <a:pt x="0" y="21"/>
                  </a:moveTo>
                  <a:lnTo>
                    <a:pt x="0" y="97"/>
                  </a:lnTo>
                  <a:lnTo>
                    <a:pt x="20" y="97"/>
                  </a:lnTo>
                  <a:lnTo>
                    <a:pt x="20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95502CD1-8D18-482C-9D32-08C13703ED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446088"/>
              <a:ext cx="58738" cy="57150"/>
            </a:xfrm>
            <a:custGeom>
              <a:avLst/>
              <a:gdLst>
                <a:gd name="T0" fmla="*/ 0 w 37"/>
                <a:gd name="T1" fmla="*/ 0 h 36"/>
                <a:gd name="T2" fmla="*/ 0 w 37"/>
                <a:gd name="T3" fmla="*/ 36 h 36"/>
                <a:gd name="T4" fmla="*/ 37 w 37"/>
                <a:gd name="T5" fmla="*/ 0 h 36"/>
                <a:gd name="T6" fmla="*/ 0 w 37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6">
                  <a:moveTo>
                    <a:pt x="0" y="0"/>
                  </a:moveTo>
                  <a:lnTo>
                    <a:pt x="0" y="36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36FB06A2-95CD-411D-87BD-BA2E4F2664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80726" y="441325"/>
              <a:ext cx="211138" cy="219075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03FCB5BD-6F59-4CF0-9183-B829ACC54F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83926" y="439738"/>
              <a:ext cx="211138" cy="220663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72AD7D93-4794-42F8-8F07-F9A14CDAEC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2113" y="446088"/>
              <a:ext cx="185738" cy="212725"/>
            </a:xfrm>
            <a:custGeom>
              <a:avLst/>
              <a:gdLst>
                <a:gd name="T0" fmla="*/ 101 w 117"/>
                <a:gd name="T1" fmla="*/ 0 h 134"/>
                <a:gd name="T2" fmla="*/ 59 w 117"/>
                <a:gd name="T3" fmla="*/ 54 h 134"/>
                <a:gd name="T4" fmla="*/ 17 w 117"/>
                <a:gd name="T5" fmla="*/ 0 h 134"/>
                <a:gd name="T6" fmla="*/ 0 w 117"/>
                <a:gd name="T7" fmla="*/ 0 h 134"/>
                <a:gd name="T8" fmla="*/ 0 w 117"/>
                <a:gd name="T9" fmla="*/ 134 h 134"/>
                <a:gd name="T10" fmla="*/ 19 w 117"/>
                <a:gd name="T11" fmla="*/ 134 h 134"/>
                <a:gd name="T12" fmla="*/ 19 w 117"/>
                <a:gd name="T13" fmla="*/ 29 h 134"/>
                <a:gd name="T14" fmla="*/ 59 w 117"/>
                <a:gd name="T15" fmla="*/ 83 h 134"/>
                <a:gd name="T16" fmla="*/ 99 w 117"/>
                <a:gd name="T17" fmla="*/ 29 h 134"/>
                <a:gd name="T18" fmla="*/ 99 w 117"/>
                <a:gd name="T19" fmla="*/ 134 h 134"/>
                <a:gd name="T20" fmla="*/ 117 w 117"/>
                <a:gd name="T21" fmla="*/ 134 h 134"/>
                <a:gd name="T22" fmla="*/ 117 w 117"/>
                <a:gd name="T23" fmla="*/ 0 h 134"/>
                <a:gd name="T24" fmla="*/ 101 w 11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34">
                  <a:moveTo>
                    <a:pt x="101" y="0"/>
                  </a:moveTo>
                  <a:lnTo>
                    <a:pt x="59" y="5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9" y="134"/>
                  </a:lnTo>
                  <a:lnTo>
                    <a:pt x="19" y="29"/>
                  </a:lnTo>
                  <a:lnTo>
                    <a:pt x="59" y="83"/>
                  </a:lnTo>
                  <a:lnTo>
                    <a:pt x="99" y="29"/>
                  </a:lnTo>
                  <a:lnTo>
                    <a:pt x="99" y="134"/>
                  </a:lnTo>
                  <a:lnTo>
                    <a:pt x="117" y="134"/>
                  </a:lnTo>
                  <a:lnTo>
                    <a:pt x="117" y="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88FF2D3B-9915-4E9F-B08E-E6B9F8097D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88726" y="446088"/>
              <a:ext cx="331788" cy="212725"/>
            </a:xfrm>
            <a:custGeom>
              <a:avLst/>
              <a:gdLst>
                <a:gd name="T0" fmla="*/ 18 w 209"/>
                <a:gd name="T1" fmla="*/ 0 h 134"/>
                <a:gd name="T2" fmla="*/ 0 w 209"/>
                <a:gd name="T3" fmla="*/ 16 h 134"/>
                <a:gd name="T4" fmla="*/ 48 w 209"/>
                <a:gd name="T5" fmla="*/ 16 h 134"/>
                <a:gd name="T6" fmla="*/ 48 w 209"/>
                <a:gd name="T7" fmla="*/ 134 h 134"/>
                <a:gd name="T8" fmla="*/ 67 w 209"/>
                <a:gd name="T9" fmla="*/ 134 h 134"/>
                <a:gd name="T10" fmla="*/ 67 w 209"/>
                <a:gd name="T11" fmla="*/ 16 h 134"/>
                <a:gd name="T12" fmla="*/ 142 w 209"/>
                <a:gd name="T13" fmla="*/ 16 h 134"/>
                <a:gd name="T14" fmla="*/ 142 w 209"/>
                <a:gd name="T15" fmla="*/ 134 h 134"/>
                <a:gd name="T16" fmla="*/ 163 w 209"/>
                <a:gd name="T17" fmla="*/ 134 h 134"/>
                <a:gd name="T18" fmla="*/ 163 w 209"/>
                <a:gd name="T19" fmla="*/ 16 h 134"/>
                <a:gd name="T20" fmla="*/ 209 w 209"/>
                <a:gd name="T21" fmla="*/ 16 h 134"/>
                <a:gd name="T22" fmla="*/ 209 w 209"/>
                <a:gd name="T23" fmla="*/ 0 h 134"/>
                <a:gd name="T24" fmla="*/ 18 w 20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34">
                  <a:moveTo>
                    <a:pt x="18" y="0"/>
                  </a:moveTo>
                  <a:lnTo>
                    <a:pt x="0" y="16"/>
                  </a:lnTo>
                  <a:lnTo>
                    <a:pt x="48" y="16"/>
                  </a:lnTo>
                  <a:lnTo>
                    <a:pt x="48" y="134"/>
                  </a:lnTo>
                  <a:lnTo>
                    <a:pt x="67" y="134"/>
                  </a:lnTo>
                  <a:lnTo>
                    <a:pt x="67" y="16"/>
                  </a:lnTo>
                  <a:lnTo>
                    <a:pt x="142" y="16"/>
                  </a:lnTo>
                  <a:lnTo>
                    <a:pt x="142" y="134"/>
                  </a:lnTo>
                  <a:lnTo>
                    <a:pt x="163" y="134"/>
                  </a:lnTo>
                  <a:lnTo>
                    <a:pt x="163" y="16"/>
                  </a:lnTo>
                  <a:lnTo>
                    <a:pt x="209" y="16"/>
                  </a:lnTo>
                  <a:lnTo>
                    <a:pt x="20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FA3C6FA1-09C0-4054-9D8E-1654C7BE5B35}"/>
              </a:ext>
            </a:extLst>
          </p:cNvPr>
          <p:cNvSpPr txBox="1">
            <a:spLocks/>
          </p:cNvSpPr>
          <p:nvPr userDrawn="1"/>
        </p:nvSpPr>
        <p:spPr>
          <a:xfrm>
            <a:off x="1624300" y="6541154"/>
            <a:ext cx="495875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b="0" dirty="0">
                <a:solidFill>
                  <a:schemeClr val="bg1"/>
                </a:solidFill>
              </a:rPr>
              <a:t>Meggitt proprietary and confidential.  No unauthorised copying or disclosure.</a:t>
            </a:r>
          </a:p>
        </p:txBody>
      </p:sp>
    </p:spTree>
    <p:extLst>
      <p:ext uri="{BB962C8B-B14F-4D97-AF65-F5344CB8AC3E}">
        <p14:creationId xmlns:p14="http://schemas.microsoft.com/office/powerpoint/2010/main" val="110728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069975"/>
            <a:ext cx="5328000" cy="4837113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defRPr sz="24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35048D-C7E8-45DB-B78F-9497A7313DD3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6384575" y="1069975"/>
            <a:ext cx="5328000" cy="483711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59052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1" y="443982"/>
            <a:ext cx="11172574" cy="680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692000"/>
            <a:ext cx="11160000" cy="42132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541428"/>
            <a:ext cx="108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D62A121-9E65-49C2-803B-C3051E24855A}" type="datetime4">
              <a:rPr lang="en-GB" smtClean="0"/>
              <a:t>17 August 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000" y="6363315"/>
            <a:ext cx="43114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925" y="6363316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 b="1">
                <a:solidFill>
                  <a:schemeClr val="tx2"/>
                </a:solidFill>
              </a:defRPr>
            </a:lvl1pPr>
          </a:lstStyle>
          <a:p>
            <a:fld id="{240553F3-40B0-4BFA-8684-D942AF6EAA4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41213" y="6203852"/>
            <a:ext cx="1115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2D8E722-1F5F-4CB3-A1D4-FC7508A7F519}"/>
              </a:ext>
            </a:extLst>
          </p:cNvPr>
          <p:cNvGrpSpPr/>
          <p:nvPr userDrawn="1"/>
        </p:nvGrpSpPr>
        <p:grpSpPr>
          <a:xfrm>
            <a:off x="10540683" y="6379528"/>
            <a:ext cx="1168401" cy="220663"/>
            <a:chOff x="10552113" y="439738"/>
            <a:chExt cx="1168401" cy="220663"/>
          </a:xfrm>
          <a:solidFill>
            <a:srgbClr val="333F48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27AD0F29-36A1-43F4-9AC4-D0CD60541A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82301" y="446088"/>
              <a:ext cx="133350" cy="212725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49198F9F-C09B-4683-80F0-897C375A52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504825"/>
              <a:ext cx="31750" cy="153988"/>
            </a:xfrm>
            <a:custGeom>
              <a:avLst/>
              <a:gdLst>
                <a:gd name="T0" fmla="*/ 0 w 20"/>
                <a:gd name="T1" fmla="*/ 21 h 97"/>
                <a:gd name="T2" fmla="*/ 0 w 20"/>
                <a:gd name="T3" fmla="*/ 97 h 97"/>
                <a:gd name="T4" fmla="*/ 20 w 20"/>
                <a:gd name="T5" fmla="*/ 97 h 97"/>
                <a:gd name="T6" fmla="*/ 20 w 20"/>
                <a:gd name="T7" fmla="*/ 0 h 97"/>
                <a:gd name="T8" fmla="*/ 0 w 20"/>
                <a:gd name="T9" fmla="*/ 2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7">
                  <a:moveTo>
                    <a:pt x="0" y="21"/>
                  </a:moveTo>
                  <a:lnTo>
                    <a:pt x="0" y="97"/>
                  </a:lnTo>
                  <a:lnTo>
                    <a:pt x="20" y="97"/>
                  </a:lnTo>
                  <a:lnTo>
                    <a:pt x="20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5D93B8CE-184D-482E-8E51-DC257E436B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446088"/>
              <a:ext cx="58738" cy="57150"/>
            </a:xfrm>
            <a:custGeom>
              <a:avLst/>
              <a:gdLst>
                <a:gd name="T0" fmla="*/ 0 w 37"/>
                <a:gd name="T1" fmla="*/ 0 h 36"/>
                <a:gd name="T2" fmla="*/ 0 w 37"/>
                <a:gd name="T3" fmla="*/ 36 h 36"/>
                <a:gd name="T4" fmla="*/ 37 w 37"/>
                <a:gd name="T5" fmla="*/ 0 h 36"/>
                <a:gd name="T6" fmla="*/ 0 w 37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6">
                  <a:moveTo>
                    <a:pt x="0" y="0"/>
                  </a:moveTo>
                  <a:lnTo>
                    <a:pt x="0" y="36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53B1E87C-34BC-4328-8D07-663971D318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80726" y="441325"/>
              <a:ext cx="211138" cy="219075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186FB600-FF73-4845-86CC-040C755B39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83926" y="439738"/>
              <a:ext cx="211138" cy="220663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813BA303-7367-45DC-B45F-5352707B1D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2113" y="446088"/>
              <a:ext cx="185738" cy="212725"/>
            </a:xfrm>
            <a:custGeom>
              <a:avLst/>
              <a:gdLst>
                <a:gd name="T0" fmla="*/ 101 w 117"/>
                <a:gd name="T1" fmla="*/ 0 h 134"/>
                <a:gd name="T2" fmla="*/ 59 w 117"/>
                <a:gd name="T3" fmla="*/ 54 h 134"/>
                <a:gd name="T4" fmla="*/ 17 w 117"/>
                <a:gd name="T5" fmla="*/ 0 h 134"/>
                <a:gd name="T6" fmla="*/ 0 w 117"/>
                <a:gd name="T7" fmla="*/ 0 h 134"/>
                <a:gd name="T8" fmla="*/ 0 w 117"/>
                <a:gd name="T9" fmla="*/ 134 h 134"/>
                <a:gd name="T10" fmla="*/ 19 w 117"/>
                <a:gd name="T11" fmla="*/ 134 h 134"/>
                <a:gd name="T12" fmla="*/ 19 w 117"/>
                <a:gd name="T13" fmla="*/ 29 h 134"/>
                <a:gd name="T14" fmla="*/ 59 w 117"/>
                <a:gd name="T15" fmla="*/ 83 h 134"/>
                <a:gd name="T16" fmla="*/ 99 w 117"/>
                <a:gd name="T17" fmla="*/ 29 h 134"/>
                <a:gd name="T18" fmla="*/ 99 w 117"/>
                <a:gd name="T19" fmla="*/ 134 h 134"/>
                <a:gd name="T20" fmla="*/ 117 w 117"/>
                <a:gd name="T21" fmla="*/ 134 h 134"/>
                <a:gd name="T22" fmla="*/ 117 w 117"/>
                <a:gd name="T23" fmla="*/ 0 h 134"/>
                <a:gd name="T24" fmla="*/ 101 w 11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34">
                  <a:moveTo>
                    <a:pt x="101" y="0"/>
                  </a:moveTo>
                  <a:lnTo>
                    <a:pt x="59" y="5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9" y="134"/>
                  </a:lnTo>
                  <a:lnTo>
                    <a:pt x="19" y="29"/>
                  </a:lnTo>
                  <a:lnTo>
                    <a:pt x="59" y="83"/>
                  </a:lnTo>
                  <a:lnTo>
                    <a:pt x="99" y="29"/>
                  </a:lnTo>
                  <a:lnTo>
                    <a:pt x="99" y="134"/>
                  </a:lnTo>
                  <a:lnTo>
                    <a:pt x="117" y="134"/>
                  </a:lnTo>
                  <a:lnTo>
                    <a:pt x="117" y="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DE8DB829-6ABB-4E0E-8BBC-D97729978B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88726" y="446088"/>
              <a:ext cx="331788" cy="212725"/>
            </a:xfrm>
            <a:custGeom>
              <a:avLst/>
              <a:gdLst>
                <a:gd name="T0" fmla="*/ 18 w 209"/>
                <a:gd name="T1" fmla="*/ 0 h 134"/>
                <a:gd name="T2" fmla="*/ 0 w 209"/>
                <a:gd name="T3" fmla="*/ 16 h 134"/>
                <a:gd name="T4" fmla="*/ 48 w 209"/>
                <a:gd name="T5" fmla="*/ 16 h 134"/>
                <a:gd name="T6" fmla="*/ 48 w 209"/>
                <a:gd name="T7" fmla="*/ 134 h 134"/>
                <a:gd name="T8" fmla="*/ 67 w 209"/>
                <a:gd name="T9" fmla="*/ 134 h 134"/>
                <a:gd name="T10" fmla="*/ 67 w 209"/>
                <a:gd name="T11" fmla="*/ 16 h 134"/>
                <a:gd name="T12" fmla="*/ 142 w 209"/>
                <a:gd name="T13" fmla="*/ 16 h 134"/>
                <a:gd name="T14" fmla="*/ 142 w 209"/>
                <a:gd name="T15" fmla="*/ 134 h 134"/>
                <a:gd name="T16" fmla="*/ 163 w 209"/>
                <a:gd name="T17" fmla="*/ 134 h 134"/>
                <a:gd name="T18" fmla="*/ 163 w 209"/>
                <a:gd name="T19" fmla="*/ 16 h 134"/>
                <a:gd name="T20" fmla="*/ 209 w 209"/>
                <a:gd name="T21" fmla="*/ 16 h 134"/>
                <a:gd name="T22" fmla="*/ 209 w 209"/>
                <a:gd name="T23" fmla="*/ 0 h 134"/>
                <a:gd name="T24" fmla="*/ 18 w 20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34">
                  <a:moveTo>
                    <a:pt x="18" y="0"/>
                  </a:moveTo>
                  <a:lnTo>
                    <a:pt x="0" y="16"/>
                  </a:lnTo>
                  <a:lnTo>
                    <a:pt x="48" y="16"/>
                  </a:lnTo>
                  <a:lnTo>
                    <a:pt x="48" y="134"/>
                  </a:lnTo>
                  <a:lnTo>
                    <a:pt x="67" y="134"/>
                  </a:lnTo>
                  <a:lnTo>
                    <a:pt x="67" y="16"/>
                  </a:lnTo>
                  <a:lnTo>
                    <a:pt x="142" y="16"/>
                  </a:lnTo>
                  <a:lnTo>
                    <a:pt x="142" y="134"/>
                  </a:lnTo>
                  <a:lnTo>
                    <a:pt x="163" y="134"/>
                  </a:lnTo>
                  <a:lnTo>
                    <a:pt x="163" y="16"/>
                  </a:lnTo>
                  <a:lnTo>
                    <a:pt x="209" y="16"/>
                  </a:lnTo>
                  <a:lnTo>
                    <a:pt x="20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78961D90-1644-4464-917E-3EFA0D87A363}"/>
              </a:ext>
            </a:extLst>
          </p:cNvPr>
          <p:cNvSpPr txBox="1">
            <a:spLocks/>
          </p:cNvSpPr>
          <p:nvPr userDrawn="1"/>
        </p:nvSpPr>
        <p:spPr>
          <a:xfrm>
            <a:off x="1624300" y="6541154"/>
            <a:ext cx="495875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Meggitt proprietary and confidential.  No unauthorised copying or disclosure.</a:t>
            </a:r>
          </a:p>
        </p:txBody>
      </p:sp>
    </p:spTree>
    <p:extLst>
      <p:ext uri="{BB962C8B-B14F-4D97-AF65-F5344CB8AC3E}">
        <p14:creationId xmlns:p14="http://schemas.microsoft.com/office/powerpoint/2010/main" val="365274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4" r:id="rId3"/>
    <p:sldLayoutId id="2147483666" r:id="rId4"/>
    <p:sldLayoutId id="2147483679" r:id="rId5"/>
    <p:sldLayoutId id="2147483680" r:id="rId6"/>
    <p:sldLayoutId id="2147483681" r:id="rId7"/>
    <p:sldLayoutId id="2147483674" r:id="rId8"/>
    <p:sldLayoutId id="2147483677" r:id="rId9"/>
    <p:sldLayoutId id="2147483656" r:id="rId10"/>
    <p:sldLayoutId id="2147483678" r:id="rId11"/>
    <p:sldLayoutId id="2147483665" r:id="rId12"/>
    <p:sldLayoutId id="2147483651" r:id="rId13"/>
    <p:sldLayoutId id="2147483667" r:id="rId14"/>
    <p:sldLayoutId id="2147483668" r:id="rId15"/>
    <p:sldLayoutId id="2147483659" r:id="rId16"/>
    <p:sldLayoutId id="2147483662" r:id="rId17"/>
    <p:sldLayoutId id="2147483663" r:id="rId18"/>
    <p:sldLayoutId id="2147483670" r:id="rId19"/>
    <p:sldLayoutId id="2147483671" r:id="rId20"/>
    <p:sldLayoutId id="2147483661" r:id="rId21"/>
    <p:sldLayoutId id="2147483660" r:id="rId22"/>
    <p:sldLayoutId id="2147483675" r:id="rId23"/>
    <p:sldLayoutId id="2147483672" r:id="rId24"/>
    <p:sldLayoutId id="2147483673" r:id="rId25"/>
    <p:sldLayoutId id="2147483676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anose="05020102010507070707" pitchFamily="18" charset="2"/>
        <a:buChar char="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69863" algn="l" defTabSz="9144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778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989" userDrawn="1">
          <p15:clr>
            <a:srgbClr val="F26B43"/>
          </p15:clr>
        </p15:guide>
        <p15:guide id="5" orient="horz" pos="278" userDrawn="1">
          <p15:clr>
            <a:srgbClr val="F26B43"/>
          </p15:clr>
        </p15:guide>
        <p15:guide id="6" orient="horz" pos="1059" userDrawn="1">
          <p15:clr>
            <a:srgbClr val="F26B43"/>
          </p15:clr>
        </p15:guide>
        <p15:guide id="7" orient="horz" pos="37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e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Meggitt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72" t="41851" r="17787" b="39630"/>
          <a:stretch/>
        </p:blipFill>
        <p:spPr>
          <a:xfrm>
            <a:off x="444979" y="3651250"/>
            <a:ext cx="2565401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16DCF-2DE5-4195-B008-4DF76EB19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054880"/>
            <a:ext cx="11172575" cy="404811"/>
          </a:xfrm>
        </p:spPr>
        <p:txBody>
          <a:bodyPr/>
          <a:lstStyle/>
          <a:p>
            <a:r>
              <a:rPr lang="en-GB" sz="2000" cap="none" dirty="0">
                <a:solidFill>
                  <a:schemeClr val="accent1"/>
                </a:solidFill>
              </a:rPr>
              <a:t>Portfolio overview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39FD2-94BE-4D3D-AC82-AD553EE13C4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42088"/>
            <a:ext cx="1079500" cy="122237"/>
          </a:xfrm>
        </p:spPr>
        <p:txBody>
          <a:bodyPr/>
          <a:lstStyle/>
          <a:p>
            <a:fld id="{8633511A-5D39-4E66-AAB2-B659D7A6D6B8}" type="datetime4">
              <a:rPr lang="en-GB" smtClean="0"/>
              <a:t>17 August 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D5842-BB6F-48EC-A02E-045CAE22AB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62700"/>
            <a:ext cx="360363" cy="123825"/>
          </a:xfrm>
        </p:spPr>
        <p:txBody>
          <a:bodyPr/>
          <a:lstStyle/>
          <a:p>
            <a:fld id="{240553F3-40B0-4BFA-8684-D942AF6EAA45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58094" y="588313"/>
            <a:ext cx="4984371" cy="5994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13995" y="5213718"/>
            <a:ext cx="7998106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</a:rPr>
              <a:t>Our products, solutions and services enable our customers to reliably operate </a:t>
            </a:r>
            <a:b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</a:rPr>
              <a:t>critical infrastructure without disruption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916223" y="2695674"/>
            <a:ext cx="2927350" cy="2021653"/>
            <a:chOff x="8008821" y="3438769"/>
            <a:chExt cx="2927350" cy="2021653"/>
          </a:xfrm>
        </p:grpSpPr>
        <p:sp>
          <p:nvSpPr>
            <p:cNvPr id="10" name="Rectangle 9"/>
            <p:cNvSpPr/>
            <p:nvPr/>
          </p:nvSpPr>
          <p:spPr>
            <a:xfrm>
              <a:off x="8008821" y="4721758"/>
              <a:ext cx="292735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en-US" sz="1400" dirty="0">
                  <a:latin typeface="Century Gothic" panose="020B0502020202020204" pitchFamily="34" charset="0"/>
                  <a:ea typeface="Calibri" panose="020F0502020204030204" pitchFamily="34" charset="0"/>
                </a:rPr>
                <a:t>Delivers and support our product and solutions portfolio incl. services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74533" y="4036130"/>
              <a:ext cx="27959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 regional </a:t>
              </a:r>
            </a:p>
            <a:p>
              <a:pPr algn="ctr"/>
              <a:r>
                <a:rPr lang="en-US" b="1" dirty="0">
                  <a:solidFill>
                    <a:schemeClr val="accent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field service centers 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86484" y="3438769"/>
              <a:ext cx="572024" cy="57202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285846" y="2516931"/>
            <a:ext cx="3050685" cy="2177125"/>
            <a:chOff x="4378444" y="3260026"/>
            <a:chExt cx="3050685" cy="2177125"/>
          </a:xfrm>
        </p:grpSpPr>
        <p:sp>
          <p:nvSpPr>
            <p:cNvPr id="9" name="Rectangle 8"/>
            <p:cNvSpPr/>
            <p:nvPr/>
          </p:nvSpPr>
          <p:spPr>
            <a:xfrm>
              <a:off x="4378444" y="4698487"/>
              <a:ext cx="305068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en-US" sz="1400" dirty="0">
                  <a:latin typeface="Century Gothic" panose="020B0502020202020204" pitchFamily="34" charset="0"/>
                  <a:ea typeface="Calibri" panose="020F0502020204030204" pitchFamily="34" charset="0"/>
                </a:rPr>
                <a:t>Solutions offering, guaranteeing its full integration and value to our customers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83415" y="3968103"/>
              <a:ext cx="258115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Technical </a:t>
              </a:r>
            </a:p>
            <a:p>
              <a:pPr algn="ctr"/>
              <a:r>
                <a:rPr lang="en-US" b="1" dirty="0">
                  <a:solidFill>
                    <a:schemeClr val="accent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Center of Excellence 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0139" y="3260026"/>
              <a:ext cx="647294" cy="6472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64651" y="2675028"/>
            <a:ext cx="2794930" cy="1934975"/>
            <a:chOff x="857249" y="3418123"/>
            <a:chExt cx="2794930" cy="1934975"/>
          </a:xfrm>
        </p:grpSpPr>
        <p:sp>
          <p:nvSpPr>
            <p:cNvPr id="8" name="Rectangle 7"/>
            <p:cNvSpPr/>
            <p:nvPr/>
          </p:nvSpPr>
          <p:spPr>
            <a:xfrm>
              <a:off x="857249" y="4614434"/>
              <a:ext cx="279493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dirty="0">
                  <a:latin typeface="Century Gothic" panose="020B0502020202020204" pitchFamily="34" charset="0"/>
                  <a:ea typeface="Calibri" panose="020F0502020204030204" pitchFamily="34" charset="0"/>
                </a:rPr>
                <a:t>Product portfolio performance, development and maintenance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36737" y="4100058"/>
              <a:ext cx="19239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 Product Lines 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1610" y="3418123"/>
              <a:ext cx="566209" cy="5662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974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E46E-80DA-4FC8-A9DB-42054B8CCDDA}" type="datetime4">
              <a:rPr lang="en-GB" smtClean="0"/>
              <a:t>17 August 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Product Group 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11</a:t>
            </a:fld>
            <a:endParaRPr lang="en-GB"/>
          </a:p>
        </p:txBody>
      </p:sp>
      <p:pic>
        <p:nvPicPr>
          <p:cNvPr id="15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25" y="390838"/>
            <a:ext cx="1972580" cy="377810"/>
          </a:xfrm>
        </p:spPr>
      </p:pic>
      <p:sp>
        <p:nvSpPr>
          <p:cNvPr id="4" name="Rectangle 3"/>
          <p:cNvSpPr/>
          <p:nvPr/>
        </p:nvSpPr>
        <p:spPr>
          <a:xfrm>
            <a:off x="8719940" y="2188094"/>
            <a:ext cx="1255910" cy="767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04771" y="904163"/>
            <a:ext cx="7062831" cy="3407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100% predictability from sensors to decisions </a:t>
            </a:r>
          </a:p>
        </p:txBody>
      </p: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40BF283-A85C-4162-A4A1-9AD012724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701" y="1380451"/>
            <a:ext cx="7284378" cy="45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8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Sensors &amp; conditioners </a:t>
            </a:r>
          </a:p>
        </p:txBody>
      </p:sp>
      <p:sp>
        <p:nvSpPr>
          <p:cNvPr id="3" name="Title 19"/>
          <p:cNvSpPr txBox="1">
            <a:spLocks/>
          </p:cNvSpPr>
          <p:nvPr/>
        </p:nvSpPr>
        <p:spPr>
          <a:xfrm>
            <a:off x="471848" y="4262325"/>
            <a:ext cx="9044846" cy="4593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0" dirty="0">
                <a:solidFill>
                  <a:schemeClr val="bg1"/>
                </a:solidFill>
              </a:rPr>
              <a:t>Vibration sensing systems to monitor critical plant and equipment </a:t>
            </a:r>
            <a:endParaRPr 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0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17855"/>
            <a:ext cx="11172576" cy="680400"/>
          </a:xfrm>
        </p:spPr>
        <p:txBody>
          <a:bodyPr vert="horz" lIns="0" tIns="0" rIns="0" bIns="0" rtlCol="0" anchor="b">
            <a:noAutofit/>
          </a:bodyPr>
          <a:lstStyle/>
          <a:p>
            <a:pPr>
              <a:lnSpc>
                <a:spcPct val="75000"/>
              </a:lnSpc>
            </a:pPr>
            <a:r>
              <a:rPr lang="en-US" cap="all" dirty="0">
                <a:solidFill>
                  <a:prstClr val="black"/>
                </a:solidFill>
              </a:rPr>
              <a:t>Sensing solutions for harsh environments</a:t>
            </a:r>
            <a:endParaRPr lang="fr-CH" cap="all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00" y="1040716"/>
            <a:ext cx="11172576" cy="288000"/>
          </a:xfrm>
        </p:spPr>
        <p:txBody>
          <a:bodyPr/>
          <a:lstStyle/>
          <a:p>
            <a:r>
              <a:rPr lang="fr-CH" dirty="0" err="1"/>
              <a:t>Industrial</a:t>
            </a:r>
            <a:r>
              <a:rPr lang="fr-CH" dirty="0"/>
              <a:t> </a:t>
            </a:r>
            <a:r>
              <a:rPr lang="fr-CH" dirty="0" err="1"/>
              <a:t>gas</a:t>
            </a:r>
            <a:r>
              <a:rPr lang="fr-CH" dirty="0"/>
              <a:t> turbine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71EC-CF98-4FB6-9168-588494874F17}" type="datetime4">
              <a:rPr lang="en-GB" smtClean="0"/>
              <a:t>17 August 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Product Group 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13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0071" y="2003592"/>
            <a:ext cx="4699326" cy="27570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751690" y="4561485"/>
            <a:ext cx="2714598" cy="112338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GB" sz="1400" dirty="0">
                <a:solidFill>
                  <a:schemeClr val="tx1"/>
                </a:solidFill>
              </a:rPr>
              <a:t>Combustion monitoring</a:t>
            </a:r>
          </a:p>
          <a:p>
            <a:r>
              <a:rPr lang="en-GB" sz="1100" b="0" dirty="0">
                <a:solidFill>
                  <a:schemeClr val="tx1"/>
                </a:solidFill>
              </a:rPr>
              <a:t>(dynamic pressure)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13" t="32547" r="42636" b="6131"/>
          <a:stretch/>
        </p:blipFill>
        <p:spPr>
          <a:xfrm>
            <a:off x="9261423" y="5046910"/>
            <a:ext cx="1479883" cy="104503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1451" y="2432587"/>
            <a:ext cx="3021099" cy="112338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Displacement – Position - Speed</a:t>
            </a:r>
          </a:p>
          <a:p>
            <a:pPr algn="ctr"/>
            <a:r>
              <a:rPr lang="en-GB" sz="1100" dirty="0"/>
              <a:t>(proximity probes)</a:t>
            </a:r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</p:txBody>
      </p:sp>
      <p:cxnSp>
        <p:nvCxnSpPr>
          <p:cNvPr id="29" name="Straight Connector 28"/>
          <p:cNvCxnSpPr>
            <a:stCxn id="28" idx="2"/>
          </p:cNvCxnSpPr>
          <p:nvPr/>
        </p:nvCxnSpPr>
        <p:spPr>
          <a:xfrm>
            <a:off x="1782001" y="3555971"/>
            <a:ext cx="1647656" cy="139624"/>
          </a:xfrm>
          <a:prstGeom prst="line">
            <a:avLst/>
          </a:prstGeom>
          <a:ln w="19050">
            <a:solidFill>
              <a:srgbClr val="C4D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699569" y="3610973"/>
            <a:ext cx="1801885" cy="483947"/>
          </a:xfrm>
          <a:prstGeom prst="line">
            <a:avLst/>
          </a:prstGeom>
          <a:ln w="19050">
            <a:solidFill>
              <a:srgbClr val="C4D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372649" y="1463853"/>
            <a:ext cx="2230326" cy="112338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Absolute vibration</a:t>
            </a:r>
          </a:p>
          <a:p>
            <a:pPr algn="ctr"/>
            <a:r>
              <a:rPr lang="en-GB" sz="1100" dirty="0"/>
              <a:t>(accelerometers)</a:t>
            </a:r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26" t="14510" r="41764" b="19023"/>
          <a:stretch/>
        </p:blipFill>
        <p:spPr>
          <a:xfrm>
            <a:off x="9739723" y="2002061"/>
            <a:ext cx="1496178" cy="11186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73" y="2864412"/>
            <a:ext cx="1800887" cy="1246027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15" idx="1"/>
          </p:cNvCxnSpPr>
          <p:nvPr/>
        </p:nvCxnSpPr>
        <p:spPr>
          <a:xfrm flipH="1" flipV="1">
            <a:off x="5706319" y="4081059"/>
            <a:ext cx="3555104" cy="1488368"/>
          </a:xfrm>
          <a:prstGeom prst="line">
            <a:avLst/>
          </a:prstGeom>
          <a:ln w="19050">
            <a:solidFill>
              <a:srgbClr val="C4D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7" idx="1"/>
          </p:cNvCxnSpPr>
          <p:nvPr/>
        </p:nvCxnSpPr>
        <p:spPr>
          <a:xfrm flipH="1">
            <a:off x="6933235" y="2561380"/>
            <a:ext cx="2806488" cy="402842"/>
          </a:xfrm>
          <a:prstGeom prst="line">
            <a:avLst/>
          </a:prstGeom>
          <a:ln w="19050">
            <a:solidFill>
              <a:srgbClr val="C4D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1"/>
          </p:cNvCxnSpPr>
          <p:nvPr/>
        </p:nvCxnSpPr>
        <p:spPr>
          <a:xfrm flipH="1">
            <a:off x="5098649" y="2561380"/>
            <a:ext cx="4641074" cy="78892"/>
          </a:xfrm>
          <a:prstGeom prst="line">
            <a:avLst/>
          </a:prstGeom>
          <a:ln w="19050">
            <a:solidFill>
              <a:srgbClr val="C4D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53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40" y="184797"/>
            <a:ext cx="11172576" cy="680400"/>
          </a:xfrm>
        </p:spPr>
        <p:txBody>
          <a:bodyPr vert="horz" lIns="0" tIns="0" rIns="0" bIns="0" rtlCol="0" anchor="b">
            <a:noAutofit/>
          </a:bodyPr>
          <a:lstStyle/>
          <a:p>
            <a:pPr>
              <a:lnSpc>
                <a:spcPct val="75000"/>
              </a:lnSpc>
            </a:pPr>
            <a:r>
              <a:rPr lang="en-US" cap="all" dirty="0">
                <a:solidFill>
                  <a:prstClr val="black"/>
                </a:solidFill>
              </a:rPr>
              <a:t>Sensing solutions</a:t>
            </a:r>
            <a:endParaRPr lang="fr-CH" cap="all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040" y="906781"/>
            <a:ext cx="11172576" cy="288000"/>
          </a:xfrm>
        </p:spPr>
        <p:txBody>
          <a:bodyPr/>
          <a:lstStyle/>
          <a:p>
            <a:r>
              <a:rPr lang="fr-CH" dirty="0"/>
              <a:t>Hydro turbines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000" y="6541428"/>
            <a:ext cx="1080000" cy="123111"/>
          </a:xfrm>
        </p:spPr>
        <p:txBody>
          <a:bodyPr/>
          <a:lstStyle/>
          <a:p>
            <a:fld id="{F595560A-43AE-4CBC-922E-88C9B9FCC5FA}" type="datetime4">
              <a:rPr lang="en-GB" smtClean="0"/>
              <a:t>17 August 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Product Group introduction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14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659" y="2200470"/>
            <a:ext cx="3476929" cy="29647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91456" y="1281590"/>
            <a:ext cx="2230326" cy="103105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Absolute vibration</a:t>
            </a:r>
          </a:p>
          <a:p>
            <a:pPr algn="ctr"/>
            <a:r>
              <a:rPr lang="en-GB" sz="1100" dirty="0"/>
              <a:t>(accelerometers sensors)</a:t>
            </a:r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473" y="4421308"/>
            <a:ext cx="3014399" cy="112338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Displacement – Position - Speed</a:t>
            </a:r>
          </a:p>
          <a:p>
            <a:pPr algn="ctr"/>
            <a:r>
              <a:rPr lang="en-GB" sz="1100" dirty="0"/>
              <a:t>(proximity probes)</a:t>
            </a:r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</p:txBody>
      </p:sp>
      <p:cxnSp>
        <p:nvCxnSpPr>
          <p:cNvPr id="13" name="Straight Connector 12"/>
          <p:cNvCxnSpPr>
            <a:stCxn id="40" idx="3"/>
          </p:cNvCxnSpPr>
          <p:nvPr/>
        </p:nvCxnSpPr>
        <p:spPr>
          <a:xfrm flipV="1">
            <a:off x="2158374" y="4060661"/>
            <a:ext cx="3345388" cy="1335264"/>
          </a:xfrm>
          <a:prstGeom prst="line">
            <a:avLst/>
          </a:prstGeom>
          <a:ln w="19050">
            <a:solidFill>
              <a:srgbClr val="C4D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0" idx="3"/>
          </p:cNvCxnSpPr>
          <p:nvPr/>
        </p:nvCxnSpPr>
        <p:spPr>
          <a:xfrm flipV="1">
            <a:off x="2158374" y="4763971"/>
            <a:ext cx="2972184" cy="631954"/>
          </a:xfrm>
          <a:prstGeom prst="line">
            <a:avLst/>
          </a:prstGeom>
          <a:ln w="19050">
            <a:solidFill>
              <a:srgbClr val="C4D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485507" y="2818099"/>
            <a:ext cx="2217528" cy="112338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Vibration in velocity</a:t>
            </a:r>
          </a:p>
          <a:p>
            <a:pPr algn="ctr"/>
            <a:r>
              <a:rPr lang="en-GB" sz="1100" dirty="0"/>
              <a:t>(velocity sensors)</a:t>
            </a:r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860187" y="4834233"/>
            <a:ext cx="2239682" cy="112338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Winding current </a:t>
            </a:r>
          </a:p>
          <a:p>
            <a:pPr algn="ctr"/>
            <a:r>
              <a:rPr lang="en-GB" sz="1100" dirty="0"/>
              <a:t>(Partial Discharge)</a:t>
            </a:r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41838" y="2066028"/>
            <a:ext cx="2204847" cy="112338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Rotor-stator gap</a:t>
            </a:r>
          </a:p>
          <a:p>
            <a:pPr algn="ctr"/>
            <a:r>
              <a:rPr lang="en-GB" sz="1100" dirty="0"/>
              <a:t>(airgap sensors)</a:t>
            </a:r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210909" y="3020742"/>
            <a:ext cx="2526124" cy="667743"/>
          </a:xfrm>
          <a:prstGeom prst="line">
            <a:avLst/>
          </a:prstGeom>
          <a:ln w="19050">
            <a:solidFill>
              <a:srgbClr val="C4D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44" idx="1"/>
          </p:cNvCxnSpPr>
          <p:nvPr/>
        </p:nvCxnSpPr>
        <p:spPr>
          <a:xfrm flipH="1">
            <a:off x="5283844" y="2314698"/>
            <a:ext cx="3179282" cy="327097"/>
          </a:xfrm>
          <a:prstGeom prst="line">
            <a:avLst/>
          </a:prstGeom>
          <a:ln w="19050">
            <a:solidFill>
              <a:srgbClr val="C4D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5908876" y="2739590"/>
            <a:ext cx="4093791" cy="937665"/>
          </a:xfrm>
          <a:prstGeom prst="line">
            <a:avLst/>
          </a:prstGeom>
          <a:ln w="19050">
            <a:solidFill>
              <a:srgbClr val="C4D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9" idx="1"/>
          </p:cNvCxnSpPr>
          <p:nvPr/>
        </p:nvCxnSpPr>
        <p:spPr>
          <a:xfrm flipH="1" flipV="1">
            <a:off x="6812501" y="3346155"/>
            <a:ext cx="2636498" cy="2380554"/>
          </a:xfrm>
          <a:prstGeom prst="line">
            <a:avLst/>
          </a:prstGeom>
          <a:ln w="19050">
            <a:solidFill>
              <a:srgbClr val="C4D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05" y="2559375"/>
            <a:ext cx="1413524" cy="14135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999" y="5365134"/>
            <a:ext cx="855512" cy="7231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40" y="4753037"/>
            <a:ext cx="1858334" cy="128577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26" t="14510" r="41764" b="19023"/>
          <a:stretch/>
        </p:blipFill>
        <p:spPr>
          <a:xfrm>
            <a:off x="8463126" y="1786212"/>
            <a:ext cx="1413702" cy="10569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1302" y="3280839"/>
            <a:ext cx="934288" cy="121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8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Hardware</a:t>
            </a:r>
          </a:p>
        </p:txBody>
      </p:sp>
      <p:sp>
        <p:nvSpPr>
          <p:cNvPr id="4" name="Title 19"/>
          <p:cNvSpPr txBox="1">
            <a:spLocks/>
          </p:cNvSpPr>
          <p:nvPr/>
        </p:nvSpPr>
        <p:spPr>
          <a:xfrm>
            <a:off x="442911" y="3770401"/>
            <a:ext cx="9044846" cy="4593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0" dirty="0">
                <a:solidFill>
                  <a:schemeClr val="bg1"/>
                </a:solidFill>
              </a:rPr>
              <a:t>Protection and Monitoring system for critical rotating machinery</a:t>
            </a:r>
            <a:endParaRPr 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stCxn id="15" idx="3"/>
          </p:cNvCxnSpPr>
          <p:nvPr/>
        </p:nvCxnSpPr>
        <p:spPr>
          <a:xfrm>
            <a:off x="3127898" y="3100189"/>
            <a:ext cx="3290323" cy="20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9"/>
          <p:cNvSpPr txBox="1">
            <a:spLocks/>
          </p:cNvSpPr>
          <p:nvPr/>
        </p:nvSpPr>
        <p:spPr>
          <a:xfrm>
            <a:off x="1079059" y="4807799"/>
            <a:ext cx="2048839" cy="52322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z="1400" dirty="0" err="1"/>
              <a:t>Overspeed</a:t>
            </a:r>
            <a:r>
              <a:rPr lang="en-US" sz="1400" dirty="0"/>
              <a:t> </a:t>
            </a:r>
          </a:p>
          <a:p>
            <a:r>
              <a:rPr lang="en-US" sz="1400" dirty="0"/>
              <a:t>protection system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70208"/>
            <a:ext cx="12192000" cy="9988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b="1" dirty="0">
                <a:solidFill>
                  <a:schemeClr val="accent2"/>
                </a:solidFill>
              </a:rPr>
              <a:t>PORTFOLIO OVERVIEW </a:t>
            </a:r>
            <a:br>
              <a:rPr lang="en-US" sz="1600" b="1" dirty="0">
                <a:solidFill>
                  <a:schemeClr val="accent2"/>
                </a:solidFill>
              </a:rPr>
            </a:br>
            <a:r>
              <a:rPr lang="en-US" sz="1600" b="1" dirty="0">
                <a:solidFill>
                  <a:schemeClr val="accent2"/>
                </a:solidFill>
              </a:rPr>
              <a:t>advanced machinery protection, condition and performance monitoring for high value rotating machinery</a:t>
            </a:r>
          </a:p>
        </p:txBody>
      </p:sp>
      <p:sp>
        <p:nvSpPr>
          <p:cNvPr id="15" name="Title 19"/>
          <p:cNvSpPr txBox="1">
            <a:spLocks/>
          </p:cNvSpPr>
          <p:nvPr/>
        </p:nvSpPr>
        <p:spPr>
          <a:xfrm>
            <a:off x="1079059" y="2838579"/>
            <a:ext cx="2048839" cy="52322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dirty="0">
                <a:solidFill>
                  <a:schemeClr val="bg1"/>
                </a:solidFill>
              </a:rPr>
              <a:t>Protection &amp; condition monitoring </a:t>
            </a:r>
            <a:endParaRPr lang="en-US" sz="1100" baseline="30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78861" y="1937149"/>
            <a:ext cx="415960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tx2"/>
                </a:solidFill>
              </a:rPr>
              <a:t>VM600</a:t>
            </a:r>
            <a:r>
              <a:rPr lang="en-US" sz="1200" b="1" baseline="30000" dirty="0">
                <a:solidFill>
                  <a:schemeClr val="tx2"/>
                </a:solidFill>
              </a:rPr>
              <a:t>Mk2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b="1" dirty="0">
                <a:solidFill>
                  <a:schemeClr val="tx2"/>
                </a:solidFill>
              </a:rPr>
              <a:t>rack-based </a:t>
            </a:r>
            <a:r>
              <a:rPr lang="en-US" sz="1200" dirty="0">
                <a:solidFill>
                  <a:schemeClr val="tx2"/>
                </a:solidFill>
              </a:rPr>
              <a:t>advanced machinery protection and condition monitoring system. 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</a:rPr>
              <a:t>* 1U and 6U format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78861" y="3262976"/>
            <a:ext cx="3847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err="1">
                <a:solidFill>
                  <a:schemeClr val="tx2"/>
                </a:solidFill>
              </a:rPr>
              <a:t>VibroSmart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b="1" dirty="0">
                <a:solidFill>
                  <a:schemeClr val="tx2"/>
                </a:solidFill>
              </a:rPr>
              <a:t>transmitter-based</a:t>
            </a:r>
            <a:r>
              <a:rPr lang="en-US" sz="1200" dirty="0">
                <a:solidFill>
                  <a:schemeClr val="tx2"/>
                </a:solidFill>
              </a:rPr>
              <a:t> scalable system suitable for both smaller and larger rotating machinery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878" y="2407771"/>
            <a:ext cx="892172" cy="142527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418221" y="2516179"/>
            <a:ext cx="0" cy="1208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18221" y="2516179"/>
            <a:ext cx="856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18221" y="3725629"/>
            <a:ext cx="856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3"/>
            <a:endCxn id="32" idx="1"/>
          </p:cNvCxnSpPr>
          <p:nvPr/>
        </p:nvCxnSpPr>
        <p:spPr>
          <a:xfrm>
            <a:off x="3127898" y="5069409"/>
            <a:ext cx="32903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8878" y="4336625"/>
            <a:ext cx="948361" cy="146556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418219" y="4607744"/>
            <a:ext cx="4953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tx2"/>
                </a:solidFill>
              </a:rPr>
              <a:t>SpeedSys300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Scalable, robust and independent layer of protection to deliver fast and reliable protection for speed and acceleration</a:t>
            </a:r>
            <a:r>
              <a:rPr lang="en-US" sz="1200" dirty="0"/>
              <a:t>.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CONCEPT </a:t>
            </a:r>
            <a:endParaRPr lang="en-US" baseline="30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VM600</a:t>
            </a:r>
            <a:r>
              <a:rPr lang="en-US" baseline="30000" dirty="0"/>
              <a:t>Mk2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048D-C7E8-45DB-B78F-9497A7313DD3}" type="datetime4">
              <a:rPr lang="en-GB" smtClean="0"/>
              <a:t>17 August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17</a:t>
            </a:fld>
            <a:endParaRPr lang="en-GB"/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539999" y="1689857"/>
            <a:ext cx="5739219" cy="480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anose="05020102010507070707" pitchFamily="18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dirty="0"/>
              <a:t>Centralized system </a:t>
            </a:r>
            <a:r>
              <a:rPr lang="en-US" sz="1200" b="0" dirty="0">
                <a:solidFill>
                  <a:schemeClr val="tx2"/>
                </a:solidFill>
              </a:rPr>
              <a:t>- designed to centrally process a wide range of dynamic inputs coming from a large variety of critical assets. </a:t>
            </a: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540000" y="3670167"/>
            <a:ext cx="5574676" cy="8470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anose="05020102010507070707" pitchFamily="18" charset="2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accent6"/>
                </a:solidFill>
              </a:rPr>
              <a:t>Flexible network architecture - </a:t>
            </a:r>
            <a:r>
              <a:rPr lang="en-US" sz="1200" b="0" dirty="0"/>
              <a:t>easy integration with </a:t>
            </a:r>
            <a:r>
              <a:rPr lang="en-US" sz="1200" dirty="0" err="1"/>
              <a:t>VibroSmart</a:t>
            </a:r>
            <a:r>
              <a:rPr lang="en-US" sz="1200" b="0" dirty="0"/>
              <a:t> distributed monitoring system for optimal and flexible network architecture in a condition monitoring system platform.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539999" y="2455357"/>
            <a:ext cx="5673027" cy="1092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6"/>
                </a:solidFill>
              </a:rPr>
              <a:t>All measurements in one card - </a:t>
            </a:r>
            <a:r>
              <a:rPr lang="en-US" sz="1200" dirty="0">
                <a:solidFill>
                  <a:schemeClr val="tx2"/>
                </a:solidFill>
              </a:rPr>
              <a:t>enables complex systems to be built with a minimum number of cards through the well thought modular structure and smart function combination. 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2"/>
                </a:solidFill>
              </a:rPr>
              <a:t>MPC</a:t>
            </a:r>
            <a:r>
              <a:rPr lang="en-US" sz="1200" b="1" baseline="30000" dirty="0">
                <a:solidFill>
                  <a:schemeClr val="tx2"/>
                </a:solidFill>
              </a:rPr>
              <a:t>Mk2</a:t>
            </a:r>
            <a:r>
              <a:rPr lang="en-US" sz="1200" b="1" dirty="0">
                <a:solidFill>
                  <a:schemeClr val="tx2"/>
                </a:solidFill>
              </a:rPr>
              <a:t> protection module with integrated condition monitoring capabilities </a:t>
            </a:r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539999" y="4686990"/>
            <a:ext cx="6137237" cy="12898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anose="05020102010507070707" pitchFamily="18" charset="2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accent6"/>
                </a:solidFill>
              </a:rPr>
              <a:t>Industry standards </a:t>
            </a:r>
          </a:p>
          <a:p>
            <a:pPr marL="350838" lvl="2" indent="-171450"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chemeClr val="tx2"/>
                </a:solidFill>
              </a:rPr>
              <a:t>API 670 </a:t>
            </a:r>
            <a:r>
              <a:rPr lang="en-US" sz="1200" dirty="0">
                <a:solidFill>
                  <a:schemeClr val="tx2"/>
                </a:solidFill>
              </a:rPr>
              <a:t>fully compliant </a:t>
            </a:r>
          </a:p>
          <a:p>
            <a:pPr marL="350838" lvl="2" indent="-171450"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chemeClr val="tx2"/>
                </a:solidFill>
              </a:rPr>
              <a:t>Cybersecurity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b="1" dirty="0">
                <a:solidFill>
                  <a:schemeClr val="tx2"/>
                </a:solidFill>
              </a:rPr>
              <a:t>certification</a:t>
            </a:r>
            <a:r>
              <a:rPr lang="en-US" sz="1200" dirty="0">
                <a:solidFill>
                  <a:schemeClr val="tx2"/>
                </a:solidFill>
              </a:rPr>
              <a:t> per IEC62443 </a:t>
            </a:r>
          </a:p>
          <a:p>
            <a:pPr marL="350838" lvl="2" indent="-171450"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chemeClr val="tx2"/>
                </a:solidFill>
              </a:rPr>
              <a:t>SIL 2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0495" y="788905"/>
            <a:ext cx="5207330" cy="48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9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62700"/>
            <a:ext cx="360363" cy="123825"/>
          </a:xfrm>
        </p:spPr>
        <p:txBody>
          <a:bodyPr/>
          <a:lstStyle/>
          <a:p>
            <a:r>
              <a:rPr lang="en-US"/>
              <a:t>- </a:t>
            </a:r>
            <a:fld id="{9EAC7680-6049-4CE8-B09C-EBA42AD265D3}" type="slidenum">
              <a:rPr lang="en-US" smtClean="0"/>
              <a:pPr/>
              <a:t>18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4294967295"/>
          </p:nvPr>
        </p:nvSpPr>
        <p:spPr>
          <a:xfrm>
            <a:off x="148942" y="6546650"/>
            <a:ext cx="1079500" cy="123111"/>
          </a:xfrm>
        </p:spPr>
        <p:txBody>
          <a:bodyPr/>
          <a:lstStyle/>
          <a:p>
            <a:r>
              <a:rPr lang="en-GB" dirty="0"/>
              <a:t>17 August 2021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4294967295"/>
          </p:nvPr>
        </p:nvSpPr>
        <p:spPr>
          <a:xfrm>
            <a:off x="419108" y="6347348"/>
            <a:ext cx="4311650" cy="123825"/>
          </a:xfrm>
        </p:spPr>
        <p:txBody>
          <a:bodyPr/>
          <a:lstStyle/>
          <a:p>
            <a:r>
              <a:rPr lang="en-GB" dirty="0"/>
              <a:t>VM600 Mk2 webinar</a:t>
            </a:r>
          </a:p>
        </p:txBody>
      </p:sp>
      <p:sp>
        <p:nvSpPr>
          <p:cNvPr id="52" name="Title 2"/>
          <p:cNvSpPr txBox="1">
            <a:spLocks/>
          </p:cNvSpPr>
          <p:nvPr/>
        </p:nvSpPr>
        <p:spPr>
          <a:xfrm>
            <a:off x="286269" y="722157"/>
            <a:ext cx="8072437" cy="9697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VM600 success story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85850" y="2948135"/>
            <a:ext cx="7991711" cy="547414"/>
            <a:chOff x="2606325" y="2827540"/>
            <a:chExt cx="7991711" cy="547414"/>
          </a:xfrm>
        </p:grpSpPr>
        <p:sp>
          <p:nvSpPr>
            <p:cNvPr id="55" name="Rectangle 54"/>
            <p:cNvSpPr/>
            <p:nvPr/>
          </p:nvSpPr>
          <p:spPr>
            <a:xfrm>
              <a:off x="3379593" y="2961875"/>
              <a:ext cx="7218443" cy="31612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Over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8’000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 VM600 racks produced and installed worldwide  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2606325" y="2827540"/>
              <a:ext cx="547414" cy="547414"/>
              <a:chOff x="3224256" y="3043229"/>
              <a:chExt cx="547414" cy="547414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3224256" y="3043229"/>
                <a:ext cx="547414" cy="547414"/>
                <a:chOff x="404998" y="1698564"/>
                <a:chExt cx="852109" cy="852109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465666" y="1759232"/>
                  <a:ext cx="730772" cy="730772"/>
                </a:xfrm>
                <a:prstGeom prst="ellipse">
                  <a:avLst/>
                </a:prstGeom>
                <a:solidFill>
                  <a:srgbClr val="C4D600"/>
                </a:solidFill>
                <a:ln w="12700" cap="flat" cmpd="sng" algn="ctr">
                  <a:solidFill>
                    <a:srgbClr val="C4D6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04998" y="1698564"/>
                  <a:ext cx="852109" cy="852109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C4D6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28382" y="3133235"/>
                <a:ext cx="356707" cy="356707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2585850" y="3805433"/>
            <a:ext cx="6900711" cy="707750"/>
            <a:chOff x="2611513" y="3674668"/>
            <a:chExt cx="6900711" cy="707750"/>
          </a:xfrm>
        </p:grpSpPr>
        <p:sp>
          <p:nvSpPr>
            <p:cNvPr id="54" name="Rectangle 53"/>
            <p:cNvSpPr/>
            <p:nvPr/>
          </p:nvSpPr>
          <p:spPr>
            <a:xfrm>
              <a:off x="3345810" y="4096186"/>
              <a:ext cx="6166414" cy="2862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5’500 CMC16/XMV16/XMC16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condition monitoring modules 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45809" y="3674668"/>
              <a:ext cx="4956889" cy="2862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40’000 MPC4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machinery protection modules</a:t>
              </a: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2611513" y="3753091"/>
              <a:ext cx="547414" cy="547414"/>
              <a:chOff x="766993" y="4099029"/>
              <a:chExt cx="547414" cy="54741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766993" y="4099029"/>
                <a:ext cx="547414" cy="547414"/>
                <a:chOff x="404998" y="1698564"/>
                <a:chExt cx="852109" cy="852109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465666" y="1759232"/>
                  <a:ext cx="730772" cy="730772"/>
                </a:xfrm>
                <a:prstGeom prst="ellipse">
                  <a:avLst/>
                </a:prstGeom>
                <a:solidFill>
                  <a:srgbClr val="C4D600"/>
                </a:solidFill>
                <a:ln w="12700" cap="flat" cmpd="sng" algn="ctr">
                  <a:solidFill>
                    <a:srgbClr val="C4D6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404998" y="1698564"/>
                  <a:ext cx="852109" cy="852109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C4D6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6711" y="4201326"/>
                <a:ext cx="338357" cy="338357"/>
              </a:xfrm>
              <a:prstGeom prst="rect">
                <a:avLst/>
              </a:prstGeom>
            </p:spPr>
          </p:pic>
        </p:grpSp>
      </p:grpSp>
      <p:sp>
        <p:nvSpPr>
          <p:cNvPr id="73" name="Title 1"/>
          <p:cNvSpPr txBox="1">
            <a:spLocks/>
          </p:cNvSpPr>
          <p:nvPr/>
        </p:nvSpPr>
        <p:spPr>
          <a:xfrm>
            <a:off x="286269" y="590744"/>
            <a:ext cx="4242943" cy="3407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Our Legacy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85850" y="2134103"/>
            <a:ext cx="7871877" cy="547414"/>
            <a:chOff x="2606325" y="2102288"/>
            <a:chExt cx="7871877" cy="547414"/>
          </a:xfrm>
        </p:grpSpPr>
        <p:sp>
          <p:nvSpPr>
            <p:cNvPr id="53" name="Content Placeholder 1"/>
            <p:cNvSpPr txBox="1">
              <a:spLocks/>
            </p:cNvSpPr>
            <p:nvPr/>
          </p:nvSpPr>
          <p:spPr>
            <a:xfrm>
              <a:off x="3379593" y="2239239"/>
              <a:ext cx="7098609" cy="28098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Font typeface="Wingdings 2" panose="05020102010507070707" pitchFamily="18" charset="2"/>
                <a:buChar char="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8775" indent="-169863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38163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20 years of field experience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: VM600 was introduced to market in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2001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606325" y="2102288"/>
              <a:ext cx="547414" cy="547414"/>
              <a:chOff x="2606325" y="2102288"/>
              <a:chExt cx="547414" cy="547414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2606325" y="2102288"/>
                <a:ext cx="547414" cy="547414"/>
                <a:chOff x="404998" y="1698564"/>
                <a:chExt cx="852109" cy="852109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465665" y="1759231"/>
                  <a:ext cx="730771" cy="730771"/>
                </a:xfrm>
                <a:prstGeom prst="ellipse">
                  <a:avLst/>
                </a:prstGeom>
                <a:solidFill>
                  <a:srgbClr val="C4D600"/>
                </a:solidFill>
                <a:ln w="12700" cap="flat" cmpd="sng" algn="ctr">
                  <a:solidFill>
                    <a:srgbClr val="C4D6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04998" y="1698564"/>
                  <a:ext cx="852109" cy="852109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C4D6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2759136" y="2258770"/>
                <a:ext cx="229395" cy="240421"/>
                <a:chOff x="4406451" y="2417599"/>
                <a:chExt cx="369268" cy="387018"/>
              </a:xfrm>
            </p:grpSpPr>
            <p:sp>
              <p:nvSpPr>
                <p:cNvPr id="28" name="object 15">
                  <a:extLst>
                    <a:ext uri="{FF2B5EF4-FFF2-40B4-BE49-F238E27FC236}">
                      <a16:creationId xmlns:a16="http://schemas.microsoft.com/office/drawing/2014/main" id="{4C47B933-92AD-49A3-A6F5-C377608CD338}"/>
                    </a:ext>
                  </a:extLst>
                </p:cNvPr>
                <p:cNvSpPr/>
                <p:nvPr/>
              </p:nvSpPr>
              <p:spPr>
                <a:xfrm>
                  <a:off x="4406451" y="2417599"/>
                  <a:ext cx="369268" cy="387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185" h="1205864">
                      <a:moveTo>
                        <a:pt x="549330" y="1205560"/>
                      </a:moveTo>
                      <a:lnTo>
                        <a:pt x="490039" y="1181698"/>
                      </a:lnTo>
                      <a:lnTo>
                        <a:pt x="444742" y="1159887"/>
                      </a:lnTo>
                      <a:lnTo>
                        <a:pt x="401047" y="1135484"/>
                      </a:lnTo>
                      <a:lnTo>
                        <a:pt x="359042" y="1108558"/>
                      </a:lnTo>
                      <a:lnTo>
                        <a:pt x="318814" y="1079177"/>
                      </a:lnTo>
                      <a:lnTo>
                        <a:pt x="280451" y="1047408"/>
                      </a:lnTo>
                      <a:lnTo>
                        <a:pt x="244040" y="1013319"/>
                      </a:lnTo>
                      <a:lnTo>
                        <a:pt x="209669" y="976978"/>
                      </a:lnTo>
                      <a:lnTo>
                        <a:pt x="177426" y="938454"/>
                      </a:lnTo>
                      <a:lnTo>
                        <a:pt x="147398" y="897813"/>
                      </a:lnTo>
                      <a:lnTo>
                        <a:pt x="119812" y="855433"/>
                      </a:lnTo>
                      <a:lnTo>
                        <a:pt x="94998" y="811721"/>
                      </a:lnTo>
                      <a:lnTo>
                        <a:pt x="72986" y="766781"/>
                      </a:lnTo>
                      <a:lnTo>
                        <a:pt x="53809" y="720723"/>
                      </a:lnTo>
                      <a:lnTo>
                        <a:pt x="37497" y="673654"/>
                      </a:lnTo>
                      <a:lnTo>
                        <a:pt x="24081" y="625680"/>
                      </a:lnTo>
                      <a:lnTo>
                        <a:pt x="13592" y="576909"/>
                      </a:lnTo>
                      <a:lnTo>
                        <a:pt x="6061" y="527449"/>
                      </a:lnTo>
                      <a:lnTo>
                        <a:pt x="1520" y="477407"/>
                      </a:lnTo>
                      <a:lnTo>
                        <a:pt x="7" y="427126"/>
                      </a:lnTo>
                      <a:lnTo>
                        <a:pt x="0" y="191665"/>
                      </a:lnTo>
                      <a:lnTo>
                        <a:pt x="35319" y="191665"/>
                      </a:lnTo>
                      <a:lnTo>
                        <a:pt x="84671" y="183678"/>
                      </a:lnTo>
                      <a:lnTo>
                        <a:pt x="127582" y="161450"/>
                      </a:lnTo>
                      <a:lnTo>
                        <a:pt x="161450" y="127582"/>
                      </a:lnTo>
                      <a:lnTo>
                        <a:pt x="183678" y="84671"/>
                      </a:lnTo>
                      <a:lnTo>
                        <a:pt x="191627" y="35554"/>
                      </a:lnTo>
                      <a:lnTo>
                        <a:pt x="191665" y="0"/>
                      </a:lnTo>
                      <a:lnTo>
                        <a:pt x="906525" y="0"/>
                      </a:lnTo>
                      <a:lnTo>
                        <a:pt x="906525" y="35554"/>
                      </a:lnTo>
                      <a:lnTo>
                        <a:pt x="912202" y="70638"/>
                      </a:lnTo>
                      <a:lnTo>
                        <a:pt x="260184" y="70638"/>
                      </a:lnTo>
                      <a:lnTo>
                        <a:pt x="247601" y="117265"/>
                      </a:lnTo>
                      <a:lnTo>
                        <a:pt x="225920" y="159372"/>
                      </a:lnTo>
                      <a:lnTo>
                        <a:pt x="196286" y="195815"/>
                      </a:lnTo>
                      <a:lnTo>
                        <a:pt x="159843" y="225449"/>
                      </a:lnTo>
                      <a:lnTo>
                        <a:pt x="117736" y="247130"/>
                      </a:lnTo>
                      <a:lnTo>
                        <a:pt x="71109" y="259713"/>
                      </a:lnTo>
                      <a:lnTo>
                        <a:pt x="71109" y="427126"/>
                      </a:lnTo>
                      <a:lnTo>
                        <a:pt x="72835" y="478452"/>
                      </a:lnTo>
                      <a:lnTo>
                        <a:pt x="77980" y="529210"/>
                      </a:lnTo>
                      <a:lnTo>
                        <a:pt x="86495" y="579269"/>
                      </a:lnTo>
                      <a:lnTo>
                        <a:pt x="98336" y="628496"/>
                      </a:lnTo>
                      <a:lnTo>
                        <a:pt x="113456" y="676760"/>
                      </a:lnTo>
                      <a:lnTo>
                        <a:pt x="131809" y="723929"/>
                      </a:lnTo>
                      <a:lnTo>
                        <a:pt x="153348" y="769871"/>
                      </a:lnTo>
                      <a:lnTo>
                        <a:pt x="178025" y="814455"/>
                      </a:lnTo>
                      <a:lnTo>
                        <a:pt x="205793" y="857549"/>
                      </a:lnTo>
                      <a:lnTo>
                        <a:pt x="235496" y="897573"/>
                      </a:lnTo>
                      <a:lnTo>
                        <a:pt x="267556" y="935337"/>
                      </a:lnTo>
                      <a:lnTo>
                        <a:pt x="301869" y="970762"/>
                      </a:lnTo>
                      <a:lnTo>
                        <a:pt x="338334" y="1003769"/>
                      </a:lnTo>
                      <a:lnTo>
                        <a:pt x="376847" y="1034277"/>
                      </a:lnTo>
                      <a:lnTo>
                        <a:pt x="417306" y="1062208"/>
                      </a:lnTo>
                      <a:lnTo>
                        <a:pt x="459608" y="1087482"/>
                      </a:lnTo>
                      <a:lnTo>
                        <a:pt x="503650" y="1110020"/>
                      </a:lnTo>
                      <a:lnTo>
                        <a:pt x="549330" y="1129742"/>
                      </a:lnTo>
                      <a:lnTo>
                        <a:pt x="706571" y="1129742"/>
                      </a:lnTo>
                      <a:lnTo>
                        <a:pt x="697613" y="1135484"/>
                      </a:lnTo>
                      <a:lnTo>
                        <a:pt x="653918" y="1159887"/>
                      </a:lnTo>
                      <a:lnTo>
                        <a:pt x="608621" y="1181698"/>
                      </a:lnTo>
                      <a:lnTo>
                        <a:pt x="561810" y="1200851"/>
                      </a:lnTo>
                      <a:lnTo>
                        <a:pt x="549330" y="1205560"/>
                      </a:lnTo>
                      <a:close/>
                    </a:path>
                    <a:path w="1099185" h="1205864">
                      <a:moveTo>
                        <a:pt x="706571" y="1129742"/>
                      </a:moveTo>
                      <a:lnTo>
                        <a:pt x="549330" y="1129742"/>
                      </a:lnTo>
                      <a:lnTo>
                        <a:pt x="595010" y="1110020"/>
                      </a:lnTo>
                      <a:lnTo>
                        <a:pt x="639052" y="1087482"/>
                      </a:lnTo>
                      <a:lnTo>
                        <a:pt x="681354" y="1062208"/>
                      </a:lnTo>
                      <a:lnTo>
                        <a:pt x="721813" y="1034277"/>
                      </a:lnTo>
                      <a:lnTo>
                        <a:pt x="760326" y="1003769"/>
                      </a:lnTo>
                      <a:lnTo>
                        <a:pt x="796791" y="970762"/>
                      </a:lnTo>
                      <a:lnTo>
                        <a:pt x="831105" y="935337"/>
                      </a:lnTo>
                      <a:lnTo>
                        <a:pt x="863165" y="897573"/>
                      </a:lnTo>
                      <a:lnTo>
                        <a:pt x="892868" y="857549"/>
                      </a:lnTo>
                      <a:lnTo>
                        <a:pt x="920719" y="814385"/>
                      </a:lnTo>
                      <a:lnTo>
                        <a:pt x="945437" y="769749"/>
                      </a:lnTo>
                      <a:lnTo>
                        <a:pt x="966986" y="723772"/>
                      </a:lnTo>
                      <a:lnTo>
                        <a:pt x="985327" y="676586"/>
                      </a:lnTo>
                      <a:lnTo>
                        <a:pt x="1000421" y="628321"/>
                      </a:lnTo>
                      <a:lnTo>
                        <a:pt x="1012230" y="579112"/>
                      </a:lnTo>
                      <a:lnTo>
                        <a:pt x="1020714" y="529088"/>
                      </a:lnTo>
                      <a:lnTo>
                        <a:pt x="1025832" y="478452"/>
                      </a:lnTo>
                      <a:lnTo>
                        <a:pt x="1027552" y="426890"/>
                      </a:lnTo>
                      <a:lnTo>
                        <a:pt x="1027787" y="259713"/>
                      </a:lnTo>
                      <a:lnTo>
                        <a:pt x="981160" y="247130"/>
                      </a:lnTo>
                      <a:lnTo>
                        <a:pt x="939053" y="225449"/>
                      </a:lnTo>
                      <a:lnTo>
                        <a:pt x="902610" y="195815"/>
                      </a:lnTo>
                      <a:lnTo>
                        <a:pt x="872976" y="159372"/>
                      </a:lnTo>
                      <a:lnTo>
                        <a:pt x="851295" y="117265"/>
                      </a:lnTo>
                      <a:lnTo>
                        <a:pt x="838712" y="70638"/>
                      </a:lnTo>
                      <a:lnTo>
                        <a:pt x="912202" y="70638"/>
                      </a:lnTo>
                      <a:lnTo>
                        <a:pt x="914512" y="84907"/>
                      </a:lnTo>
                      <a:lnTo>
                        <a:pt x="936739" y="127817"/>
                      </a:lnTo>
                      <a:lnTo>
                        <a:pt x="970608" y="161686"/>
                      </a:lnTo>
                      <a:lnTo>
                        <a:pt x="1013518" y="183913"/>
                      </a:lnTo>
                      <a:lnTo>
                        <a:pt x="1062871" y="191900"/>
                      </a:lnTo>
                      <a:lnTo>
                        <a:pt x="1098661" y="191900"/>
                      </a:lnTo>
                      <a:lnTo>
                        <a:pt x="1098654" y="427126"/>
                      </a:lnTo>
                      <a:lnTo>
                        <a:pt x="1097134" y="477407"/>
                      </a:lnTo>
                      <a:lnTo>
                        <a:pt x="1092577" y="527449"/>
                      </a:lnTo>
                      <a:lnTo>
                        <a:pt x="1085024" y="576909"/>
                      </a:lnTo>
                      <a:lnTo>
                        <a:pt x="1074512" y="625680"/>
                      </a:lnTo>
                      <a:lnTo>
                        <a:pt x="1061076" y="673654"/>
                      </a:lnTo>
                      <a:lnTo>
                        <a:pt x="1044750" y="720723"/>
                      </a:lnTo>
                      <a:lnTo>
                        <a:pt x="1025570" y="766781"/>
                      </a:lnTo>
                      <a:lnTo>
                        <a:pt x="1003572" y="811721"/>
                      </a:lnTo>
                      <a:lnTo>
                        <a:pt x="978791" y="855433"/>
                      </a:lnTo>
                      <a:lnTo>
                        <a:pt x="951262" y="897813"/>
                      </a:lnTo>
                      <a:lnTo>
                        <a:pt x="921234" y="938454"/>
                      </a:lnTo>
                      <a:lnTo>
                        <a:pt x="888991" y="976978"/>
                      </a:lnTo>
                      <a:lnTo>
                        <a:pt x="854621" y="1013319"/>
                      </a:lnTo>
                      <a:lnTo>
                        <a:pt x="818210" y="1047408"/>
                      </a:lnTo>
                      <a:lnTo>
                        <a:pt x="779847" y="1079177"/>
                      </a:lnTo>
                      <a:lnTo>
                        <a:pt x="739619" y="1108558"/>
                      </a:lnTo>
                      <a:lnTo>
                        <a:pt x="706571" y="1129742"/>
                      </a:lnTo>
                      <a:close/>
                    </a:path>
                  </a:pathLst>
                </a:custGeom>
                <a:solidFill>
                  <a:srgbClr val="333F48"/>
                </a:solidFill>
                <a:ln>
                  <a:solidFill>
                    <a:srgbClr val="333F48"/>
                  </a:solidFill>
                </a:ln>
              </p:spPr>
              <p:txBody>
                <a:bodyPr wrap="square" lIns="0" tIns="0" rIns="0" bIns="0" rtlCol="0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/>
                </a:p>
              </p:txBody>
            </p:sp>
            <p:sp>
              <p:nvSpPr>
                <p:cNvPr id="29" name="object 16">
                  <a:extLst>
                    <a:ext uri="{FF2B5EF4-FFF2-40B4-BE49-F238E27FC236}">
                      <a16:creationId xmlns:a16="http://schemas.microsoft.com/office/drawing/2014/main" id="{E023AD0E-9DC9-48E3-A21E-B2F38BEEA470}"/>
                    </a:ext>
                  </a:extLst>
                </p:cNvPr>
                <p:cNvSpPr/>
                <p:nvPr/>
              </p:nvSpPr>
              <p:spPr>
                <a:xfrm>
                  <a:off x="4494754" y="2509153"/>
                  <a:ext cx="207141" cy="171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585" h="534670">
                      <a:moveTo>
                        <a:pt x="331764" y="234283"/>
                      </a:moveTo>
                      <a:lnTo>
                        <a:pt x="231929" y="234283"/>
                      </a:lnTo>
                      <a:lnTo>
                        <a:pt x="466212" y="0"/>
                      </a:lnTo>
                      <a:lnTo>
                        <a:pt x="565735" y="99835"/>
                      </a:lnTo>
                      <a:lnTo>
                        <a:pt x="466212" y="99835"/>
                      </a:lnTo>
                      <a:lnTo>
                        <a:pt x="331764" y="234283"/>
                      </a:lnTo>
                      <a:close/>
                    </a:path>
                    <a:path w="616585" h="534670">
                      <a:moveTo>
                        <a:pt x="331764" y="434425"/>
                      </a:moveTo>
                      <a:lnTo>
                        <a:pt x="231929" y="434425"/>
                      </a:lnTo>
                      <a:lnTo>
                        <a:pt x="516366" y="149988"/>
                      </a:lnTo>
                      <a:lnTo>
                        <a:pt x="466212" y="99835"/>
                      </a:lnTo>
                      <a:lnTo>
                        <a:pt x="565735" y="99835"/>
                      </a:lnTo>
                      <a:lnTo>
                        <a:pt x="615966" y="150224"/>
                      </a:lnTo>
                      <a:lnTo>
                        <a:pt x="331764" y="434425"/>
                      </a:lnTo>
                      <a:close/>
                    </a:path>
                    <a:path w="616585" h="534670">
                      <a:moveTo>
                        <a:pt x="231693" y="534496"/>
                      </a:moveTo>
                      <a:lnTo>
                        <a:pt x="0" y="302802"/>
                      </a:lnTo>
                      <a:lnTo>
                        <a:pt x="150224" y="152578"/>
                      </a:lnTo>
                      <a:lnTo>
                        <a:pt x="231929" y="234283"/>
                      </a:lnTo>
                      <a:lnTo>
                        <a:pt x="331764" y="234283"/>
                      </a:lnTo>
                      <a:lnTo>
                        <a:pt x="313398" y="252649"/>
                      </a:lnTo>
                      <a:lnTo>
                        <a:pt x="150459" y="252649"/>
                      </a:lnTo>
                      <a:lnTo>
                        <a:pt x="100306" y="302802"/>
                      </a:lnTo>
                      <a:lnTo>
                        <a:pt x="231929" y="434425"/>
                      </a:lnTo>
                      <a:lnTo>
                        <a:pt x="331764" y="434425"/>
                      </a:lnTo>
                      <a:lnTo>
                        <a:pt x="231693" y="534496"/>
                      </a:lnTo>
                      <a:close/>
                    </a:path>
                    <a:path w="616585" h="534670">
                      <a:moveTo>
                        <a:pt x="231929" y="334119"/>
                      </a:moveTo>
                      <a:lnTo>
                        <a:pt x="150459" y="252649"/>
                      </a:lnTo>
                      <a:lnTo>
                        <a:pt x="313398" y="252649"/>
                      </a:lnTo>
                      <a:lnTo>
                        <a:pt x="231929" y="334119"/>
                      </a:lnTo>
                      <a:close/>
                    </a:path>
                  </a:pathLst>
                </a:custGeom>
                <a:solidFill>
                  <a:srgbClr val="658D19"/>
                </a:solidFill>
                <a:ln>
                  <a:solidFill>
                    <a:srgbClr val="658D1B"/>
                  </a:solidFill>
                </a:ln>
              </p:spPr>
              <p:txBody>
                <a:bodyPr wrap="square" lIns="0" tIns="0" rIns="0" bIns="0" rtlCol="0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/>
                </a:p>
              </p:txBody>
            </p:sp>
          </p:grpSp>
        </p:grpSp>
      </p:grpSp>
      <p:grpSp>
        <p:nvGrpSpPr>
          <p:cNvPr id="8" name="Group 7"/>
          <p:cNvGrpSpPr/>
          <p:nvPr/>
        </p:nvGrpSpPr>
        <p:grpSpPr>
          <a:xfrm>
            <a:off x="2585850" y="4840509"/>
            <a:ext cx="7628808" cy="630837"/>
            <a:chOff x="2611514" y="4758678"/>
            <a:chExt cx="7628808" cy="630837"/>
          </a:xfrm>
        </p:grpSpPr>
        <p:sp>
          <p:nvSpPr>
            <p:cNvPr id="26" name="Rectangle 25"/>
            <p:cNvSpPr/>
            <p:nvPr/>
          </p:nvSpPr>
          <p:spPr>
            <a:xfrm>
              <a:off x="3384782" y="4819659"/>
              <a:ext cx="6855540" cy="56985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Innovative drive: </a:t>
              </a: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VM600</a:t>
              </a:r>
              <a:r>
                <a:rPr kumimoji="0" lang="en-US" sz="1600" i="0" u="none" strike="noStrike" kern="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Mk2</a:t>
              </a:r>
              <a:r>
                <a:rPr kumimoji="0" lang="en-US" sz="1600" i="0" u="none" strike="noStrike" kern="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 is </a:t>
              </a:r>
              <a:r>
                <a:rPr kumimoji="0" lang="en-US" sz="1600" i="0" u="none" strike="noStrike" kern="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vibro</a:t>
              </a:r>
              <a:r>
                <a:rPr kumimoji="0" lang="en-US" sz="1600" i="0" u="none" strike="noStrike" kern="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-meter latest rack-based system for protection and condition monitoring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611514" y="4758678"/>
              <a:ext cx="547414" cy="547414"/>
              <a:chOff x="2611514" y="4758678"/>
              <a:chExt cx="547414" cy="547414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611514" y="4758678"/>
                <a:ext cx="547414" cy="547414"/>
                <a:chOff x="404998" y="1698564"/>
                <a:chExt cx="852109" cy="852109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465666" y="1759232"/>
                  <a:ext cx="730772" cy="730772"/>
                </a:xfrm>
                <a:prstGeom prst="ellipse">
                  <a:avLst/>
                </a:prstGeom>
                <a:solidFill>
                  <a:srgbClr val="C4D600"/>
                </a:solidFill>
                <a:ln w="12700" cap="flat" cmpd="sng" algn="ctr">
                  <a:solidFill>
                    <a:srgbClr val="C4D6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404998" y="1698564"/>
                  <a:ext cx="852109" cy="852109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C4D6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23328" y="4881417"/>
                <a:ext cx="312210" cy="31221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5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CONCEPT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VibroSmart</a:t>
            </a:r>
            <a:r>
              <a:rPr lang="en-US" dirty="0"/>
              <a:t> VSV301</a:t>
            </a:r>
          </a:p>
        </p:txBody>
      </p:sp>
      <p:pic>
        <p:nvPicPr>
          <p:cNvPr id="1026" name="Picture 2" descr="https://www.istec.com/wp-content/uploads/2020/10/vibrosmart-1-730x5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37" y="1673556"/>
            <a:ext cx="4190375" cy="29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84548" y="1820972"/>
            <a:ext cx="4929511" cy="309315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6"/>
                </a:solidFill>
              </a:rPr>
              <a:t>Flexible</a:t>
            </a:r>
            <a:br>
              <a:rPr lang="en-US" sz="1400" b="1" dirty="0">
                <a:solidFill>
                  <a:schemeClr val="accent6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Highly scalable and easy to extend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6"/>
                </a:solidFill>
              </a:rPr>
              <a:t>Wide range of applications</a:t>
            </a:r>
            <a:br>
              <a:rPr lang="en-US" sz="1400" b="1" dirty="0">
                <a:solidFill>
                  <a:schemeClr val="accent6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From stand-alone unit on balance of plant equipment, up to several connected units for larger critical rotating machinery. 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tx2"/>
                </a:solidFill>
              </a:rPr>
              <a:t>ATEX-certified (Zone 2)</a:t>
            </a:r>
            <a:endParaRPr lang="en-US" sz="1400" b="1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6"/>
                </a:solidFill>
              </a:rPr>
              <a:t>Real time communication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Via Ethernet or fieldbus </a:t>
            </a:r>
            <a:endParaRPr lang="en-US" sz="1400" b="1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6"/>
                </a:solidFill>
              </a:rPr>
              <a:t>Lower installation cost </a:t>
            </a:r>
            <a:br>
              <a:rPr lang="en-US" sz="1400" b="1" dirty="0">
                <a:solidFill>
                  <a:schemeClr val="accent6"/>
                </a:solidFill>
              </a:rPr>
            </a:br>
            <a:r>
              <a:rPr lang="en-US" sz="1200" dirty="0">
                <a:solidFill>
                  <a:schemeClr val="accent2"/>
                </a:solidFill>
              </a:rPr>
              <a:t>Skid-mounting components near to machine</a:t>
            </a:r>
          </a:p>
        </p:txBody>
      </p:sp>
    </p:spTree>
    <p:extLst>
      <p:ext uri="{BB962C8B-B14F-4D97-AF65-F5344CB8AC3E}">
        <p14:creationId xmlns:p14="http://schemas.microsoft.com/office/powerpoint/2010/main" val="390908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996" y="1204572"/>
            <a:ext cx="2853443" cy="2024765"/>
          </a:xfrm>
          <a:ln>
            <a:noFill/>
          </a:ln>
        </p:spPr>
        <p:txBody>
          <a:bodyPr vert="horz" lIns="0" tIns="0" rIns="0" bIns="0" rtlCol="0" anchor="t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TEAMWORK</a:t>
            </a:r>
            <a:endParaRPr lang="en-US" sz="1400" dirty="0"/>
          </a:p>
          <a:p>
            <a:endParaRPr lang="en-GB" sz="1200" b="0" dirty="0"/>
          </a:p>
          <a:p>
            <a:pPr>
              <a:lnSpc>
                <a:spcPct val="100000"/>
              </a:lnSpc>
            </a:pPr>
            <a:r>
              <a:rPr lang="en-GB" sz="1200" b="0" dirty="0"/>
              <a:t>We support each other and recognise outstanding contributions. We build highly skilled teams passionate about what we do and how we do it. 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 August 2021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35277" y="1087379"/>
            <a:ext cx="2891683" cy="2465036"/>
          </a:xfrm>
          <a:ln>
            <a:noFill/>
          </a:ln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00000"/>
              </a:lnSpc>
            </a:pPr>
            <a:br>
              <a:rPr lang="en-US" sz="1200" dirty="0">
                <a:solidFill>
                  <a:schemeClr val="accent1"/>
                </a:solidFill>
              </a:rPr>
            </a:br>
            <a:endParaRPr lang="en-US" sz="1200" dirty="0">
              <a:solidFill>
                <a:schemeClr val="accent1"/>
              </a:solidFill>
            </a:endParaRPr>
          </a:p>
          <a:p>
            <a:r>
              <a:rPr lang="en-US" sz="2000" dirty="0"/>
              <a:t>INTEGRITY</a:t>
            </a:r>
            <a:endParaRPr lang="en-US" sz="1400" dirty="0"/>
          </a:p>
          <a:p>
            <a:endParaRPr lang="en-GB" sz="1200" b="0" dirty="0"/>
          </a:p>
          <a:p>
            <a:pPr>
              <a:lnSpc>
                <a:spcPct val="100000"/>
              </a:lnSpc>
            </a:pPr>
            <a:r>
              <a:rPr lang="en-GB" sz="1200" b="0" dirty="0"/>
              <a:t>We conduct ourselves with integrity and the highest standards of ethical behaviour across the business.</a:t>
            </a:r>
          </a:p>
          <a:p>
            <a:endParaRPr lang="en-US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8329191" y="1087380"/>
            <a:ext cx="3156153" cy="2141958"/>
          </a:xfrm>
          <a:ln>
            <a:noFill/>
          </a:ln>
        </p:spPr>
        <p:txBody>
          <a:bodyPr vert="horz" lIns="0" tIns="0" rIns="0" bIns="0" rtlCol="0" anchor="t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EXCELLENCE</a:t>
            </a:r>
            <a:endParaRPr lang="en-GB" sz="1200" b="0" dirty="0"/>
          </a:p>
          <a:p>
            <a:endParaRPr lang="en-GB" sz="1200" b="0" dirty="0"/>
          </a:p>
          <a:p>
            <a:pPr>
              <a:lnSpc>
                <a:spcPct val="100000"/>
              </a:lnSpc>
            </a:pPr>
            <a:r>
              <a:rPr lang="en-GB" sz="1200" b="0" dirty="0"/>
              <a:t>We enable the extraordinary at Meggitt. We deliver the most ambitious technologies, products and services safely, efficiently and cost-effectively. </a:t>
            </a:r>
          </a:p>
          <a:p>
            <a:endParaRPr lang="en-US" sz="1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VALUES</a:t>
            </a: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5981119" y="1338711"/>
            <a:ext cx="729144" cy="715517"/>
            <a:chOff x="6932428" y="1052624"/>
            <a:chExt cx="4550734" cy="4465674"/>
          </a:xfrm>
        </p:grpSpPr>
        <p:grpSp>
          <p:nvGrpSpPr>
            <p:cNvPr id="19" name="Group 18"/>
            <p:cNvGrpSpPr/>
            <p:nvPr/>
          </p:nvGrpSpPr>
          <p:grpSpPr>
            <a:xfrm>
              <a:off x="6932428" y="1052624"/>
              <a:ext cx="4550734" cy="4465674"/>
              <a:chOff x="6932428" y="1052624"/>
              <a:chExt cx="4550734" cy="4465674"/>
            </a:xfrm>
            <a:noFill/>
          </p:grpSpPr>
          <p:sp>
            <p:nvSpPr>
              <p:cNvPr id="21" name="Oval 20"/>
              <p:cNvSpPr/>
              <p:nvPr/>
            </p:nvSpPr>
            <p:spPr>
              <a:xfrm>
                <a:off x="6932428" y="1052624"/>
                <a:ext cx="4550734" cy="4465674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rgbClr val="00A5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373677" y="1467297"/>
                <a:ext cx="3705446" cy="3662917"/>
              </a:xfrm>
              <a:prstGeom prst="ellipse">
                <a:avLst/>
              </a:prstGeom>
              <a:solidFill>
                <a:srgbClr val="00A5BD"/>
              </a:solidFill>
              <a:ln>
                <a:solidFill>
                  <a:srgbClr val="00A5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0" name="Picture 13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78" b="96444" l="0" r="100000">
                          <a14:foregroundMark x1="33778" y1="18667" x2="66222" y2="19556"/>
                          <a14:foregroundMark x1="19111" y1="72000" x2="32889" y2="62667"/>
                          <a14:foregroundMark x1="80889" y1="71111" x2="93778" y2="63111"/>
                          <a14:foregroundMark x1="39556" y1="10222" x2="40889" y2="12889"/>
                          <a14:foregroundMark x1="49778" y1="8444" x2="48000" y2="12444"/>
                          <a14:foregroundMark x1="60889" y1="11111" x2="57778" y2="14667"/>
                          <a14:foregroundMark x1="67556" y1="19111" x2="63556" y2="20000"/>
                          <a14:backgroundMark x1="40889" y1="21333" x2="47556" y2="17778"/>
                          <a14:backgroundMark x1="52000" y1="16889" x2="61333" y2="23556"/>
                          <a14:backgroundMark x1="44889" y1="21333" x2="50222" y2="19111"/>
                          <a14:backgroundMark x1="48889" y1="18667" x2="55556" y2="21333"/>
                          <a14:backgroundMark x1="57333" y1="17778" x2="60444" y2="21333"/>
                          <a14:backgroundMark x1="36889" y1="16444" x2="40444" y2="21333"/>
                          <a14:backgroundMark x1="40444" y1="16889" x2="40444" y2="21778"/>
                          <a14:backgroundMark x1="30667" y1="63111" x2="34222" y2="61333"/>
                          <a14:backgroundMark x1="92000" y1="61778" x2="95556" y2="61778"/>
                          <a14:backgroundMark x1="31556" y1="67111" x2="33778" y2="60889"/>
                          <a14:backgroundMark x1="37333" y1="18667" x2="60889" y2="19556"/>
                          <a14:backgroundMark x1="38667" y1="17778" x2="60444" y2="2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3512" y="2001802"/>
              <a:ext cx="2567317" cy="2567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10025624" y="1311314"/>
            <a:ext cx="756771" cy="742627"/>
            <a:chOff x="6932428" y="1052624"/>
            <a:chExt cx="4550734" cy="4465674"/>
          </a:xfrm>
          <a:noFill/>
        </p:grpSpPr>
        <p:sp>
          <p:nvSpPr>
            <p:cNvPr id="31" name="Oval 30"/>
            <p:cNvSpPr/>
            <p:nvPr/>
          </p:nvSpPr>
          <p:spPr>
            <a:xfrm>
              <a:off x="6932428" y="1052624"/>
              <a:ext cx="4550734" cy="4465674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7373677" y="1467297"/>
              <a:ext cx="3705446" cy="366291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Meggitt PLC overview</a:t>
            </a:r>
          </a:p>
        </p:txBody>
      </p:sp>
      <p:sp>
        <p:nvSpPr>
          <p:cNvPr id="44" name="Content Placeholder 1"/>
          <p:cNvSpPr txBox="1">
            <a:spLocks/>
          </p:cNvSpPr>
          <p:nvPr/>
        </p:nvSpPr>
        <p:spPr>
          <a:xfrm>
            <a:off x="6850222" y="3692035"/>
            <a:ext cx="2739322" cy="205479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8775" indent="-1698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38163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r>
              <a:rPr lang="en-US" sz="2000" dirty="0"/>
              <a:t>ENTREPRENEURSHIP </a:t>
            </a:r>
            <a:endParaRPr lang="en-GB" sz="1200" b="0" dirty="0"/>
          </a:p>
          <a:p>
            <a:pPr>
              <a:lnSpc>
                <a:spcPct val="100000"/>
              </a:lnSpc>
            </a:pPr>
            <a:endParaRPr lang="en-GB" sz="1200" b="0" dirty="0"/>
          </a:p>
          <a:p>
            <a:pPr>
              <a:lnSpc>
                <a:spcPct val="100000"/>
              </a:lnSpc>
            </a:pPr>
            <a:r>
              <a:rPr lang="en-GB" sz="1200" b="0" dirty="0"/>
              <a:t>We take initiative and measurable risk to find innovative and market leading solutions </a:t>
            </a:r>
          </a:p>
          <a:p>
            <a:endParaRPr lang="en-US" sz="1400" dirty="0"/>
          </a:p>
          <a:p>
            <a:endParaRPr lang="en-US" sz="1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786335" y="3684220"/>
            <a:ext cx="2967296" cy="2230443"/>
            <a:chOff x="1212052" y="3762180"/>
            <a:chExt cx="2967296" cy="2230443"/>
          </a:xfrm>
        </p:grpSpPr>
        <p:sp>
          <p:nvSpPr>
            <p:cNvPr id="40" name="Content Placeholder 1"/>
            <p:cNvSpPr txBox="1">
              <a:spLocks/>
            </p:cNvSpPr>
            <p:nvPr/>
          </p:nvSpPr>
          <p:spPr>
            <a:xfrm>
              <a:off x="1212052" y="3762180"/>
              <a:ext cx="2967296" cy="22304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Font typeface="Wingdings 2" panose="05020102010507070707" pitchFamily="18" charset="2"/>
                <a:buChar char=""/>
                <a:tabLst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358775" indent="-169863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‒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538163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/>
            </a:p>
            <a:p>
              <a:r>
                <a:rPr lang="en-US" sz="2000" dirty="0"/>
                <a:t>CUSTOMER </a:t>
              </a:r>
              <a:br>
                <a:rPr lang="en-US" sz="2000" dirty="0"/>
              </a:br>
              <a:r>
                <a:rPr lang="en-US" sz="2000" dirty="0"/>
                <a:t>FOCUS </a:t>
              </a:r>
              <a:endParaRPr lang="en-GB" sz="1200" b="0" dirty="0"/>
            </a:p>
            <a:p>
              <a:pPr>
                <a:lnSpc>
                  <a:spcPct val="100000"/>
                </a:lnSpc>
              </a:pPr>
              <a:endParaRPr lang="en-GB" sz="1200" b="0" dirty="0"/>
            </a:p>
            <a:p>
              <a:pPr>
                <a:lnSpc>
                  <a:spcPct val="100000"/>
                </a:lnSpc>
              </a:pPr>
              <a:r>
                <a:rPr lang="en-GB" sz="1200" b="0" dirty="0"/>
                <a:t>We always strive to understand our customer needs and will go the extra mile to deliver the best solution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047459" y="3923199"/>
              <a:ext cx="798851" cy="783921"/>
              <a:chOff x="6958465" y="1130711"/>
              <a:chExt cx="3593129" cy="3525968"/>
            </a:xfrm>
            <a:noFill/>
          </p:grpSpPr>
          <p:sp>
            <p:nvSpPr>
              <p:cNvPr id="48" name="Oval 47"/>
              <p:cNvSpPr/>
              <p:nvPr/>
            </p:nvSpPr>
            <p:spPr>
              <a:xfrm>
                <a:off x="6958465" y="1130711"/>
                <a:ext cx="3593129" cy="3525968"/>
              </a:xfrm>
              <a:prstGeom prst="ellipse">
                <a:avLst/>
              </a:prstGeom>
              <a:noFill/>
              <a:ln w="38100">
                <a:solidFill>
                  <a:srgbClr val="C4D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301954" y="1433026"/>
                <a:ext cx="2978373" cy="2944192"/>
              </a:xfrm>
              <a:prstGeom prst="ellipse">
                <a:avLst/>
              </a:prstGeom>
              <a:solidFill>
                <a:srgbClr val="C4D600"/>
              </a:solidFill>
              <a:ln>
                <a:solidFill>
                  <a:srgbClr val="C4D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121" y="4023638"/>
            <a:ext cx="430542" cy="43054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345780" y="3890015"/>
            <a:ext cx="753222" cy="739145"/>
            <a:chOff x="9300100" y="3780106"/>
            <a:chExt cx="753222" cy="739145"/>
          </a:xfrm>
        </p:grpSpPr>
        <p:grpSp>
          <p:nvGrpSpPr>
            <p:cNvPr id="53" name="Group 52"/>
            <p:cNvGrpSpPr/>
            <p:nvPr/>
          </p:nvGrpSpPr>
          <p:grpSpPr>
            <a:xfrm>
              <a:off x="9300100" y="3780106"/>
              <a:ext cx="753222" cy="739145"/>
              <a:chOff x="6886730" y="1098322"/>
              <a:chExt cx="4550734" cy="4465674"/>
            </a:xfrm>
            <a:noFill/>
          </p:grpSpPr>
          <p:sp>
            <p:nvSpPr>
              <p:cNvPr id="55" name="Oval 54"/>
              <p:cNvSpPr/>
              <p:nvPr/>
            </p:nvSpPr>
            <p:spPr>
              <a:xfrm>
                <a:off x="6886730" y="1098322"/>
                <a:ext cx="4550734" cy="4465674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rgbClr val="FF82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327980" y="1467295"/>
                <a:ext cx="3705445" cy="3662918"/>
              </a:xfrm>
              <a:prstGeom prst="ellipse">
                <a:avLst/>
              </a:prstGeom>
              <a:solidFill>
                <a:srgbClr val="F56C05"/>
              </a:solidFill>
              <a:ln>
                <a:solidFill>
                  <a:srgbClr val="FF82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1819" y="3922622"/>
              <a:ext cx="391385" cy="44988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157083" y="1340032"/>
            <a:ext cx="727506" cy="713909"/>
            <a:chOff x="2157083" y="1340032"/>
            <a:chExt cx="727506" cy="713909"/>
          </a:xfrm>
        </p:grpSpPr>
        <p:grpSp>
          <p:nvGrpSpPr>
            <p:cNvPr id="34" name="Group 33"/>
            <p:cNvGrpSpPr/>
            <p:nvPr/>
          </p:nvGrpSpPr>
          <p:grpSpPr>
            <a:xfrm>
              <a:off x="2157083" y="1340032"/>
              <a:ext cx="727506" cy="713909"/>
              <a:chOff x="6932428" y="1052624"/>
              <a:chExt cx="4550734" cy="4465674"/>
            </a:xfrm>
            <a:noFill/>
          </p:grpSpPr>
          <p:sp>
            <p:nvSpPr>
              <p:cNvPr id="36" name="Oval 35"/>
              <p:cNvSpPr/>
              <p:nvPr/>
            </p:nvSpPr>
            <p:spPr>
              <a:xfrm>
                <a:off x="6932428" y="1052624"/>
                <a:ext cx="4550734" cy="4465674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rgbClr val="FF82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380038" y="1467295"/>
                <a:ext cx="3705445" cy="3662918"/>
              </a:xfrm>
              <a:prstGeom prst="ellipse">
                <a:avLst/>
              </a:prstGeom>
              <a:solidFill>
                <a:srgbClr val="F56C05"/>
              </a:solidFill>
              <a:ln>
                <a:solidFill>
                  <a:srgbClr val="FF82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05317" y="1486737"/>
              <a:ext cx="442611" cy="44261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114" y="1465320"/>
            <a:ext cx="447790" cy="4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8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048D-C7E8-45DB-B78F-9497A7313DD3}" type="datetime4">
              <a:rPr lang="en-GB" smtClean="0"/>
              <a:t>17 August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20</a:t>
            </a:fld>
            <a:endParaRPr lang="en-GB"/>
          </a:p>
        </p:txBody>
      </p:sp>
      <p:sp>
        <p:nvSpPr>
          <p:cNvPr id="7" name="Title 19"/>
          <p:cNvSpPr txBox="1">
            <a:spLocks/>
          </p:cNvSpPr>
          <p:nvPr/>
        </p:nvSpPr>
        <p:spPr>
          <a:xfrm>
            <a:off x="228558" y="315173"/>
            <a:ext cx="7811572" cy="5451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88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2"/>
                </a:solidFill>
              </a:rPr>
              <a:t>Design concept </a:t>
            </a:r>
            <a:endParaRPr lang="en-US" sz="2000" b="0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92" y="2006009"/>
            <a:ext cx="2000808" cy="30919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51493" y="1806503"/>
            <a:ext cx="6919784" cy="392415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6"/>
                </a:solidFill>
              </a:rPr>
              <a:t>Advanced self-monitoring</a:t>
            </a:r>
            <a:br>
              <a:rPr lang="en-US" sz="1400" b="1" dirty="0">
                <a:solidFill>
                  <a:schemeClr val="accent6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Continuous data validation process, ensuring an accurate operation and </a:t>
            </a:r>
            <a:r>
              <a:rPr lang="en-US" sz="1200" b="1" dirty="0">
                <a:solidFill>
                  <a:schemeClr val="tx2"/>
                </a:solidFill>
              </a:rPr>
              <a:t>proof-test intervals of 10 years.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accent6"/>
                </a:solidFill>
              </a:rPr>
              <a:t>Versatile modular architecture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br>
              <a:rPr lang="en-US" sz="1400" dirty="0">
                <a:solidFill>
                  <a:schemeClr val="accent6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Design supports industry-standard speed sensors and uses external voting logic to ensure cost-effective solutions.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6"/>
                </a:solidFill>
              </a:rPr>
              <a:t>Low-impact retrofitting</a:t>
            </a:r>
            <a:r>
              <a:rPr lang="en-US" sz="1400" b="1" dirty="0">
                <a:solidFill>
                  <a:schemeClr val="accent2"/>
                </a:solidFill>
              </a:rPr>
              <a:t>, </a:t>
            </a:r>
            <a:br>
              <a:rPr lang="en-US" sz="1400" b="1" dirty="0">
                <a:solidFill>
                  <a:schemeClr val="accent2"/>
                </a:solidFill>
              </a:rPr>
            </a:br>
            <a:r>
              <a:rPr lang="en-US" sz="1200" dirty="0">
                <a:solidFill>
                  <a:schemeClr val="accent2"/>
                </a:solidFill>
              </a:rPr>
              <a:t>Module and associated configuration software have also been designed for ease of use </a:t>
            </a:r>
            <a:r>
              <a:rPr lang="en-US" sz="1200" dirty="0">
                <a:solidFill>
                  <a:schemeClr val="tx2"/>
                </a:solidFill>
              </a:rPr>
              <a:t>which makes it suitable to any critical application.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6"/>
                </a:solidFill>
              </a:rPr>
              <a:t>Driven by certification </a:t>
            </a:r>
          </a:p>
          <a:p>
            <a:pPr marL="350838" lvl="2" indent="-1714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chemeClr val="tx2"/>
                </a:solidFill>
              </a:rPr>
              <a:t>API 670  </a:t>
            </a:r>
            <a:r>
              <a:rPr lang="en-US" sz="1200" dirty="0">
                <a:solidFill>
                  <a:schemeClr val="tx2"/>
                </a:solidFill>
              </a:rPr>
              <a:t>compatible </a:t>
            </a:r>
            <a:r>
              <a:rPr lang="en-US" sz="1200" dirty="0" err="1">
                <a:solidFill>
                  <a:schemeClr val="tx2"/>
                </a:solidFill>
              </a:rPr>
              <a:t>overspeed</a:t>
            </a:r>
            <a:r>
              <a:rPr lang="en-US" sz="1200" dirty="0">
                <a:solidFill>
                  <a:schemeClr val="tx2"/>
                </a:solidFill>
              </a:rPr>
              <a:t> detection system (ODS).</a:t>
            </a:r>
          </a:p>
          <a:p>
            <a:pPr marL="350838" lvl="2" indent="-1714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chemeClr val="tx2"/>
                </a:solidFill>
              </a:rPr>
              <a:t>SIL 3 </a:t>
            </a:r>
            <a:r>
              <a:rPr lang="en-US" sz="1200" dirty="0">
                <a:solidFill>
                  <a:schemeClr val="tx2"/>
                </a:solidFill>
              </a:rPr>
              <a:t>IEC 61508</a:t>
            </a:r>
          </a:p>
          <a:p>
            <a:pPr marL="350838" lvl="2" indent="-1714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ATEX/IECEx Zone 0,1,2 (Ex ia) isolated inputs</a:t>
            </a:r>
            <a:endParaRPr lang="en-US" sz="12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558" y="947834"/>
            <a:ext cx="2579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SpeedSys300 ODS301</a:t>
            </a:r>
          </a:p>
        </p:txBody>
      </p:sp>
    </p:spTree>
    <p:extLst>
      <p:ext uri="{BB962C8B-B14F-4D97-AF65-F5344CB8AC3E}">
        <p14:creationId xmlns:p14="http://schemas.microsoft.com/office/powerpoint/2010/main" val="11721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1363" y="1092199"/>
            <a:ext cx="3478392" cy="48133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8162" y="3858290"/>
            <a:ext cx="6146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Advanced machinery protection and condition monitoring software compatible with both </a:t>
            </a:r>
            <a:r>
              <a:rPr lang="en-US" sz="1400" b="1" dirty="0">
                <a:solidFill>
                  <a:schemeClr val="bg1"/>
                </a:solidFill>
                <a:latin typeface="+mj-lt"/>
              </a:rPr>
              <a:t>VM600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sz="1400" b="1" dirty="0" err="1">
                <a:solidFill>
                  <a:schemeClr val="bg1"/>
                </a:solidFill>
                <a:latin typeface="+mj-lt"/>
              </a:rPr>
              <a:t>VibroSmart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systems. </a:t>
            </a:r>
          </a:p>
        </p:txBody>
      </p:sp>
    </p:spTree>
    <p:extLst>
      <p:ext uri="{BB962C8B-B14F-4D97-AF65-F5344CB8AC3E}">
        <p14:creationId xmlns:p14="http://schemas.microsoft.com/office/powerpoint/2010/main" val="382435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6211" y="8744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Software portfolio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4785" y="1912941"/>
            <a:ext cx="553269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6"/>
                </a:solidFill>
              </a:rPr>
              <a:t>Complete 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2"/>
                </a:solidFill>
              </a:rPr>
              <a:t>Highly-integrated software suite that supports the effective monitoring of all rotating machinery.</a:t>
            </a:r>
            <a:endParaRPr lang="en-US" sz="14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6"/>
                </a:solidFill>
              </a:rPr>
              <a:t>User-friendly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Use and navigation of the software is deliberately simple and straightforward in order to make tasks intuitive.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6"/>
                </a:solidFill>
              </a:rPr>
              <a:t>Fast installation </a:t>
            </a:r>
            <a:br>
              <a:rPr lang="en-US" sz="1200" b="1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configuration using </a:t>
            </a:r>
            <a:r>
              <a:rPr lang="en-US" sz="1200" dirty="0" err="1">
                <a:solidFill>
                  <a:schemeClr val="tx2"/>
                </a:solidFill>
              </a:rPr>
              <a:t>VibroSight</a:t>
            </a:r>
            <a:r>
              <a:rPr lang="en-US" sz="1200" dirty="0">
                <a:solidFill>
                  <a:schemeClr val="tx2"/>
                </a:solidFill>
              </a:rPr>
              <a:t> Protect can be done under 5 minutes 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</a:rPr>
              <a:t>High performance.</a:t>
            </a:r>
          </a:p>
          <a:p>
            <a:pPr>
              <a:lnSpc>
                <a:spcPct val="150000"/>
              </a:lnSpc>
            </a:pPr>
            <a:r>
              <a:rPr lang="en-US" sz="1400" b="1" dirty="0" err="1">
                <a:solidFill>
                  <a:schemeClr val="accent6"/>
                </a:solidFill>
              </a:rPr>
              <a:t>VibroSight</a:t>
            </a:r>
            <a:r>
              <a:rPr lang="en-US" sz="1400" b="1" dirty="0">
                <a:solidFill>
                  <a:schemeClr val="accent6"/>
                </a:solidFill>
              </a:rPr>
              <a:t> suite</a:t>
            </a:r>
            <a:br>
              <a:rPr lang="en-US" sz="1200" b="1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9 software applications. </a:t>
            </a:r>
          </a:p>
        </p:txBody>
      </p:sp>
      <p:sp>
        <p:nvSpPr>
          <p:cNvPr id="50" name="Title 19"/>
          <p:cNvSpPr txBox="1">
            <a:spLocks/>
          </p:cNvSpPr>
          <p:nvPr/>
        </p:nvSpPr>
        <p:spPr>
          <a:xfrm>
            <a:off x="175354" y="449351"/>
            <a:ext cx="6922061" cy="4593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Protection &amp; Monitoring systems</a:t>
            </a:r>
            <a:endParaRPr lang="en-US" sz="2000" b="0" dirty="0"/>
          </a:p>
        </p:txBody>
      </p:sp>
      <p:pic>
        <p:nvPicPr>
          <p:cNvPr id="6" name="Content Placeholder 9"/>
          <p:cNvPicPr>
            <a:picLocks noGrp="1" noChangeAspect="1"/>
          </p:cNvPicPr>
          <p:nvPr>
            <p:ph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75" y="1912941"/>
            <a:ext cx="2758828" cy="211198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686" y="3449167"/>
            <a:ext cx="3304830" cy="190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8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71201" y="1455739"/>
            <a:ext cx="5968751" cy="207143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Thank you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80181" y="6547876"/>
            <a:ext cx="1079500" cy="122237"/>
          </a:xfrm>
        </p:spPr>
        <p:txBody>
          <a:bodyPr/>
          <a:lstStyle/>
          <a:p>
            <a:fld id="{6737EBD5-A093-442C-BDA9-84FFD1E9DC6D}" type="datetime4">
              <a:rPr lang="en-GB" smtClean="0"/>
              <a:t>17 August 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62700"/>
            <a:ext cx="360363" cy="123825"/>
          </a:xfrm>
        </p:spPr>
        <p:txBody>
          <a:bodyPr/>
          <a:lstStyle/>
          <a:p>
            <a:fld id="{240553F3-40B0-4BFA-8684-D942AF6EAA4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80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 August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Meggitt PLC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3</a:t>
            </a:fld>
            <a:endParaRPr lang="en-GB"/>
          </a:p>
        </p:txBody>
      </p:sp>
      <p:sp>
        <p:nvSpPr>
          <p:cNvPr id="197" name="Title 253"/>
          <p:cNvSpPr txBox="1">
            <a:spLocks/>
          </p:cNvSpPr>
          <p:nvPr/>
        </p:nvSpPr>
        <p:spPr>
          <a:xfrm>
            <a:off x="542651" y="203669"/>
            <a:ext cx="11172576" cy="680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all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defRPr>
            </a:lvl1pPr>
          </a:lstStyle>
          <a:p>
            <a:r>
              <a:rPr lang="en-US" dirty="0"/>
              <a:t>Meggitt global footprint</a:t>
            </a:r>
          </a:p>
        </p:txBody>
      </p:sp>
      <p:sp>
        <p:nvSpPr>
          <p:cNvPr id="198" name="Text Placeholder 270"/>
          <p:cNvSpPr txBox="1">
            <a:spLocks/>
          </p:cNvSpPr>
          <p:nvPr/>
        </p:nvSpPr>
        <p:spPr>
          <a:xfrm>
            <a:off x="539999" y="768009"/>
            <a:ext cx="11172576" cy="28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698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4D600"/>
                </a:solidFill>
              </a:rPr>
              <a:t>Over 10,000 employees worldwide</a:t>
            </a:r>
          </a:p>
        </p:txBody>
      </p:sp>
      <p:grpSp>
        <p:nvGrpSpPr>
          <p:cNvPr id="208" name="Group 207"/>
          <p:cNvGrpSpPr/>
          <p:nvPr/>
        </p:nvGrpSpPr>
        <p:grpSpPr>
          <a:xfrm>
            <a:off x="1484680" y="1136107"/>
            <a:ext cx="9249501" cy="4945809"/>
            <a:chOff x="1484680" y="1136107"/>
            <a:chExt cx="9249501" cy="4945809"/>
          </a:xfrm>
        </p:grpSpPr>
        <p:grpSp>
          <p:nvGrpSpPr>
            <p:cNvPr id="9" name="Group 8"/>
            <p:cNvGrpSpPr/>
            <p:nvPr/>
          </p:nvGrpSpPr>
          <p:grpSpPr>
            <a:xfrm>
              <a:off x="1484680" y="1136107"/>
              <a:ext cx="9249501" cy="4945809"/>
              <a:chOff x="192882" y="1087438"/>
              <a:chExt cx="8758237" cy="46831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6239669" y="3182938"/>
                <a:ext cx="730250" cy="890588"/>
              </a:xfrm>
              <a:custGeom>
                <a:avLst/>
                <a:gdLst>
                  <a:gd name="T0" fmla="*/ 43475790 w 10736"/>
                  <a:gd name="T1" fmla="*/ 36857519 h 10000"/>
                  <a:gd name="T2" fmla="*/ 44151285 w 10736"/>
                  <a:gd name="T3" fmla="*/ 41259517 h 10000"/>
                  <a:gd name="T4" fmla="*/ 49670740 w 10736"/>
                  <a:gd name="T5" fmla="*/ 32122440 h 10000"/>
                  <a:gd name="T6" fmla="*/ 49009121 w 10736"/>
                  <a:gd name="T7" fmla="*/ 26808391 h 10000"/>
                  <a:gd name="T8" fmla="*/ 46520040 w 10736"/>
                  <a:gd name="T9" fmla="*/ 22128796 h 10000"/>
                  <a:gd name="T10" fmla="*/ 41986042 w 10736"/>
                  <a:gd name="T11" fmla="*/ 20145902 h 10000"/>
                  <a:gd name="T12" fmla="*/ 40681305 w 10736"/>
                  <a:gd name="T13" fmla="*/ 25642433 h 10000"/>
                  <a:gd name="T14" fmla="*/ 40121510 w 10736"/>
                  <a:gd name="T15" fmla="*/ 29092660 h 10000"/>
                  <a:gd name="T16" fmla="*/ 36406391 w 10736"/>
                  <a:gd name="T17" fmla="*/ 27974260 h 10000"/>
                  <a:gd name="T18" fmla="*/ 35693894 w 10736"/>
                  <a:gd name="T19" fmla="*/ 24666883 h 10000"/>
                  <a:gd name="T20" fmla="*/ 32529318 w 10736"/>
                  <a:gd name="T21" fmla="*/ 24999963 h 10000"/>
                  <a:gd name="T22" fmla="*/ 30461274 w 10736"/>
                  <a:gd name="T23" fmla="*/ 27506345 h 10000"/>
                  <a:gd name="T24" fmla="*/ 24784492 w 10736"/>
                  <a:gd name="T25" fmla="*/ 25832841 h 10000"/>
                  <a:gd name="T26" fmla="*/ 21166503 w 10736"/>
                  <a:gd name="T27" fmla="*/ 16671985 h 10000"/>
                  <a:gd name="T28" fmla="*/ 17553140 w 10736"/>
                  <a:gd name="T29" fmla="*/ 11667148 h 10000"/>
                  <a:gd name="T30" fmla="*/ 18385962 w 10736"/>
                  <a:gd name="T31" fmla="*/ 7090773 h 10000"/>
                  <a:gd name="T32" fmla="*/ 19616626 w 10736"/>
                  <a:gd name="T33" fmla="*/ 0 h 10000"/>
                  <a:gd name="T34" fmla="*/ 14458011 w 10736"/>
                  <a:gd name="T35" fmla="*/ 0 h 10000"/>
                  <a:gd name="T36" fmla="*/ 15489721 w 10736"/>
                  <a:gd name="T37" fmla="*/ 1665578 h 10000"/>
                  <a:gd name="T38" fmla="*/ 9808313 w 10736"/>
                  <a:gd name="T39" fmla="*/ 7503204 h 10000"/>
                  <a:gd name="T40" fmla="*/ 10326480 w 10736"/>
                  <a:gd name="T41" fmla="*/ 13332815 h 10000"/>
                  <a:gd name="T42" fmla="*/ 6194950 w 10736"/>
                  <a:gd name="T43" fmla="*/ 24167174 h 10000"/>
                  <a:gd name="T44" fmla="*/ 2576961 w 10736"/>
                  <a:gd name="T45" fmla="*/ 26673556 h 10000"/>
                  <a:gd name="T46" fmla="*/ 5163240 w 10736"/>
                  <a:gd name="T47" fmla="*/ 33335956 h 10000"/>
                  <a:gd name="T48" fmla="*/ 1031709 w 10736"/>
                  <a:gd name="T49" fmla="*/ 35834411 h 10000"/>
                  <a:gd name="T50" fmla="*/ 2063419 w 10736"/>
                  <a:gd name="T51" fmla="*/ 40839160 h 10000"/>
                  <a:gd name="T52" fmla="*/ 6708492 w 10736"/>
                  <a:gd name="T53" fmla="*/ 40839160 h 10000"/>
                  <a:gd name="T54" fmla="*/ 9294771 w 10736"/>
                  <a:gd name="T55" fmla="*/ 63483517 h 10000"/>
                  <a:gd name="T56" fmla="*/ 13421677 w 10736"/>
                  <a:gd name="T57" fmla="*/ 75150665 h 10000"/>
                  <a:gd name="T58" fmla="*/ 16521430 w 10736"/>
                  <a:gd name="T59" fmla="*/ 76816243 h 10000"/>
                  <a:gd name="T60" fmla="*/ 19098459 w 10736"/>
                  <a:gd name="T61" fmla="*/ 69313128 h 10000"/>
                  <a:gd name="T62" fmla="*/ 20134794 w 10736"/>
                  <a:gd name="T63" fmla="*/ 58343934 h 10000"/>
                  <a:gd name="T64" fmla="*/ 27366078 w 10736"/>
                  <a:gd name="T65" fmla="*/ 49175152 h 10000"/>
                  <a:gd name="T66" fmla="*/ 33200188 w 10736"/>
                  <a:gd name="T67" fmla="*/ 42433401 h 10000"/>
                  <a:gd name="T68" fmla="*/ 36369388 w 10736"/>
                  <a:gd name="T69" fmla="*/ 36357899 h 10000"/>
                  <a:gd name="T70" fmla="*/ 37414974 w 10736"/>
                  <a:gd name="T71" fmla="*/ 33589773 h 10000"/>
                  <a:gd name="T72" fmla="*/ 40639678 w 10736"/>
                  <a:gd name="T73" fmla="*/ 35469537 h 100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736" h="10000">
                    <a:moveTo>
                      <a:pt x="8784" y="4472"/>
                    </a:moveTo>
                    <a:cubicBezTo>
                      <a:pt x="8948" y="4542"/>
                      <a:pt x="9262" y="4499"/>
                      <a:pt x="9397" y="4647"/>
                    </a:cubicBezTo>
                    <a:cubicBezTo>
                      <a:pt x="9282" y="4891"/>
                      <a:pt x="9246" y="4846"/>
                      <a:pt x="9150" y="5059"/>
                    </a:cubicBezTo>
                    <a:cubicBezTo>
                      <a:pt x="9278" y="5100"/>
                      <a:pt x="9553" y="5244"/>
                      <a:pt x="9543" y="5202"/>
                    </a:cubicBezTo>
                    <a:cubicBezTo>
                      <a:pt x="9555" y="5140"/>
                      <a:pt x="9941" y="4675"/>
                      <a:pt x="9949" y="4570"/>
                    </a:cubicBezTo>
                    <a:cubicBezTo>
                      <a:pt x="10062" y="4506"/>
                      <a:pt x="10576" y="4087"/>
                      <a:pt x="10736" y="4050"/>
                    </a:cubicBezTo>
                    <a:lnTo>
                      <a:pt x="10429" y="3991"/>
                    </a:lnTo>
                    <a:cubicBezTo>
                      <a:pt x="10556" y="3858"/>
                      <a:pt x="10557" y="3689"/>
                      <a:pt x="10593" y="3380"/>
                    </a:cubicBezTo>
                    <a:cubicBezTo>
                      <a:pt x="10678" y="3109"/>
                      <a:pt x="10563" y="3146"/>
                      <a:pt x="10508" y="3001"/>
                    </a:cubicBezTo>
                    <a:cubicBezTo>
                      <a:pt x="10453" y="2856"/>
                      <a:pt x="10430" y="2809"/>
                      <a:pt x="10055" y="2790"/>
                    </a:cubicBezTo>
                    <a:cubicBezTo>
                      <a:pt x="9757" y="2713"/>
                      <a:pt x="9789" y="2667"/>
                      <a:pt x="9600" y="2544"/>
                    </a:cubicBezTo>
                    <a:lnTo>
                      <a:pt x="9075" y="2540"/>
                    </a:lnTo>
                    <a:cubicBezTo>
                      <a:pt x="8904" y="2631"/>
                      <a:pt x="8281" y="3056"/>
                      <a:pt x="8247" y="3163"/>
                    </a:cubicBezTo>
                    <a:cubicBezTo>
                      <a:pt x="8213" y="3270"/>
                      <a:pt x="8677" y="3148"/>
                      <a:pt x="8793" y="3233"/>
                    </a:cubicBezTo>
                    <a:cubicBezTo>
                      <a:pt x="8909" y="3318"/>
                      <a:pt x="9054" y="3526"/>
                      <a:pt x="9034" y="3598"/>
                    </a:cubicBezTo>
                    <a:lnTo>
                      <a:pt x="8672" y="3668"/>
                    </a:lnTo>
                    <a:lnTo>
                      <a:pt x="8472" y="3566"/>
                    </a:lnTo>
                    <a:cubicBezTo>
                      <a:pt x="8338" y="3543"/>
                      <a:pt x="7904" y="3596"/>
                      <a:pt x="7869" y="3527"/>
                    </a:cubicBezTo>
                    <a:lnTo>
                      <a:pt x="8262" y="3149"/>
                    </a:lnTo>
                    <a:lnTo>
                      <a:pt x="7715" y="3110"/>
                    </a:lnTo>
                    <a:lnTo>
                      <a:pt x="7254" y="3152"/>
                    </a:lnTo>
                    <a:lnTo>
                      <a:pt x="7031" y="3152"/>
                    </a:lnTo>
                    <a:lnTo>
                      <a:pt x="6808" y="3468"/>
                    </a:lnTo>
                    <a:lnTo>
                      <a:pt x="6584" y="3468"/>
                    </a:lnTo>
                    <a:lnTo>
                      <a:pt x="6138" y="3363"/>
                    </a:lnTo>
                    <a:lnTo>
                      <a:pt x="5357" y="3257"/>
                    </a:lnTo>
                    <a:lnTo>
                      <a:pt x="4240" y="2732"/>
                    </a:lnTo>
                    <a:lnTo>
                      <a:pt x="4575" y="2102"/>
                    </a:lnTo>
                    <a:lnTo>
                      <a:pt x="4017" y="1891"/>
                    </a:lnTo>
                    <a:lnTo>
                      <a:pt x="3794" y="1471"/>
                    </a:lnTo>
                    <a:lnTo>
                      <a:pt x="4017" y="1156"/>
                    </a:lnTo>
                    <a:cubicBezTo>
                      <a:pt x="3980" y="1051"/>
                      <a:pt x="4011" y="999"/>
                      <a:pt x="3974" y="894"/>
                    </a:cubicBezTo>
                    <a:lnTo>
                      <a:pt x="4233" y="601"/>
                    </a:lnTo>
                    <a:cubicBezTo>
                      <a:pt x="4235" y="401"/>
                      <a:pt x="4238" y="200"/>
                      <a:pt x="4240" y="0"/>
                    </a:cubicBezTo>
                    <a:lnTo>
                      <a:pt x="3571" y="0"/>
                    </a:lnTo>
                    <a:lnTo>
                      <a:pt x="3125" y="0"/>
                    </a:lnTo>
                    <a:lnTo>
                      <a:pt x="3236" y="105"/>
                    </a:lnTo>
                    <a:lnTo>
                      <a:pt x="3348" y="210"/>
                    </a:lnTo>
                    <a:lnTo>
                      <a:pt x="2120" y="420"/>
                    </a:lnTo>
                    <a:lnTo>
                      <a:pt x="2120" y="946"/>
                    </a:lnTo>
                    <a:lnTo>
                      <a:pt x="2455" y="1156"/>
                    </a:lnTo>
                    <a:cubicBezTo>
                      <a:pt x="2381" y="1331"/>
                      <a:pt x="2306" y="1506"/>
                      <a:pt x="2232" y="1681"/>
                    </a:cubicBezTo>
                    <a:lnTo>
                      <a:pt x="2009" y="2102"/>
                    </a:lnTo>
                    <a:lnTo>
                      <a:pt x="1339" y="3047"/>
                    </a:lnTo>
                    <a:lnTo>
                      <a:pt x="893" y="3047"/>
                    </a:lnTo>
                    <a:lnTo>
                      <a:pt x="557" y="3363"/>
                    </a:lnTo>
                    <a:lnTo>
                      <a:pt x="781" y="3783"/>
                    </a:lnTo>
                    <a:lnTo>
                      <a:pt x="1116" y="4203"/>
                    </a:lnTo>
                    <a:lnTo>
                      <a:pt x="670" y="4413"/>
                    </a:lnTo>
                    <a:lnTo>
                      <a:pt x="223" y="4518"/>
                    </a:lnTo>
                    <a:lnTo>
                      <a:pt x="0" y="4623"/>
                    </a:lnTo>
                    <a:lnTo>
                      <a:pt x="446" y="5149"/>
                    </a:lnTo>
                    <a:lnTo>
                      <a:pt x="781" y="5569"/>
                    </a:lnTo>
                    <a:lnTo>
                      <a:pt x="1450" y="5149"/>
                    </a:lnTo>
                    <a:cubicBezTo>
                      <a:pt x="1524" y="5814"/>
                      <a:pt x="1599" y="6480"/>
                      <a:pt x="1673" y="7145"/>
                    </a:cubicBezTo>
                    <a:lnTo>
                      <a:pt x="2009" y="8004"/>
                    </a:lnTo>
                    <a:lnTo>
                      <a:pt x="2566" y="8949"/>
                    </a:lnTo>
                    <a:lnTo>
                      <a:pt x="2901" y="9475"/>
                    </a:lnTo>
                    <a:lnTo>
                      <a:pt x="3236" y="10000"/>
                    </a:lnTo>
                    <a:lnTo>
                      <a:pt x="3571" y="9685"/>
                    </a:lnTo>
                    <a:lnTo>
                      <a:pt x="4017" y="9159"/>
                    </a:lnTo>
                    <a:lnTo>
                      <a:pt x="4128" y="8739"/>
                    </a:lnTo>
                    <a:cubicBezTo>
                      <a:pt x="4165" y="8494"/>
                      <a:pt x="4203" y="8249"/>
                      <a:pt x="4240" y="8004"/>
                    </a:cubicBezTo>
                    <a:cubicBezTo>
                      <a:pt x="4277" y="7788"/>
                      <a:pt x="4315" y="7572"/>
                      <a:pt x="4352" y="7356"/>
                    </a:cubicBezTo>
                    <a:lnTo>
                      <a:pt x="5133" y="6725"/>
                    </a:lnTo>
                    <a:lnTo>
                      <a:pt x="5915" y="6200"/>
                    </a:lnTo>
                    <a:lnTo>
                      <a:pt x="6639" y="5875"/>
                    </a:lnTo>
                    <a:cubicBezTo>
                      <a:pt x="6658" y="5668"/>
                      <a:pt x="7156" y="5557"/>
                      <a:pt x="7176" y="5350"/>
                    </a:cubicBezTo>
                    <a:cubicBezTo>
                      <a:pt x="7217" y="5258"/>
                      <a:pt x="8021" y="5398"/>
                      <a:pt x="8062" y="5306"/>
                    </a:cubicBezTo>
                    <a:cubicBezTo>
                      <a:pt x="7988" y="5026"/>
                      <a:pt x="7935" y="4864"/>
                      <a:pt x="7861" y="4584"/>
                    </a:cubicBezTo>
                    <a:cubicBezTo>
                      <a:pt x="7833" y="4487"/>
                      <a:pt x="7982" y="4490"/>
                      <a:pt x="7954" y="4393"/>
                    </a:cubicBezTo>
                    <a:cubicBezTo>
                      <a:pt x="7982" y="4385"/>
                      <a:pt x="8059" y="4243"/>
                      <a:pt x="8087" y="4235"/>
                    </a:cubicBezTo>
                    <a:cubicBezTo>
                      <a:pt x="8120" y="4206"/>
                      <a:pt x="8344" y="4234"/>
                      <a:pt x="8411" y="4228"/>
                    </a:cubicBezTo>
                    <a:cubicBezTo>
                      <a:pt x="8478" y="4222"/>
                      <a:pt x="8620" y="4402"/>
                      <a:pt x="8784" y="4472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7011194" y="3698876"/>
                <a:ext cx="222250" cy="400050"/>
              </a:xfrm>
              <a:custGeom>
                <a:avLst/>
                <a:gdLst>
                  <a:gd name="T0" fmla="*/ 2147483646 w 107"/>
                  <a:gd name="T1" fmla="*/ 2147483646 h 190"/>
                  <a:gd name="T2" fmla="*/ 0 w 107"/>
                  <a:gd name="T3" fmla="*/ 2147483646 h 190"/>
                  <a:gd name="T4" fmla="*/ 2147483646 w 107"/>
                  <a:gd name="T5" fmla="*/ 2147483646 h 190"/>
                  <a:gd name="T6" fmla="*/ 2147483646 w 107"/>
                  <a:gd name="T7" fmla="*/ 2147483646 h 190"/>
                  <a:gd name="T8" fmla="*/ 2147483646 w 107"/>
                  <a:gd name="T9" fmla="*/ 2147483646 h 190"/>
                  <a:gd name="T10" fmla="*/ 2147483646 w 107"/>
                  <a:gd name="T11" fmla="*/ 2147483646 h 190"/>
                  <a:gd name="T12" fmla="*/ 2147483646 w 107"/>
                  <a:gd name="T13" fmla="*/ 2147483646 h 190"/>
                  <a:gd name="T14" fmla="*/ 2147483646 w 107"/>
                  <a:gd name="T15" fmla="*/ 2147483646 h 190"/>
                  <a:gd name="T16" fmla="*/ 2147483646 w 107"/>
                  <a:gd name="T17" fmla="*/ 2147483646 h 190"/>
                  <a:gd name="T18" fmla="*/ 2147483646 w 107"/>
                  <a:gd name="T19" fmla="*/ 2147483646 h 190"/>
                  <a:gd name="T20" fmla="*/ 2147483646 w 107"/>
                  <a:gd name="T21" fmla="*/ 2147483646 h 190"/>
                  <a:gd name="T22" fmla="*/ 2147483646 w 107"/>
                  <a:gd name="T23" fmla="*/ 2147483646 h 190"/>
                  <a:gd name="T24" fmla="*/ 2147483646 w 107"/>
                  <a:gd name="T25" fmla="*/ 2147483646 h 190"/>
                  <a:gd name="T26" fmla="*/ 2147483646 w 107"/>
                  <a:gd name="T27" fmla="*/ 2147483646 h 190"/>
                  <a:gd name="T28" fmla="*/ 2147483646 w 107"/>
                  <a:gd name="T29" fmla="*/ 2147483646 h 190"/>
                  <a:gd name="T30" fmla="*/ 2147483646 w 107"/>
                  <a:gd name="T31" fmla="*/ 2147483646 h 190"/>
                  <a:gd name="T32" fmla="*/ 2147483646 w 107"/>
                  <a:gd name="T33" fmla="*/ 2147483646 h 190"/>
                  <a:gd name="T34" fmla="*/ 2147483646 w 107"/>
                  <a:gd name="T35" fmla="*/ 2147483646 h 190"/>
                  <a:gd name="T36" fmla="*/ 2147483646 w 107"/>
                  <a:gd name="T37" fmla="*/ 2147483646 h 190"/>
                  <a:gd name="T38" fmla="*/ 2147483646 w 107"/>
                  <a:gd name="T39" fmla="*/ 2147483646 h 190"/>
                  <a:gd name="T40" fmla="*/ 2147483646 w 107"/>
                  <a:gd name="T41" fmla="*/ 2147483646 h 190"/>
                  <a:gd name="T42" fmla="*/ 2147483646 w 107"/>
                  <a:gd name="T43" fmla="*/ 2147483646 h 190"/>
                  <a:gd name="T44" fmla="*/ 2147483646 w 107"/>
                  <a:gd name="T45" fmla="*/ 2147483646 h 190"/>
                  <a:gd name="T46" fmla="*/ 2147483646 w 107"/>
                  <a:gd name="T47" fmla="*/ 2147483646 h 190"/>
                  <a:gd name="T48" fmla="*/ 2147483646 w 107"/>
                  <a:gd name="T49" fmla="*/ 2147483646 h 190"/>
                  <a:gd name="T50" fmla="*/ 2147483646 w 107"/>
                  <a:gd name="T51" fmla="*/ 2147483646 h 190"/>
                  <a:gd name="T52" fmla="*/ 2147483646 w 107"/>
                  <a:gd name="T53" fmla="*/ 2147483646 h 190"/>
                  <a:gd name="T54" fmla="*/ 2147483646 w 107"/>
                  <a:gd name="T55" fmla="*/ 2147483646 h 190"/>
                  <a:gd name="T56" fmla="*/ 2147483646 w 107"/>
                  <a:gd name="T57" fmla="*/ 2147483646 h 190"/>
                  <a:gd name="T58" fmla="*/ 2147483646 w 107"/>
                  <a:gd name="T59" fmla="*/ 0 h 190"/>
                  <a:gd name="T60" fmla="*/ 2147483646 w 107"/>
                  <a:gd name="T61" fmla="*/ 2147483646 h 19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7" h="190">
                    <a:moveTo>
                      <a:pt x="7" y="9"/>
                    </a:moveTo>
                    <a:lnTo>
                      <a:pt x="0" y="23"/>
                    </a:lnTo>
                    <a:lnTo>
                      <a:pt x="15" y="47"/>
                    </a:lnTo>
                    <a:lnTo>
                      <a:pt x="15" y="60"/>
                    </a:lnTo>
                    <a:lnTo>
                      <a:pt x="22" y="78"/>
                    </a:lnTo>
                    <a:lnTo>
                      <a:pt x="19" y="93"/>
                    </a:lnTo>
                    <a:lnTo>
                      <a:pt x="23" y="110"/>
                    </a:lnTo>
                    <a:lnTo>
                      <a:pt x="26" y="118"/>
                    </a:lnTo>
                    <a:lnTo>
                      <a:pt x="19" y="126"/>
                    </a:lnTo>
                    <a:lnTo>
                      <a:pt x="13" y="159"/>
                    </a:lnTo>
                    <a:lnTo>
                      <a:pt x="33" y="182"/>
                    </a:lnTo>
                    <a:lnTo>
                      <a:pt x="34" y="178"/>
                    </a:lnTo>
                    <a:lnTo>
                      <a:pt x="46" y="185"/>
                    </a:lnTo>
                    <a:lnTo>
                      <a:pt x="46" y="190"/>
                    </a:lnTo>
                    <a:lnTo>
                      <a:pt x="56" y="188"/>
                    </a:lnTo>
                    <a:lnTo>
                      <a:pt x="59" y="184"/>
                    </a:lnTo>
                    <a:lnTo>
                      <a:pt x="43" y="174"/>
                    </a:lnTo>
                    <a:lnTo>
                      <a:pt x="27" y="149"/>
                    </a:lnTo>
                    <a:lnTo>
                      <a:pt x="19" y="138"/>
                    </a:lnTo>
                    <a:lnTo>
                      <a:pt x="32" y="113"/>
                    </a:lnTo>
                    <a:lnTo>
                      <a:pt x="57" y="108"/>
                    </a:lnTo>
                    <a:lnTo>
                      <a:pt x="70" y="119"/>
                    </a:lnTo>
                    <a:lnTo>
                      <a:pt x="63" y="97"/>
                    </a:lnTo>
                    <a:lnTo>
                      <a:pt x="72" y="87"/>
                    </a:lnTo>
                    <a:lnTo>
                      <a:pt x="101" y="87"/>
                    </a:lnTo>
                    <a:lnTo>
                      <a:pt x="107" y="73"/>
                    </a:lnTo>
                    <a:lnTo>
                      <a:pt x="95" y="50"/>
                    </a:lnTo>
                    <a:lnTo>
                      <a:pt x="85" y="37"/>
                    </a:lnTo>
                    <a:lnTo>
                      <a:pt x="48" y="27"/>
                    </a:lnTo>
                    <a:lnTo>
                      <a:pt x="36" y="0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730076">
                <a:off x="4199732" y="2921001"/>
                <a:ext cx="360362" cy="282575"/>
              </a:xfrm>
              <a:custGeom>
                <a:avLst/>
                <a:gdLst>
                  <a:gd name="T0" fmla="*/ 2147483646 w 10000"/>
                  <a:gd name="T1" fmla="*/ 2147483646 h 10009"/>
                  <a:gd name="T2" fmla="*/ 2147483646 w 10000"/>
                  <a:gd name="T3" fmla="*/ 2147483646 h 10009"/>
                  <a:gd name="T4" fmla="*/ 2147483646 w 10000"/>
                  <a:gd name="T5" fmla="*/ 2147483646 h 10009"/>
                  <a:gd name="T6" fmla="*/ 2147483646 w 10000"/>
                  <a:gd name="T7" fmla="*/ 2147483646 h 10009"/>
                  <a:gd name="T8" fmla="*/ 2147483646 w 10000"/>
                  <a:gd name="T9" fmla="*/ 2147483646 h 10009"/>
                  <a:gd name="T10" fmla="*/ 2147483646 w 10000"/>
                  <a:gd name="T11" fmla="*/ 2147483646 h 10009"/>
                  <a:gd name="T12" fmla="*/ 2147483646 w 10000"/>
                  <a:gd name="T13" fmla="*/ 2147483646 h 10009"/>
                  <a:gd name="T14" fmla="*/ 2147483646 w 10000"/>
                  <a:gd name="T15" fmla="*/ 2147483646 h 10009"/>
                  <a:gd name="T16" fmla="*/ 2147483646 w 10000"/>
                  <a:gd name="T17" fmla="*/ 2147483646 h 10009"/>
                  <a:gd name="T18" fmla="*/ 2147483646 w 10000"/>
                  <a:gd name="T19" fmla="*/ 2147483646 h 10009"/>
                  <a:gd name="T20" fmla="*/ 0 w 10000"/>
                  <a:gd name="T21" fmla="*/ 2147483646 h 10009"/>
                  <a:gd name="T22" fmla="*/ 2147483646 w 10000"/>
                  <a:gd name="T23" fmla="*/ 2147483646 h 10009"/>
                  <a:gd name="T24" fmla="*/ 2147483646 w 10000"/>
                  <a:gd name="T25" fmla="*/ 2147483646 h 10009"/>
                  <a:gd name="T26" fmla="*/ 2147483646 w 10000"/>
                  <a:gd name="T27" fmla="*/ 2147483646 h 10009"/>
                  <a:gd name="T28" fmla="*/ 2147483646 w 10000"/>
                  <a:gd name="T29" fmla="*/ 2147483646 h 10009"/>
                  <a:gd name="T30" fmla="*/ 2147483646 w 10000"/>
                  <a:gd name="T31" fmla="*/ 2147483646 h 10009"/>
                  <a:gd name="T32" fmla="*/ 2147483646 w 10000"/>
                  <a:gd name="T33" fmla="*/ 2147483646 h 10009"/>
                  <a:gd name="T34" fmla="*/ 2147483646 w 10000"/>
                  <a:gd name="T35" fmla="*/ 2147483646 h 10009"/>
                  <a:gd name="T36" fmla="*/ 2147483646 w 10000"/>
                  <a:gd name="T37" fmla="*/ 2147483646 h 10009"/>
                  <a:gd name="T38" fmla="*/ 2147483646 w 10000"/>
                  <a:gd name="T39" fmla="*/ 2147483646 h 10009"/>
                  <a:gd name="T40" fmla="*/ 2147483646 w 10000"/>
                  <a:gd name="T41" fmla="*/ 2147483646 h 10009"/>
                  <a:gd name="T42" fmla="*/ 2147483646 w 10000"/>
                  <a:gd name="T43" fmla="*/ 2147483646 h 10009"/>
                  <a:gd name="T44" fmla="*/ 2147483646 w 10000"/>
                  <a:gd name="T45" fmla="*/ 2147483646 h 10009"/>
                  <a:gd name="T46" fmla="*/ 2147483646 w 10000"/>
                  <a:gd name="T47" fmla="*/ 2147483646 h 10009"/>
                  <a:gd name="T48" fmla="*/ 2147483646 w 10000"/>
                  <a:gd name="T49" fmla="*/ 2147483646 h 10009"/>
                  <a:gd name="T50" fmla="*/ 2147483646 w 10000"/>
                  <a:gd name="T51" fmla="*/ 2147483646 h 10009"/>
                  <a:gd name="T52" fmla="*/ 2147483646 w 10000"/>
                  <a:gd name="T53" fmla="*/ 2147483646 h 10009"/>
                  <a:gd name="T54" fmla="*/ 2147483646 w 10000"/>
                  <a:gd name="T55" fmla="*/ 2147483646 h 10009"/>
                  <a:gd name="T56" fmla="*/ 2147483646 w 10000"/>
                  <a:gd name="T57" fmla="*/ 2147483646 h 10009"/>
                  <a:gd name="T58" fmla="*/ 2147483646 w 10000"/>
                  <a:gd name="T59" fmla="*/ 2147483646 h 10009"/>
                  <a:gd name="T60" fmla="*/ 2147483646 w 10000"/>
                  <a:gd name="T61" fmla="*/ 2147483646 h 10009"/>
                  <a:gd name="T62" fmla="*/ 2147483646 w 10000"/>
                  <a:gd name="T63" fmla="*/ 2147483646 h 10009"/>
                  <a:gd name="T64" fmla="*/ 2147483646 w 10000"/>
                  <a:gd name="T65" fmla="*/ 2147483646 h 10009"/>
                  <a:gd name="T66" fmla="*/ 2147483646 w 10000"/>
                  <a:gd name="T67" fmla="*/ 2147483646 h 10009"/>
                  <a:gd name="T68" fmla="*/ 2147483646 w 10000"/>
                  <a:gd name="T69" fmla="*/ 2147483646 h 10009"/>
                  <a:gd name="T70" fmla="*/ 2147483646 w 10000"/>
                  <a:gd name="T71" fmla="*/ 2147483646 h 10009"/>
                  <a:gd name="T72" fmla="*/ 2147483646 w 10000"/>
                  <a:gd name="T73" fmla="*/ 2147483646 h 10009"/>
                  <a:gd name="T74" fmla="*/ 2147483646 w 10000"/>
                  <a:gd name="T75" fmla="*/ 2147483646 h 10009"/>
                  <a:gd name="T76" fmla="*/ 2147483646 w 10000"/>
                  <a:gd name="T77" fmla="*/ 2147483646 h 10009"/>
                  <a:gd name="T78" fmla="*/ 2147483646 w 10000"/>
                  <a:gd name="T79" fmla="*/ 2147483646 h 10009"/>
                  <a:gd name="T80" fmla="*/ 2147483646 w 10000"/>
                  <a:gd name="T81" fmla="*/ 2147483646 h 1000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000" h="10009">
                    <a:moveTo>
                      <a:pt x="9121" y="1479"/>
                    </a:moveTo>
                    <a:cubicBezTo>
                      <a:pt x="8949" y="1545"/>
                      <a:pt x="8960" y="1470"/>
                      <a:pt x="8734" y="1437"/>
                    </a:cubicBezTo>
                    <a:cubicBezTo>
                      <a:pt x="8508" y="1404"/>
                      <a:pt x="8010" y="1295"/>
                      <a:pt x="7765" y="1279"/>
                    </a:cubicBezTo>
                    <a:cubicBezTo>
                      <a:pt x="7520" y="1263"/>
                      <a:pt x="7390" y="1332"/>
                      <a:pt x="7261" y="1342"/>
                    </a:cubicBezTo>
                    <a:cubicBezTo>
                      <a:pt x="7132" y="1353"/>
                      <a:pt x="7098" y="1443"/>
                      <a:pt x="6991" y="1342"/>
                    </a:cubicBezTo>
                    <a:cubicBezTo>
                      <a:pt x="6884" y="1241"/>
                      <a:pt x="6742" y="937"/>
                      <a:pt x="6618" y="734"/>
                    </a:cubicBezTo>
                    <a:cubicBezTo>
                      <a:pt x="5577" y="492"/>
                      <a:pt x="4284" y="74"/>
                      <a:pt x="3495" y="9"/>
                    </a:cubicBezTo>
                    <a:cubicBezTo>
                      <a:pt x="2706" y="-56"/>
                      <a:pt x="2420" y="231"/>
                      <a:pt x="1882" y="342"/>
                    </a:cubicBezTo>
                    <a:lnTo>
                      <a:pt x="1345" y="9"/>
                    </a:lnTo>
                    <a:lnTo>
                      <a:pt x="806" y="342"/>
                    </a:lnTo>
                    <a:cubicBezTo>
                      <a:pt x="806" y="342"/>
                      <a:pt x="268" y="1009"/>
                      <a:pt x="0" y="1009"/>
                    </a:cubicBezTo>
                    <a:lnTo>
                      <a:pt x="538" y="2676"/>
                    </a:lnTo>
                    <a:lnTo>
                      <a:pt x="1076" y="2009"/>
                    </a:lnTo>
                    <a:lnTo>
                      <a:pt x="2151" y="2342"/>
                    </a:lnTo>
                    <a:lnTo>
                      <a:pt x="2421" y="2676"/>
                    </a:lnTo>
                    <a:lnTo>
                      <a:pt x="2688" y="3009"/>
                    </a:lnTo>
                    <a:cubicBezTo>
                      <a:pt x="2600" y="3342"/>
                      <a:pt x="2510" y="3676"/>
                      <a:pt x="2421" y="4009"/>
                    </a:cubicBezTo>
                    <a:cubicBezTo>
                      <a:pt x="2330" y="4565"/>
                      <a:pt x="2241" y="5120"/>
                      <a:pt x="2151" y="5676"/>
                    </a:cubicBezTo>
                    <a:cubicBezTo>
                      <a:pt x="2062" y="6009"/>
                      <a:pt x="1971" y="6343"/>
                      <a:pt x="1882" y="6676"/>
                    </a:cubicBezTo>
                    <a:lnTo>
                      <a:pt x="1882" y="7342"/>
                    </a:lnTo>
                    <a:cubicBezTo>
                      <a:pt x="1882" y="7482"/>
                      <a:pt x="1889" y="7241"/>
                      <a:pt x="1884" y="7517"/>
                    </a:cubicBezTo>
                    <a:cubicBezTo>
                      <a:pt x="1879" y="7793"/>
                      <a:pt x="1882" y="7594"/>
                      <a:pt x="1882" y="7676"/>
                    </a:cubicBezTo>
                    <a:lnTo>
                      <a:pt x="1882" y="8009"/>
                    </a:lnTo>
                    <a:cubicBezTo>
                      <a:pt x="1792" y="8342"/>
                      <a:pt x="1703" y="8676"/>
                      <a:pt x="1613" y="9009"/>
                    </a:cubicBezTo>
                    <a:lnTo>
                      <a:pt x="2151" y="9009"/>
                    </a:lnTo>
                    <a:lnTo>
                      <a:pt x="3227" y="10009"/>
                    </a:lnTo>
                    <a:lnTo>
                      <a:pt x="4840" y="9342"/>
                    </a:lnTo>
                    <a:lnTo>
                      <a:pt x="6453" y="9009"/>
                    </a:lnTo>
                    <a:lnTo>
                      <a:pt x="7261" y="7676"/>
                    </a:lnTo>
                    <a:lnTo>
                      <a:pt x="8067" y="6342"/>
                    </a:lnTo>
                    <a:cubicBezTo>
                      <a:pt x="8067" y="6120"/>
                      <a:pt x="7941" y="6082"/>
                      <a:pt x="8067" y="5676"/>
                    </a:cubicBezTo>
                    <a:cubicBezTo>
                      <a:pt x="8193" y="5270"/>
                      <a:pt x="8503" y="4112"/>
                      <a:pt x="8822" y="3908"/>
                    </a:cubicBezTo>
                    <a:cubicBezTo>
                      <a:pt x="9185" y="3676"/>
                      <a:pt x="9126" y="3756"/>
                      <a:pt x="9189" y="3701"/>
                    </a:cubicBezTo>
                    <a:cubicBezTo>
                      <a:pt x="9252" y="3646"/>
                      <a:pt x="9284" y="3569"/>
                      <a:pt x="9318" y="3593"/>
                    </a:cubicBezTo>
                    <a:cubicBezTo>
                      <a:pt x="9388" y="3534"/>
                      <a:pt x="9296" y="3577"/>
                      <a:pt x="9415" y="3493"/>
                    </a:cubicBezTo>
                    <a:cubicBezTo>
                      <a:pt x="9534" y="3409"/>
                      <a:pt x="9908" y="3137"/>
                      <a:pt x="9969" y="2847"/>
                    </a:cubicBezTo>
                    <a:cubicBezTo>
                      <a:pt x="10030" y="2557"/>
                      <a:pt x="10018" y="1949"/>
                      <a:pt x="9783" y="1752"/>
                    </a:cubicBezTo>
                    <a:cubicBezTo>
                      <a:pt x="9774" y="1701"/>
                      <a:pt x="9763" y="1649"/>
                      <a:pt x="9754" y="1598"/>
                    </a:cubicBezTo>
                    <a:cubicBezTo>
                      <a:pt x="9738" y="1593"/>
                      <a:pt x="9576" y="1599"/>
                      <a:pt x="9561" y="1594"/>
                    </a:cubicBezTo>
                    <a:lnTo>
                      <a:pt x="9121" y="147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926903">
                <a:off x="4209257" y="2940051"/>
                <a:ext cx="90487" cy="198437"/>
              </a:xfrm>
              <a:custGeom>
                <a:avLst/>
                <a:gdLst>
                  <a:gd name="T0" fmla="*/ 2147483646 w 10000"/>
                  <a:gd name="T1" fmla="*/ 2147483646 h 10437"/>
                  <a:gd name="T2" fmla="*/ 2147483646 w 10000"/>
                  <a:gd name="T3" fmla="*/ 2147483646 h 10437"/>
                  <a:gd name="T4" fmla="*/ 2147483646 w 10000"/>
                  <a:gd name="T5" fmla="*/ 2147483646 h 10437"/>
                  <a:gd name="T6" fmla="*/ 2147483646 w 10000"/>
                  <a:gd name="T7" fmla="*/ 2147483646 h 10437"/>
                  <a:gd name="T8" fmla="*/ 2147483646 w 10000"/>
                  <a:gd name="T9" fmla="*/ 2147483646 h 10437"/>
                  <a:gd name="T10" fmla="*/ 2147483646 w 10000"/>
                  <a:gd name="T11" fmla="*/ 2147483646 h 10437"/>
                  <a:gd name="T12" fmla="*/ 2147483646 w 10000"/>
                  <a:gd name="T13" fmla="*/ 2147483646 h 10437"/>
                  <a:gd name="T14" fmla="*/ 2147483646 w 10000"/>
                  <a:gd name="T15" fmla="*/ 2147483646 h 10437"/>
                  <a:gd name="T16" fmla="*/ 2147483646 w 10000"/>
                  <a:gd name="T17" fmla="*/ 2147483646 h 10437"/>
                  <a:gd name="T18" fmla="*/ 2147483646 w 10000"/>
                  <a:gd name="T19" fmla="*/ 2147483646 h 10437"/>
                  <a:gd name="T20" fmla="*/ 2147483646 w 10000"/>
                  <a:gd name="T21" fmla="*/ 2147483646 h 10437"/>
                  <a:gd name="T22" fmla="*/ 2147483646 w 10000"/>
                  <a:gd name="T23" fmla="*/ 0 h 10437"/>
                  <a:gd name="T24" fmla="*/ 1652181647 w 10000"/>
                  <a:gd name="T25" fmla="*/ 2147483646 h 10437"/>
                  <a:gd name="T26" fmla="*/ 1101414143 w 10000"/>
                  <a:gd name="T27" fmla="*/ 2147483646 h 10437"/>
                  <a:gd name="T28" fmla="*/ 680164610 w 10000"/>
                  <a:gd name="T29" fmla="*/ 2147483646 h 10437"/>
                  <a:gd name="T30" fmla="*/ 1101414143 w 10000"/>
                  <a:gd name="T31" fmla="*/ 2147483646 h 10437"/>
                  <a:gd name="T32" fmla="*/ 1101414143 w 10000"/>
                  <a:gd name="T33" fmla="*/ 2147483646 h 10437"/>
                  <a:gd name="T34" fmla="*/ 126118672 w 10000"/>
                  <a:gd name="T35" fmla="*/ 2147483646 h 10437"/>
                  <a:gd name="T36" fmla="*/ 0 w 10000"/>
                  <a:gd name="T37" fmla="*/ 2147483646 h 10437"/>
                  <a:gd name="T38" fmla="*/ 357975358 w 10000"/>
                  <a:gd name="T39" fmla="*/ 2147483646 h 10437"/>
                  <a:gd name="T40" fmla="*/ 1101414143 w 10000"/>
                  <a:gd name="T41" fmla="*/ 2147483646 h 10437"/>
                  <a:gd name="T42" fmla="*/ 623990471 w 10000"/>
                  <a:gd name="T43" fmla="*/ 2147483646 h 10437"/>
                  <a:gd name="T44" fmla="*/ 2147483646 w 10000"/>
                  <a:gd name="T45" fmla="*/ 2147483646 h 10437"/>
                  <a:gd name="T46" fmla="*/ 2147483646 w 10000"/>
                  <a:gd name="T47" fmla="*/ 2147483646 h 10437"/>
                  <a:gd name="T48" fmla="*/ 2147483646 w 10000"/>
                  <a:gd name="T49" fmla="*/ 2147483646 h 10437"/>
                  <a:gd name="T50" fmla="*/ 2147483646 w 10000"/>
                  <a:gd name="T51" fmla="*/ 2147483646 h 104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000" h="10437">
                    <a:moveTo>
                      <a:pt x="7000" y="8110"/>
                    </a:moveTo>
                    <a:lnTo>
                      <a:pt x="7000" y="7638"/>
                    </a:lnTo>
                    <a:cubicBezTo>
                      <a:pt x="7083" y="7334"/>
                      <a:pt x="7165" y="7030"/>
                      <a:pt x="7248" y="6726"/>
                    </a:cubicBezTo>
                    <a:lnTo>
                      <a:pt x="8000" y="5748"/>
                    </a:lnTo>
                    <a:lnTo>
                      <a:pt x="8000" y="5276"/>
                    </a:lnTo>
                    <a:cubicBezTo>
                      <a:pt x="8101" y="4899"/>
                      <a:pt x="8203" y="4522"/>
                      <a:pt x="8304" y="4145"/>
                    </a:cubicBezTo>
                    <a:lnTo>
                      <a:pt x="9000" y="3386"/>
                    </a:lnTo>
                    <a:cubicBezTo>
                      <a:pt x="9050" y="3079"/>
                      <a:pt x="9101" y="2772"/>
                      <a:pt x="9151" y="2465"/>
                    </a:cubicBezTo>
                    <a:lnTo>
                      <a:pt x="10000" y="1496"/>
                    </a:lnTo>
                    <a:lnTo>
                      <a:pt x="9000" y="1024"/>
                    </a:lnTo>
                    <a:lnTo>
                      <a:pt x="8000" y="472"/>
                    </a:lnTo>
                    <a:lnTo>
                      <a:pt x="5000" y="0"/>
                    </a:lnTo>
                    <a:lnTo>
                      <a:pt x="3000" y="472"/>
                    </a:lnTo>
                    <a:lnTo>
                      <a:pt x="2000" y="1024"/>
                    </a:lnTo>
                    <a:lnTo>
                      <a:pt x="1235" y="1429"/>
                    </a:lnTo>
                    <a:lnTo>
                      <a:pt x="2000" y="2913"/>
                    </a:lnTo>
                    <a:lnTo>
                      <a:pt x="2000" y="4803"/>
                    </a:lnTo>
                    <a:lnTo>
                      <a:pt x="229" y="6206"/>
                    </a:lnTo>
                    <a:cubicBezTo>
                      <a:pt x="153" y="6526"/>
                      <a:pt x="76" y="6845"/>
                      <a:pt x="0" y="7165"/>
                    </a:cubicBezTo>
                    <a:lnTo>
                      <a:pt x="650" y="7719"/>
                    </a:lnTo>
                    <a:lnTo>
                      <a:pt x="2000" y="7638"/>
                    </a:lnTo>
                    <a:lnTo>
                      <a:pt x="1133" y="10397"/>
                    </a:lnTo>
                    <a:lnTo>
                      <a:pt x="6483" y="10437"/>
                    </a:lnTo>
                    <a:cubicBezTo>
                      <a:pt x="6656" y="10000"/>
                      <a:pt x="7005" y="9867"/>
                      <a:pt x="7178" y="9430"/>
                    </a:cubicBezTo>
                    <a:cubicBezTo>
                      <a:pt x="7119" y="9305"/>
                      <a:pt x="7059" y="9180"/>
                      <a:pt x="7000" y="9055"/>
                    </a:cubicBezTo>
                    <a:lnTo>
                      <a:pt x="7000" y="811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4739482" y="2814638"/>
                <a:ext cx="190500" cy="84138"/>
              </a:xfrm>
              <a:custGeom>
                <a:avLst/>
                <a:gdLst>
                  <a:gd name="T0" fmla="*/ 2147483646 w 10000"/>
                  <a:gd name="T1" fmla="*/ 1938151997 h 10000"/>
                  <a:gd name="T2" fmla="*/ 2147483646 w 10000"/>
                  <a:gd name="T3" fmla="*/ 1291877393 h 10000"/>
                  <a:gd name="T4" fmla="*/ 2147483646 w 10000"/>
                  <a:gd name="T5" fmla="*/ 1291877393 h 10000"/>
                  <a:gd name="T6" fmla="*/ 2147483646 w 10000"/>
                  <a:gd name="T7" fmla="*/ 645938692 h 10000"/>
                  <a:gd name="T8" fmla="*/ 2147483646 w 10000"/>
                  <a:gd name="T9" fmla="*/ 322947012 h 10000"/>
                  <a:gd name="T10" fmla="*/ 2147483646 w 10000"/>
                  <a:gd name="T11" fmla="*/ 322947012 h 10000"/>
                  <a:gd name="T12" fmla="*/ 2147483646 w 10000"/>
                  <a:gd name="T13" fmla="*/ 0 h 10000"/>
                  <a:gd name="T14" fmla="*/ 2147483646 w 10000"/>
                  <a:gd name="T15" fmla="*/ 322947012 h 10000"/>
                  <a:gd name="T16" fmla="*/ 2147483646 w 10000"/>
                  <a:gd name="T17" fmla="*/ 322947012 h 10000"/>
                  <a:gd name="T18" fmla="*/ 2147483646 w 10000"/>
                  <a:gd name="T19" fmla="*/ 645938692 h 10000"/>
                  <a:gd name="T20" fmla="*/ 2147483646 w 10000"/>
                  <a:gd name="T21" fmla="*/ 968885712 h 10000"/>
                  <a:gd name="T22" fmla="*/ 2147483646 w 10000"/>
                  <a:gd name="T23" fmla="*/ 1614824337 h 10000"/>
                  <a:gd name="T24" fmla="*/ 2147483646 w 10000"/>
                  <a:gd name="T25" fmla="*/ 1938151997 h 10000"/>
                  <a:gd name="T26" fmla="*/ 2147483646 w 10000"/>
                  <a:gd name="T27" fmla="*/ 1938151997 h 10000"/>
                  <a:gd name="T28" fmla="*/ 2147483646 w 10000"/>
                  <a:gd name="T29" fmla="*/ 2147483646 h 10000"/>
                  <a:gd name="T30" fmla="*/ 2147483646 w 10000"/>
                  <a:gd name="T31" fmla="*/ 2147483646 h 10000"/>
                  <a:gd name="T32" fmla="*/ 2147483646 w 10000"/>
                  <a:gd name="T33" fmla="*/ 2147483646 h 10000"/>
                  <a:gd name="T34" fmla="*/ 0 w 10000"/>
                  <a:gd name="T35" fmla="*/ 2147483646 h 10000"/>
                  <a:gd name="T36" fmla="*/ 2147483646 w 10000"/>
                  <a:gd name="T37" fmla="*/ 2147483646 h 10000"/>
                  <a:gd name="T38" fmla="*/ 2147483646 w 10000"/>
                  <a:gd name="T39" fmla="*/ 2147483646 h 10000"/>
                  <a:gd name="T40" fmla="*/ 2147483646 w 10000"/>
                  <a:gd name="T41" fmla="*/ 2147483646 h 10000"/>
                  <a:gd name="T42" fmla="*/ 2147483646 w 10000"/>
                  <a:gd name="T43" fmla="*/ 2147483646 h 10000"/>
                  <a:gd name="T44" fmla="*/ 2147483646 w 10000"/>
                  <a:gd name="T45" fmla="*/ 2147483646 h 10000"/>
                  <a:gd name="T46" fmla="*/ 2147483646 w 10000"/>
                  <a:gd name="T47" fmla="*/ 2147483646 h 10000"/>
                  <a:gd name="T48" fmla="*/ 2147483646 w 10000"/>
                  <a:gd name="T49" fmla="*/ 2147483646 h 10000"/>
                  <a:gd name="T50" fmla="*/ 2147483646 w 10000"/>
                  <a:gd name="T51" fmla="*/ 2147483646 h 10000"/>
                  <a:gd name="T52" fmla="*/ 2147483646 w 10000"/>
                  <a:gd name="T53" fmla="*/ 2147483646 h 10000"/>
                  <a:gd name="T54" fmla="*/ 2147483646 w 10000"/>
                  <a:gd name="T55" fmla="*/ 2147483646 h 10000"/>
                  <a:gd name="T56" fmla="*/ 2147483646 w 10000"/>
                  <a:gd name="T57" fmla="*/ 1938151997 h 100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000" h="10000">
                    <a:moveTo>
                      <a:pt x="9583" y="5455"/>
                    </a:moveTo>
                    <a:lnTo>
                      <a:pt x="10000" y="3636"/>
                    </a:lnTo>
                    <a:lnTo>
                      <a:pt x="9583" y="1818"/>
                    </a:lnTo>
                    <a:lnTo>
                      <a:pt x="9583" y="909"/>
                    </a:lnTo>
                    <a:lnTo>
                      <a:pt x="9167" y="909"/>
                    </a:lnTo>
                    <a:lnTo>
                      <a:pt x="7500" y="0"/>
                    </a:lnTo>
                    <a:lnTo>
                      <a:pt x="7083" y="909"/>
                    </a:lnTo>
                    <a:lnTo>
                      <a:pt x="5833" y="909"/>
                    </a:lnTo>
                    <a:lnTo>
                      <a:pt x="5417" y="1818"/>
                    </a:lnTo>
                    <a:lnTo>
                      <a:pt x="4583" y="2727"/>
                    </a:lnTo>
                    <a:lnTo>
                      <a:pt x="5000" y="4545"/>
                    </a:lnTo>
                    <a:cubicBezTo>
                      <a:pt x="5000" y="4545"/>
                      <a:pt x="5000" y="5455"/>
                      <a:pt x="4583" y="5455"/>
                    </a:cubicBezTo>
                    <a:lnTo>
                      <a:pt x="4167" y="5455"/>
                    </a:lnTo>
                    <a:lnTo>
                      <a:pt x="2500" y="6364"/>
                    </a:lnTo>
                    <a:lnTo>
                      <a:pt x="1667" y="6364"/>
                    </a:lnTo>
                    <a:lnTo>
                      <a:pt x="417" y="6364"/>
                    </a:lnTo>
                    <a:lnTo>
                      <a:pt x="0" y="6364"/>
                    </a:lnTo>
                    <a:lnTo>
                      <a:pt x="417" y="7273"/>
                    </a:lnTo>
                    <a:lnTo>
                      <a:pt x="1250" y="9091"/>
                    </a:lnTo>
                    <a:lnTo>
                      <a:pt x="1667" y="10000"/>
                    </a:lnTo>
                    <a:lnTo>
                      <a:pt x="2083" y="9091"/>
                    </a:lnTo>
                    <a:lnTo>
                      <a:pt x="3750" y="9091"/>
                    </a:lnTo>
                    <a:lnTo>
                      <a:pt x="5417" y="10000"/>
                    </a:lnTo>
                    <a:lnTo>
                      <a:pt x="5833" y="10000"/>
                    </a:lnTo>
                    <a:lnTo>
                      <a:pt x="7500" y="10000"/>
                    </a:lnTo>
                    <a:lnTo>
                      <a:pt x="8750" y="8182"/>
                    </a:lnTo>
                    <a:lnTo>
                      <a:pt x="9167" y="8182"/>
                    </a:lnTo>
                    <a:cubicBezTo>
                      <a:pt x="9306" y="7273"/>
                      <a:pt x="9444" y="6364"/>
                      <a:pt x="9583" y="5455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 rot="471028">
                <a:off x="4412457" y="2709863"/>
                <a:ext cx="304800" cy="293688"/>
              </a:xfrm>
              <a:custGeom>
                <a:avLst/>
                <a:gdLst>
                  <a:gd name="T0" fmla="*/ 2147483646 w 10043"/>
                  <a:gd name="T1" fmla="*/ 2147483646 h 10000"/>
                  <a:gd name="T2" fmla="*/ 2147483646 w 10043"/>
                  <a:gd name="T3" fmla="*/ 2147483646 h 10000"/>
                  <a:gd name="T4" fmla="*/ 2147483646 w 10043"/>
                  <a:gd name="T5" fmla="*/ 2147483646 h 10000"/>
                  <a:gd name="T6" fmla="*/ 2147483646 w 10043"/>
                  <a:gd name="T7" fmla="*/ 2147483646 h 10000"/>
                  <a:gd name="T8" fmla="*/ 2147483646 w 10043"/>
                  <a:gd name="T9" fmla="*/ 2147483646 h 10000"/>
                  <a:gd name="T10" fmla="*/ 2147483646 w 10043"/>
                  <a:gd name="T11" fmla="*/ 2147483646 h 10000"/>
                  <a:gd name="T12" fmla="*/ 2147483646 w 10043"/>
                  <a:gd name="T13" fmla="*/ 2147483646 h 10000"/>
                  <a:gd name="T14" fmla="*/ 2147483646 w 10043"/>
                  <a:gd name="T15" fmla="*/ 2147483646 h 10000"/>
                  <a:gd name="T16" fmla="*/ 2147483646 w 10043"/>
                  <a:gd name="T17" fmla="*/ 2147483646 h 10000"/>
                  <a:gd name="T18" fmla="*/ 2147483646 w 10043"/>
                  <a:gd name="T19" fmla="*/ 2147483646 h 10000"/>
                  <a:gd name="T20" fmla="*/ 2147483646 w 10043"/>
                  <a:gd name="T21" fmla="*/ 2147483646 h 10000"/>
                  <a:gd name="T22" fmla="*/ 2147483646 w 10043"/>
                  <a:gd name="T23" fmla="*/ 2147483646 h 10000"/>
                  <a:gd name="T24" fmla="*/ 2147483646 w 10043"/>
                  <a:gd name="T25" fmla="*/ 2147483646 h 10000"/>
                  <a:gd name="T26" fmla="*/ 2147483646 w 10043"/>
                  <a:gd name="T27" fmla="*/ 2147483646 h 10000"/>
                  <a:gd name="T28" fmla="*/ 2147483646 w 10043"/>
                  <a:gd name="T29" fmla="*/ 2147483646 h 10000"/>
                  <a:gd name="T30" fmla="*/ 2147483646 w 10043"/>
                  <a:gd name="T31" fmla="*/ 2147483646 h 10000"/>
                  <a:gd name="T32" fmla="*/ 2147483646 w 10043"/>
                  <a:gd name="T33" fmla="*/ 2147483646 h 10000"/>
                  <a:gd name="T34" fmla="*/ 2147483646 w 10043"/>
                  <a:gd name="T35" fmla="*/ 2147483646 h 10000"/>
                  <a:gd name="T36" fmla="*/ 2147483646 w 10043"/>
                  <a:gd name="T37" fmla="*/ 2147483646 h 10000"/>
                  <a:gd name="T38" fmla="*/ 2147483646 w 10043"/>
                  <a:gd name="T39" fmla="*/ 2147483646 h 10000"/>
                  <a:gd name="T40" fmla="*/ 2147483646 w 10043"/>
                  <a:gd name="T41" fmla="*/ 0 h 10000"/>
                  <a:gd name="T42" fmla="*/ 2147483646 w 10043"/>
                  <a:gd name="T43" fmla="*/ 2147483646 h 10000"/>
                  <a:gd name="T44" fmla="*/ 2147483646 w 10043"/>
                  <a:gd name="T45" fmla="*/ 2147483646 h 10000"/>
                  <a:gd name="T46" fmla="*/ 2147483646 w 10043"/>
                  <a:gd name="T47" fmla="*/ 2147483646 h 10000"/>
                  <a:gd name="T48" fmla="*/ 2147483646 w 10043"/>
                  <a:gd name="T49" fmla="*/ 2147483646 h 10000"/>
                  <a:gd name="T50" fmla="*/ 2147483646 w 10043"/>
                  <a:gd name="T51" fmla="*/ 2147483646 h 10000"/>
                  <a:gd name="T52" fmla="*/ 2147483646 w 10043"/>
                  <a:gd name="T53" fmla="*/ 2147483646 h 10000"/>
                  <a:gd name="T54" fmla="*/ 2147483646 w 10043"/>
                  <a:gd name="T55" fmla="*/ 2147483646 h 10000"/>
                  <a:gd name="T56" fmla="*/ 2147483646 w 10043"/>
                  <a:gd name="T57" fmla="*/ 2147483646 h 10000"/>
                  <a:gd name="T58" fmla="*/ 2147483646 w 10043"/>
                  <a:gd name="T59" fmla="*/ 2147483646 h 10000"/>
                  <a:gd name="T60" fmla="*/ 2147483646 w 10043"/>
                  <a:gd name="T61" fmla="*/ 2147483646 h 10000"/>
                  <a:gd name="T62" fmla="*/ 2147483646 w 10043"/>
                  <a:gd name="T63" fmla="*/ 2147483646 h 10000"/>
                  <a:gd name="T64" fmla="*/ 2147483646 w 10043"/>
                  <a:gd name="T65" fmla="*/ 2147483646 h 10000"/>
                  <a:gd name="T66" fmla="*/ 2147483646 w 10043"/>
                  <a:gd name="T67" fmla="*/ 2147483646 h 10000"/>
                  <a:gd name="T68" fmla="*/ 2147483646 w 10043"/>
                  <a:gd name="T69" fmla="*/ 2147483646 h 10000"/>
                  <a:gd name="T70" fmla="*/ 2147483646 w 10043"/>
                  <a:gd name="T71" fmla="*/ 2147483646 h 10000"/>
                  <a:gd name="T72" fmla="*/ 2147483646 w 10043"/>
                  <a:gd name="T73" fmla="*/ 2147483646 h 10000"/>
                  <a:gd name="T74" fmla="*/ 2147483646 w 10043"/>
                  <a:gd name="T75" fmla="*/ 2147483646 h 10000"/>
                  <a:gd name="T76" fmla="*/ 2147483646 w 10043"/>
                  <a:gd name="T77" fmla="*/ 2147483646 h 10000"/>
                  <a:gd name="T78" fmla="*/ 2147483646 w 10043"/>
                  <a:gd name="T79" fmla="*/ 2147483646 h 10000"/>
                  <a:gd name="T80" fmla="*/ 2147483646 w 10043"/>
                  <a:gd name="T81" fmla="*/ 2147483646 h 10000"/>
                  <a:gd name="T82" fmla="*/ 2147483646 w 10043"/>
                  <a:gd name="T83" fmla="*/ 2147483646 h 10000"/>
                  <a:gd name="T84" fmla="*/ 2147483646 w 10043"/>
                  <a:gd name="T85" fmla="*/ 2147483646 h 10000"/>
                  <a:gd name="T86" fmla="*/ 2147483646 w 10043"/>
                  <a:gd name="T87" fmla="*/ 2147483646 h 10000"/>
                  <a:gd name="T88" fmla="*/ 2147483646 w 10043"/>
                  <a:gd name="T89" fmla="*/ 2147483646 h 10000"/>
                  <a:gd name="T90" fmla="*/ 2147483646 w 10043"/>
                  <a:gd name="T91" fmla="*/ 2147483646 h 10000"/>
                  <a:gd name="T92" fmla="*/ 2147483646 w 10043"/>
                  <a:gd name="T93" fmla="*/ 2147483646 h 10000"/>
                  <a:gd name="T94" fmla="*/ 2147483646 w 10043"/>
                  <a:gd name="T95" fmla="*/ 2147483646 h 10000"/>
                  <a:gd name="T96" fmla="*/ 2147483646 w 10043"/>
                  <a:gd name="T97" fmla="*/ 2147483646 h 10000"/>
                  <a:gd name="T98" fmla="*/ 2147483646 w 10043"/>
                  <a:gd name="T99" fmla="*/ 2147483646 h 10000"/>
                  <a:gd name="T100" fmla="*/ 2147483646 w 10043"/>
                  <a:gd name="T101" fmla="*/ 2147483646 h 10000"/>
                  <a:gd name="T102" fmla="*/ 2147483646 w 10043"/>
                  <a:gd name="T103" fmla="*/ 2147483646 h 10000"/>
                  <a:gd name="T104" fmla="*/ 2147483646 w 10043"/>
                  <a:gd name="T105" fmla="*/ 2147483646 h 10000"/>
                  <a:gd name="T106" fmla="*/ 2147483646 w 10043"/>
                  <a:gd name="T107" fmla="*/ 2147483646 h 10000"/>
                  <a:gd name="T108" fmla="*/ 2147483646 w 10043"/>
                  <a:gd name="T109" fmla="*/ 2147483646 h 10000"/>
                  <a:gd name="T110" fmla="*/ 2147483646 w 10043"/>
                  <a:gd name="T111" fmla="*/ 2147483646 h 10000"/>
                  <a:gd name="T112" fmla="*/ 2147483646 w 10043"/>
                  <a:gd name="T113" fmla="*/ 2147483646 h 10000"/>
                  <a:gd name="T114" fmla="*/ 2147483646 w 10043"/>
                  <a:gd name="T115" fmla="*/ 2147483646 h 10000"/>
                  <a:gd name="T116" fmla="*/ 2147483646 w 10043"/>
                  <a:gd name="T117" fmla="*/ 2147483646 h 10000"/>
                  <a:gd name="T118" fmla="*/ 2147483646 w 10043"/>
                  <a:gd name="T119" fmla="*/ 2147483646 h 10000"/>
                  <a:gd name="T120" fmla="*/ 2147483646 w 10043"/>
                  <a:gd name="T121" fmla="*/ 2147483646 h 100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0043" h="10000">
                    <a:moveTo>
                      <a:pt x="9119" y="7195"/>
                    </a:moveTo>
                    <a:cubicBezTo>
                      <a:pt x="9204" y="7033"/>
                      <a:pt x="9249" y="6746"/>
                      <a:pt x="9276" y="6559"/>
                    </a:cubicBezTo>
                    <a:cubicBezTo>
                      <a:pt x="9302" y="6372"/>
                      <a:pt x="9276" y="6235"/>
                      <a:pt x="9276" y="6074"/>
                    </a:cubicBezTo>
                    <a:cubicBezTo>
                      <a:pt x="9191" y="5911"/>
                      <a:pt x="9105" y="5750"/>
                      <a:pt x="9020" y="5588"/>
                    </a:cubicBezTo>
                    <a:cubicBezTo>
                      <a:pt x="8849" y="5588"/>
                      <a:pt x="8579" y="5641"/>
                      <a:pt x="8508" y="5588"/>
                    </a:cubicBezTo>
                    <a:cubicBezTo>
                      <a:pt x="8437" y="5534"/>
                      <a:pt x="8566" y="5375"/>
                      <a:pt x="8596" y="5268"/>
                    </a:cubicBezTo>
                    <a:cubicBezTo>
                      <a:pt x="8822" y="4969"/>
                      <a:pt x="9120" y="4562"/>
                      <a:pt x="9276" y="4373"/>
                    </a:cubicBezTo>
                    <a:cubicBezTo>
                      <a:pt x="9431" y="4183"/>
                      <a:pt x="9446" y="4210"/>
                      <a:pt x="9531" y="4129"/>
                    </a:cubicBezTo>
                    <a:lnTo>
                      <a:pt x="9531" y="3158"/>
                    </a:lnTo>
                    <a:lnTo>
                      <a:pt x="10043" y="2672"/>
                    </a:lnTo>
                    <a:lnTo>
                      <a:pt x="9276" y="2429"/>
                    </a:lnTo>
                    <a:lnTo>
                      <a:pt x="8764" y="2186"/>
                    </a:lnTo>
                    <a:lnTo>
                      <a:pt x="7996" y="1943"/>
                    </a:lnTo>
                    <a:lnTo>
                      <a:pt x="7741" y="1700"/>
                    </a:lnTo>
                    <a:lnTo>
                      <a:pt x="7229" y="1457"/>
                    </a:lnTo>
                    <a:lnTo>
                      <a:pt x="6717" y="1215"/>
                    </a:lnTo>
                    <a:lnTo>
                      <a:pt x="6461" y="729"/>
                    </a:lnTo>
                    <a:lnTo>
                      <a:pt x="5950" y="486"/>
                    </a:lnTo>
                    <a:lnTo>
                      <a:pt x="5694" y="0"/>
                    </a:lnTo>
                    <a:lnTo>
                      <a:pt x="5182" y="243"/>
                    </a:lnTo>
                    <a:lnTo>
                      <a:pt x="4671" y="1215"/>
                    </a:lnTo>
                    <a:cubicBezTo>
                      <a:pt x="4586" y="1296"/>
                      <a:pt x="4545" y="1311"/>
                      <a:pt x="4415" y="1457"/>
                    </a:cubicBezTo>
                    <a:cubicBezTo>
                      <a:pt x="4285" y="1603"/>
                      <a:pt x="4129" y="1996"/>
                      <a:pt x="3890" y="2092"/>
                    </a:cubicBezTo>
                    <a:cubicBezTo>
                      <a:pt x="3651" y="2188"/>
                      <a:pt x="3168" y="2108"/>
                      <a:pt x="2979" y="2034"/>
                    </a:cubicBezTo>
                    <a:cubicBezTo>
                      <a:pt x="2790" y="1960"/>
                      <a:pt x="2862" y="1718"/>
                      <a:pt x="2757" y="1649"/>
                    </a:cubicBezTo>
                    <a:cubicBezTo>
                      <a:pt x="2652" y="1580"/>
                      <a:pt x="2418" y="1522"/>
                      <a:pt x="2348" y="1621"/>
                    </a:cubicBezTo>
                    <a:cubicBezTo>
                      <a:pt x="2279" y="1720"/>
                      <a:pt x="2337" y="2029"/>
                      <a:pt x="2340" y="2245"/>
                    </a:cubicBezTo>
                    <a:cubicBezTo>
                      <a:pt x="2343" y="2461"/>
                      <a:pt x="2491" y="2803"/>
                      <a:pt x="2368" y="2915"/>
                    </a:cubicBezTo>
                    <a:cubicBezTo>
                      <a:pt x="2245" y="3027"/>
                      <a:pt x="1781" y="2985"/>
                      <a:pt x="1601" y="2915"/>
                    </a:cubicBezTo>
                    <a:cubicBezTo>
                      <a:pt x="1421" y="2845"/>
                      <a:pt x="1442" y="2545"/>
                      <a:pt x="1289" y="2497"/>
                    </a:cubicBezTo>
                    <a:cubicBezTo>
                      <a:pt x="1136" y="2449"/>
                      <a:pt x="893" y="2584"/>
                      <a:pt x="684" y="2625"/>
                    </a:cubicBezTo>
                    <a:cubicBezTo>
                      <a:pt x="475" y="2666"/>
                      <a:pt x="131" y="2638"/>
                      <a:pt x="33" y="2742"/>
                    </a:cubicBezTo>
                    <a:cubicBezTo>
                      <a:pt x="-65" y="2846"/>
                      <a:pt x="82" y="3088"/>
                      <a:pt x="94" y="3251"/>
                    </a:cubicBezTo>
                    <a:cubicBezTo>
                      <a:pt x="106" y="3414"/>
                      <a:pt x="-17" y="3533"/>
                      <a:pt x="105" y="3720"/>
                    </a:cubicBezTo>
                    <a:cubicBezTo>
                      <a:pt x="228" y="3907"/>
                      <a:pt x="584" y="4264"/>
                      <a:pt x="833" y="4373"/>
                    </a:cubicBezTo>
                    <a:cubicBezTo>
                      <a:pt x="1082" y="4481"/>
                      <a:pt x="1345" y="4373"/>
                      <a:pt x="1601" y="4373"/>
                    </a:cubicBezTo>
                    <a:lnTo>
                      <a:pt x="1856" y="4616"/>
                    </a:lnTo>
                    <a:lnTo>
                      <a:pt x="1856" y="4859"/>
                    </a:lnTo>
                    <a:lnTo>
                      <a:pt x="2112" y="5345"/>
                    </a:lnTo>
                    <a:cubicBezTo>
                      <a:pt x="2197" y="5588"/>
                      <a:pt x="2283" y="5831"/>
                      <a:pt x="2368" y="6074"/>
                    </a:cubicBezTo>
                    <a:lnTo>
                      <a:pt x="2624" y="6316"/>
                    </a:lnTo>
                    <a:cubicBezTo>
                      <a:pt x="2624" y="6559"/>
                      <a:pt x="2696" y="6675"/>
                      <a:pt x="2624" y="7045"/>
                    </a:cubicBezTo>
                    <a:cubicBezTo>
                      <a:pt x="2551" y="7414"/>
                      <a:pt x="2272" y="8240"/>
                      <a:pt x="2188" y="8533"/>
                    </a:cubicBezTo>
                    <a:cubicBezTo>
                      <a:pt x="2104" y="8826"/>
                      <a:pt x="2064" y="8649"/>
                      <a:pt x="2118" y="8804"/>
                    </a:cubicBezTo>
                    <a:cubicBezTo>
                      <a:pt x="2173" y="8958"/>
                      <a:pt x="2390" y="9351"/>
                      <a:pt x="2516" y="9462"/>
                    </a:cubicBezTo>
                    <a:cubicBezTo>
                      <a:pt x="2643" y="9574"/>
                      <a:pt x="2734" y="9472"/>
                      <a:pt x="2880" y="9474"/>
                    </a:cubicBezTo>
                    <a:cubicBezTo>
                      <a:pt x="3025" y="9476"/>
                      <a:pt x="3220" y="9474"/>
                      <a:pt x="3391" y="9474"/>
                    </a:cubicBezTo>
                    <a:lnTo>
                      <a:pt x="4159" y="9717"/>
                    </a:lnTo>
                    <a:lnTo>
                      <a:pt x="4671" y="9717"/>
                    </a:lnTo>
                    <a:lnTo>
                      <a:pt x="5438" y="9960"/>
                    </a:lnTo>
                    <a:cubicBezTo>
                      <a:pt x="5609" y="9960"/>
                      <a:pt x="5793" y="10051"/>
                      <a:pt x="5950" y="9960"/>
                    </a:cubicBezTo>
                    <a:cubicBezTo>
                      <a:pt x="6106" y="9870"/>
                      <a:pt x="6222" y="9506"/>
                      <a:pt x="6375" y="9413"/>
                    </a:cubicBezTo>
                    <a:cubicBezTo>
                      <a:pt x="6529" y="9321"/>
                      <a:pt x="6594" y="9367"/>
                      <a:pt x="6869" y="9401"/>
                    </a:cubicBezTo>
                    <a:cubicBezTo>
                      <a:pt x="7143" y="9436"/>
                      <a:pt x="7722" y="9569"/>
                      <a:pt x="8022" y="9625"/>
                    </a:cubicBezTo>
                    <a:cubicBezTo>
                      <a:pt x="8322" y="9682"/>
                      <a:pt x="8393" y="9858"/>
                      <a:pt x="8668" y="9743"/>
                    </a:cubicBezTo>
                    <a:cubicBezTo>
                      <a:pt x="8942" y="9628"/>
                      <a:pt x="9580" y="8937"/>
                      <a:pt x="9665" y="8937"/>
                    </a:cubicBezTo>
                    <a:lnTo>
                      <a:pt x="9079" y="8091"/>
                    </a:lnTo>
                    <a:cubicBezTo>
                      <a:pt x="9008" y="7886"/>
                      <a:pt x="8985" y="7957"/>
                      <a:pt x="8942" y="7836"/>
                    </a:cubicBezTo>
                    <a:cubicBezTo>
                      <a:pt x="8899" y="7714"/>
                      <a:pt x="9114" y="7387"/>
                      <a:pt x="9119" y="7195"/>
                    </a:cubicBezTo>
                    <a:close/>
                  </a:path>
                </a:pathLst>
              </a:custGeom>
              <a:solidFill>
                <a:srgbClr val="CFCFC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4671219" y="2886076"/>
                <a:ext cx="311150" cy="315912"/>
              </a:xfrm>
              <a:custGeom>
                <a:avLst/>
                <a:gdLst>
                  <a:gd name="T0" fmla="*/ 2147483646 w 154"/>
                  <a:gd name="T1" fmla="*/ 2147483646 h 154"/>
                  <a:gd name="T2" fmla="*/ 2147483646 w 154"/>
                  <a:gd name="T3" fmla="*/ 0 h 154"/>
                  <a:gd name="T4" fmla="*/ 2147483646 w 154"/>
                  <a:gd name="T5" fmla="*/ 0 h 154"/>
                  <a:gd name="T6" fmla="*/ 2147483646 w 154"/>
                  <a:gd name="T7" fmla="*/ 2147483646 h 154"/>
                  <a:gd name="T8" fmla="*/ 2147483646 w 154"/>
                  <a:gd name="T9" fmla="*/ 2147483646 h 154"/>
                  <a:gd name="T10" fmla="*/ 2147483646 w 154"/>
                  <a:gd name="T11" fmla="*/ 2147483646 h 154"/>
                  <a:gd name="T12" fmla="*/ 2147483646 w 154"/>
                  <a:gd name="T13" fmla="*/ 2147483646 h 154"/>
                  <a:gd name="T14" fmla="*/ 2147483646 w 154"/>
                  <a:gd name="T15" fmla="*/ 2147483646 h 154"/>
                  <a:gd name="T16" fmla="*/ 2147483646 w 154"/>
                  <a:gd name="T17" fmla="*/ 2147483646 h 154"/>
                  <a:gd name="T18" fmla="*/ 2147483646 w 154"/>
                  <a:gd name="T19" fmla="*/ 2147483646 h 154"/>
                  <a:gd name="T20" fmla="*/ 2147483646 w 154"/>
                  <a:gd name="T21" fmla="*/ 2147483646 h 154"/>
                  <a:gd name="T22" fmla="*/ 0 w 154"/>
                  <a:gd name="T23" fmla="*/ 2147483646 h 154"/>
                  <a:gd name="T24" fmla="*/ 2147483646 w 154"/>
                  <a:gd name="T25" fmla="*/ 2147483646 h 154"/>
                  <a:gd name="T26" fmla="*/ 2147483646 w 154"/>
                  <a:gd name="T27" fmla="*/ 2147483646 h 154"/>
                  <a:gd name="T28" fmla="*/ 2147483646 w 154"/>
                  <a:gd name="T29" fmla="*/ 2147483646 h 154"/>
                  <a:gd name="T30" fmla="*/ 2147483646 w 154"/>
                  <a:gd name="T31" fmla="*/ 2147483646 h 154"/>
                  <a:gd name="T32" fmla="*/ 2147483646 w 154"/>
                  <a:gd name="T33" fmla="*/ 2147483646 h 154"/>
                  <a:gd name="T34" fmla="*/ 2147483646 w 154"/>
                  <a:gd name="T35" fmla="*/ 2147483646 h 154"/>
                  <a:gd name="T36" fmla="*/ 2147483646 w 154"/>
                  <a:gd name="T37" fmla="*/ 2147483646 h 154"/>
                  <a:gd name="T38" fmla="*/ 2147483646 w 154"/>
                  <a:gd name="T39" fmla="*/ 2147483646 h 154"/>
                  <a:gd name="T40" fmla="*/ 2147483646 w 154"/>
                  <a:gd name="T41" fmla="*/ 2147483646 h 154"/>
                  <a:gd name="T42" fmla="*/ 2147483646 w 154"/>
                  <a:gd name="T43" fmla="*/ 2147483646 h 154"/>
                  <a:gd name="T44" fmla="*/ 2147483646 w 154"/>
                  <a:gd name="T45" fmla="*/ 2147483646 h 154"/>
                  <a:gd name="T46" fmla="*/ 2147483646 w 154"/>
                  <a:gd name="T47" fmla="*/ 2147483646 h 154"/>
                  <a:gd name="T48" fmla="*/ 2147483646 w 154"/>
                  <a:gd name="T49" fmla="*/ 2147483646 h 154"/>
                  <a:gd name="T50" fmla="*/ 2147483646 w 154"/>
                  <a:gd name="T51" fmla="*/ 2147483646 h 154"/>
                  <a:gd name="T52" fmla="*/ 2147483646 w 154"/>
                  <a:gd name="T53" fmla="*/ 2147483646 h 154"/>
                  <a:gd name="T54" fmla="*/ 2147483646 w 154"/>
                  <a:gd name="T55" fmla="*/ 2147483646 h 154"/>
                  <a:gd name="T56" fmla="*/ 2147483646 w 154"/>
                  <a:gd name="T57" fmla="*/ 2147483646 h 154"/>
                  <a:gd name="T58" fmla="*/ 2147483646 w 154"/>
                  <a:gd name="T59" fmla="*/ 2147483646 h 154"/>
                  <a:gd name="T60" fmla="*/ 2147483646 w 154"/>
                  <a:gd name="T61" fmla="*/ 2147483646 h 154"/>
                  <a:gd name="T62" fmla="*/ 2147483646 w 154"/>
                  <a:gd name="T63" fmla="*/ 2147483646 h 154"/>
                  <a:gd name="T64" fmla="*/ 2147483646 w 154"/>
                  <a:gd name="T65" fmla="*/ 2147483646 h 154"/>
                  <a:gd name="T66" fmla="*/ 2147483646 w 154"/>
                  <a:gd name="T67" fmla="*/ 2147483646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4" h="154">
                    <a:moveTo>
                      <a:pt x="87" y="4"/>
                    </a:moveTo>
                    <a:lnTo>
                      <a:pt x="71" y="0"/>
                    </a:lnTo>
                    <a:lnTo>
                      <a:pt x="54" y="0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37" y="8"/>
                    </a:lnTo>
                    <a:lnTo>
                      <a:pt x="25" y="12"/>
                    </a:lnTo>
                    <a:lnTo>
                      <a:pt x="21" y="8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4" y="25"/>
                    </a:lnTo>
                    <a:lnTo>
                      <a:pt x="0" y="33"/>
                    </a:lnTo>
                    <a:lnTo>
                      <a:pt x="4" y="45"/>
                    </a:lnTo>
                    <a:lnTo>
                      <a:pt x="12" y="54"/>
                    </a:lnTo>
                    <a:lnTo>
                      <a:pt x="21" y="45"/>
                    </a:lnTo>
                    <a:lnTo>
                      <a:pt x="42" y="54"/>
                    </a:lnTo>
                    <a:lnTo>
                      <a:pt x="54" y="78"/>
                    </a:lnTo>
                    <a:lnTo>
                      <a:pt x="67" y="95"/>
                    </a:lnTo>
                    <a:lnTo>
                      <a:pt x="96" y="112"/>
                    </a:lnTo>
                    <a:lnTo>
                      <a:pt x="114" y="126"/>
                    </a:lnTo>
                    <a:lnTo>
                      <a:pt x="106" y="154"/>
                    </a:lnTo>
                    <a:lnTo>
                      <a:pt x="133" y="133"/>
                    </a:lnTo>
                    <a:lnTo>
                      <a:pt x="133" y="120"/>
                    </a:lnTo>
                    <a:lnTo>
                      <a:pt x="146" y="124"/>
                    </a:lnTo>
                    <a:lnTo>
                      <a:pt x="154" y="124"/>
                    </a:lnTo>
                    <a:lnTo>
                      <a:pt x="133" y="104"/>
                    </a:lnTo>
                    <a:lnTo>
                      <a:pt x="117" y="91"/>
                    </a:lnTo>
                    <a:lnTo>
                      <a:pt x="104" y="87"/>
                    </a:lnTo>
                    <a:lnTo>
                      <a:pt x="87" y="58"/>
                    </a:lnTo>
                    <a:lnTo>
                      <a:pt x="79" y="41"/>
                    </a:lnTo>
                    <a:lnTo>
                      <a:pt x="83" y="25"/>
                    </a:lnTo>
                    <a:lnTo>
                      <a:pt x="87" y="25"/>
                    </a:lnTo>
                    <a:lnTo>
                      <a:pt x="87" y="16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4663282" y="2578101"/>
                <a:ext cx="200025" cy="292100"/>
              </a:xfrm>
              <a:custGeom>
                <a:avLst/>
                <a:gdLst>
                  <a:gd name="T0" fmla="*/ 2147483646 w 10045"/>
                  <a:gd name="T1" fmla="*/ 2147483646 h 10019"/>
                  <a:gd name="T2" fmla="*/ 2147483646 w 10045"/>
                  <a:gd name="T3" fmla="*/ 2147483646 h 10019"/>
                  <a:gd name="T4" fmla="*/ 2147483646 w 10045"/>
                  <a:gd name="T5" fmla="*/ 2147483646 h 10019"/>
                  <a:gd name="T6" fmla="*/ 2147483646 w 10045"/>
                  <a:gd name="T7" fmla="*/ 2147483646 h 10019"/>
                  <a:gd name="T8" fmla="*/ 2147483646 w 10045"/>
                  <a:gd name="T9" fmla="*/ 2147483646 h 10019"/>
                  <a:gd name="T10" fmla="*/ 2147483646 w 10045"/>
                  <a:gd name="T11" fmla="*/ 2147483646 h 10019"/>
                  <a:gd name="T12" fmla="*/ 2147483646 w 10045"/>
                  <a:gd name="T13" fmla="*/ 2147483646 h 10019"/>
                  <a:gd name="T14" fmla="*/ 2147483646 w 10045"/>
                  <a:gd name="T15" fmla="*/ 2147483646 h 10019"/>
                  <a:gd name="T16" fmla="*/ 2147483646 w 10045"/>
                  <a:gd name="T17" fmla="*/ 2147483646 h 10019"/>
                  <a:gd name="T18" fmla="*/ 0 w 10045"/>
                  <a:gd name="T19" fmla="*/ 2147483646 h 10019"/>
                  <a:gd name="T20" fmla="*/ 2147483646 w 10045"/>
                  <a:gd name="T21" fmla="*/ 2147483646 h 10019"/>
                  <a:gd name="T22" fmla="*/ 2147483646 w 10045"/>
                  <a:gd name="T23" fmla="*/ 2147483646 h 10019"/>
                  <a:gd name="T24" fmla="*/ 2147483646 w 10045"/>
                  <a:gd name="T25" fmla="*/ 2147483646 h 10019"/>
                  <a:gd name="T26" fmla="*/ 2147483646 w 10045"/>
                  <a:gd name="T27" fmla="*/ 2147483646 h 10019"/>
                  <a:gd name="T28" fmla="*/ 2147483646 w 10045"/>
                  <a:gd name="T29" fmla="*/ 2147483646 h 10019"/>
                  <a:gd name="T30" fmla="*/ 2147483646 w 10045"/>
                  <a:gd name="T31" fmla="*/ 2147483646 h 10019"/>
                  <a:gd name="T32" fmla="*/ 2147483646 w 10045"/>
                  <a:gd name="T33" fmla="*/ 2147483646 h 10019"/>
                  <a:gd name="T34" fmla="*/ 2147483646 w 10045"/>
                  <a:gd name="T35" fmla="*/ 2147483646 h 10019"/>
                  <a:gd name="T36" fmla="*/ 2147483646 w 10045"/>
                  <a:gd name="T37" fmla="*/ 2147483646 h 10019"/>
                  <a:gd name="T38" fmla="*/ 2147483646 w 10045"/>
                  <a:gd name="T39" fmla="*/ 2147483646 h 10019"/>
                  <a:gd name="T40" fmla="*/ 2147483646 w 10045"/>
                  <a:gd name="T41" fmla="*/ 2147483646 h 10019"/>
                  <a:gd name="T42" fmla="*/ 2147483646 w 10045"/>
                  <a:gd name="T43" fmla="*/ 2147483646 h 10019"/>
                  <a:gd name="T44" fmla="*/ 2147483646 w 10045"/>
                  <a:gd name="T45" fmla="*/ 2147483646 h 10019"/>
                  <a:gd name="T46" fmla="*/ 2147483646 w 10045"/>
                  <a:gd name="T47" fmla="*/ 2147483646 h 10019"/>
                  <a:gd name="T48" fmla="*/ 2147483646 w 10045"/>
                  <a:gd name="T49" fmla="*/ 2147483646 h 10019"/>
                  <a:gd name="T50" fmla="*/ 2147483646 w 10045"/>
                  <a:gd name="T51" fmla="*/ 2147483646 h 10019"/>
                  <a:gd name="T52" fmla="*/ 2147483646 w 10045"/>
                  <a:gd name="T53" fmla="*/ 2147483646 h 10019"/>
                  <a:gd name="T54" fmla="*/ 2147483646 w 10045"/>
                  <a:gd name="T55" fmla="*/ 2147483646 h 10019"/>
                  <a:gd name="T56" fmla="*/ 2147483646 w 10045"/>
                  <a:gd name="T57" fmla="*/ 2147483646 h 10019"/>
                  <a:gd name="T58" fmla="*/ 2147483646 w 10045"/>
                  <a:gd name="T59" fmla="*/ 2147483646 h 10019"/>
                  <a:gd name="T60" fmla="*/ 2147483646 w 10045"/>
                  <a:gd name="T61" fmla="*/ 2147483646 h 10019"/>
                  <a:gd name="T62" fmla="*/ 2147483646 w 10045"/>
                  <a:gd name="T63" fmla="*/ 2147483646 h 10019"/>
                  <a:gd name="T64" fmla="*/ 2147483646 w 10045"/>
                  <a:gd name="T65" fmla="*/ 2147483646 h 10019"/>
                  <a:gd name="T66" fmla="*/ 2147483646 w 10045"/>
                  <a:gd name="T67" fmla="*/ 2147483646 h 10019"/>
                  <a:gd name="T68" fmla="*/ 2147483646 w 10045"/>
                  <a:gd name="T69" fmla="*/ 2147483646 h 10019"/>
                  <a:gd name="T70" fmla="*/ 2147483646 w 10045"/>
                  <a:gd name="T71" fmla="*/ 2147483646 h 10019"/>
                  <a:gd name="T72" fmla="*/ 2147483646 w 10045"/>
                  <a:gd name="T73" fmla="*/ 2147483646 h 10019"/>
                  <a:gd name="T74" fmla="*/ 2147483646 w 10045"/>
                  <a:gd name="T75" fmla="*/ 2147483646 h 10019"/>
                  <a:gd name="T76" fmla="*/ 2147483646 w 10045"/>
                  <a:gd name="T77" fmla="*/ 2147483646 h 10019"/>
                  <a:gd name="T78" fmla="*/ 2147483646 w 10045"/>
                  <a:gd name="T79" fmla="*/ 2147483646 h 10019"/>
                  <a:gd name="T80" fmla="*/ 2147483646 w 10045"/>
                  <a:gd name="T81" fmla="*/ 2147483646 h 10019"/>
                  <a:gd name="T82" fmla="*/ 2147483646 w 10045"/>
                  <a:gd name="T83" fmla="*/ 2147483646 h 10019"/>
                  <a:gd name="T84" fmla="*/ 2147483646 w 10045"/>
                  <a:gd name="T85" fmla="*/ 2147483646 h 10019"/>
                  <a:gd name="T86" fmla="*/ 2147483646 w 10045"/>
                  <a:gd name="T87" fmla="*/ 2147483646 h 10019"/>
                  <a:gd name="T88" fmla="*/ 2147483646 w 10045"/>
                  <a:gd name="T89" fmla="*/ 2147483646 h 10019"/>
                  <a:gd name="T90" fmla="*/ 2147483646 w 10045"/>
                  <a:gd name="T91" fmla="*/ 2147483646 h 10019"/>
                  <a:gd name="T92" fmla="*/ 2147483646 w 10045"/>
                  <a:gd name="T93" fmla="*/ 2147483646 h 10019"/>
                  <a:gd name="T94" fmla="*/ 2147483646 w 10045"/>
                  <a:gd name="T95" fmla="*/ 2147483646 h 10019"/>
                  <a:gd name="T96" fmla="*/ 2147483646 w 10045"/>
                  <a:gd name="T97" fmla="*/ 2147483646 h 10019"/>
                  <a:gd name="T98" fmla="*/ 2147483646 w 10045"/>
                  <a:gd name="T99" fmla="*/ 2147483646 h 10019"/>
                  <a:gd name="T100" fmla="*/ 2147483646 w 10045"/>
                  <a:gd name="T101" fmla="*/ 2147483646 h 10019"/>
                  <a:gd name="T102" fmla="*/ 2147483646 w 10045"/>
                  <a:gd name="T103" fmla="*/ 0 h 10019"/>
                  <a:gd name="T104" fmla="*/ 2147483646 w 10045"/>
                  <a:gd name="T105" fmla="*/ 2147483646 h 10019"/>
                  <a:gd name="T106" fmla="*/ 2147483646 w 10045"/>
                  <a:gd name="T107" fmla="*/ 2147483646 h 10019"/>
                  <a:gd name="T108" fmla="*/ 2147483646 w 10045"/>
                  <a:gd name="T109" fmla="*/ 2147483646 h 10019"/>
                  <a:gd name="T110" fmla="*/ 2147483646 w 10045"/>
                  <a:gd name="T111" fmla="*/ 2147483646 h 10019"/>
                  <a:gd name="T112" fmla="*/ 2147483646 w 10045"/>
                  <a:gd name="T113" fmla="*/ 2147483646 h 10019"/>
                  <a:gd name="T114" fmla="*/ 2147483646 w 10045"/>
                  <a:gd name="T115" fmla="*/ 2147483646 h 10019"/>
                  <a:gd name="T116" fmla="*/ 2147483646 w 10045"/>
                  <a:gd name="T117" fmla="*/ 2147483646 h 10019"/>
                  <a:gd name="T118" fmla="*/ 2147483646 w 10045"/>
                  <a:gd name="T119" fmla="*/ 2147483646 h 100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045" h="10019">
                    <a:moveTo>
                      <a:pt x="1724" y="2609"/>
                    </a:moveTo>
                    <a:lnTo>
                      <a:pt x="1379" y="3132"/>
                    </a:lnTo>
                    <a:lnTo>
                      <a:pt x="1379" y="3915"/>
                    </a:lnTo>
                    <a:lnTo>
                      <a:pt x="690" y="4436"/>
                    </a:lnTo>
                    <a:lnTo>
                      <a:pt x="690" y="5219"/>
                    </a:lnTo>
                    <a:lnTo>
                      <a:pt x="345" y="5741"/>
                    </a:lnTo>
                    <a:lnTo>
                      <a:pt x="690" y="6263"/>
                    </a:lnTo>
                    <a:lnTo>
                      <a:pt x="345" y="6786"/>
                    </a:lnTo>
                    <a:lnTo>
                      <a:pt x="0" y="7306"/>
                    </a:lnTo>
                    <a:lnTo>
                      <a:pt x="1034" y="7568"/>
                    </a:lnTo>
                    <a:lnTo>
                      <a:pt x="1724" y="7829"/>
                    </a:lnTo>
                    <a:cubicBezTo>
                      <a:pt x="2069" y="7916"/>
                      <a:pt x="2675" y="8005"/>
                      <a:pt x="2759" y="8090"/>
                    </a:cubicBezTo>
                    <a:cubicBezTo>
                      <a:pt x="2843" y="8175"/>
                      <a:pt x="2382" y="8117"/>
                      <a:pt x="2230" y="8339"/>
                    </a:cubicBezTo>
                    <a:cubicBezTo>
                      <a:pt x="2078" y="8560"/>
                      <a:pt x="1874" y="9189"/>
                      <a:pt x="1848" y="9422"/>
                    </a:cubicBezTo>
                    <a:cubicBezTo>
                      <a:pt x="1822" y="9656"/>
                      <a:pt x="1806" y="9700"/>
                      <a:pt x="2073" y="9738"/>
                    </a:cubicBezTo>
                    <a:cubicBezTo>
                      <a:pt x="2340" y="9777"/>
                      <a:pt x="3104" y="9626"/>
                      <a:pt x="3448" y="9656"/>
                    </a:cubicBezTo>
                    <a:cubicBezTo>
                      <a:pt x="3792" y="9686"/>
                      <a:pt x="3969" y="9858"/>
                      <a:pt x="4138" y="9917"/>
                    </a:cubicBezTo>
                    <a:cubicBezTo>
                      <a:pt x="4307" y="9976"/>
                      <a:pt x="4368" y="9999"/>
                      <a:pt x="4463" y="10013"/>
                    </a:cubicBezTo>
                    <a:cubicBezTo>
                      <a:pt x="4558" y="10027"/>
                      <a:pt x="4532" y="10015"/>
                      <a:pt x="4708" y="9999"/>
                    </a:cubicBezTo>
                    <a:cubicBezTo>
                      <a:pt x="4884" y="9983"/>
                      <a:pt x="5267" y="9931"/>
                      <a:pt x="5517" y="9917"/>
                    </a:cubicBezTo>
                    <a:cubicBezTo>
                      <a:pt x="5767" y="9903"/>
                      <a:pt x="5977" y="9917"/>
                      <a:pt x="6207" y="9917"/>
                    </a:cubicBezTo>
                    <a:cubicBezTo>
                      <a:pt x="6667" y="9830"/>
                      <a:pt x="7228" y="9704"/>
                      <a:pt x="7586" y="9656"/>
                    </a:cubicBezTo>
                    <a:cubicBezTo>
                      <a:pt x="7944" y="9608"/>
                      <a:pt x="8185" y="9677"/>
                      <a:pt x="8353" y="9629"/>
                    </a:cubicBezTo>
                    <a:cubicBezTo>
                      <a:pt x="8521" y="9581"/>
                      <a:pt x="8604" y="9494"/>
                      <a:pt x="8597" y="9368"/>
                    </a:cubicBezTo>
                    <a:cubicBezTo>
                      <a:pt x="8590" y="9242"/>
                      <a:pt x="8278" y="8989"/>
                      <a:pt x="8312" y="8872"/>
                    </a:cubicBezTo>
                    <a:cubicBezTo>
                      <a:pt x="8346" y="8755"/>
                      <a:pt x="8653" y="8734"/>
                      <a:pt x="8802" y="8668"/>
                    </a:cubicBezTo>
                    <a:cubicBezTo>
                      <a:pt x="8951" y="8602"/>
                      <a:pt x="9106" y="8518"/>
                      <a:pt x="9207" y="8474"/>
                    </a:cubicBezTo>
                    <a:cubicBezTo>
                      <a:pt x="9308" y="8430"/>
                      <a:pt x="9462" y="8479"/>
                      <a:pt x="9408" y="8406"/>
                    </a:cubicBezTo>
                    <a:cubicBezTo>
                      <a:pt x="9354" y="8333"/>
                      <a:pt x="9101" y="8223"/>
                      <a:pt x="8882" y="8035"/>
                    </a:cubicBezTo>
                    <a:cubicBezTo>
                      <a:pt x="8663" y="7847"/>
                      <a:pt x="8352" y="7492"/>
                      <a:pt x="8092" y="7279"/>
                    </a:cubicBezTo>
                    <a:cubicBezTo>
                      <a:pt x="7832" y="7066"/>
                      <a:pt x="7487" y="6889"/>
                      <a:pt x="7321" y="6759"/>
                    </a:cubicBezTo>
                    <a:cubicBezTo>
                      <a:pt x="7155" y="6629"/>
                      <a:pt x="7054" y="6580"/>
                      <a:pt x="7098" y="6497"/>
                    </a:cubicBezTo>
                    <a:cubicBezTo>
                      <a:pt x="7142" y="6414"/>
                      <a:pt x="7390" y="6345"/>
                      <a:pt x="7586" y="6263"/>
                    </a:cubicBezTo>
                    <a:cubicBezTo>
                      <a:pt x="7782" y="6181"/>
                      <a:pt x="8026" y="6082"/>
                      <a:pt x="8276" y="6002"/>
                    </a:cubicBezTo>
                    <a:cubicBezTo>
                      <a:pt x="8526" y="5922"/>
                      <a:pt x="8900" y="5853"/>
                      <a:pt x="9086" y="5782"/>
                    </a:cubicBezTo>
                    <a:cubicBezTo>
                      <a:pt x="9272" y="5711"/>
                      <a:pt x="9238" y="5584"/>
                      <a:pt x="9390" y="5577"/>
                    </a:cubicBezTo>
                    <a:cubicBezTo>
                      <a:pt x="9542" y="5570"/>
                      <a:pt x="9898" y="5757"/>
                      <a:pt x="10000" y="5741"/>
                    </a:cubicBezTo>
                    <a:cubicBezTo>
                      <a:pt x="10102" y="5725"/>
                      <a:pt x="10000" y="5568"/>
                      <a:pt x="10000" y="5481"/>
                    </a:cubicBezTo>
                    <a:lnTo>
                      <a:pt x="10000" y="4697"/>
                    </a:lnTo>
                    <a:cubicBezTo>
                      <a:pt x="9655" y="4697"/>
                      <a:pt x="9655" y="3654"/>
                      <a:pt x="9655" y="3654"/>
                    </a:cubicBezTo>
                    <a:lnTo>
                      <a:pt x="9655" y="2871"/>
                    </a:lnTo>
                    <a:lnTo>
                      <a:pt x="9655" y="2609"/>
                    </a:lnTo>
                    <a:lnTo>
                      <a:pt x="9310" y="1827"/>
                    </a:lnTo>
                    <a:lnTo>
                      <a:pt x="9310" y="1305"/>
                    </a:lnTo>
                    <a:lnTo>
                      <a:pt x="7931" y="783"/>
                    </a:lnTo>
                    <a:lnTo>
                      <a:pt x="6552" y="1305"/>
                    </a:lnTo>
                    <a:cubicBezTo>
                      <a:pt x="6552" y="1305"/>
                      <a:pt x="6207" y="1305"/>
                      <a:pt x="5862" y="1044"/>
                    </a:cubicBezTo>
                    <a:lnTo>
                      <a:pt x="5862" y="522"/>
                    </a:lnTo>
                    <a:lnTo>
                      <a:pt x="4828" y="261"/>
                    </a:lnTo>
                    <a:lnTo>
                      <a:pt x="4138" y="0"/>
                    </a:lnTo>
                    <a:lnTo>
                      <a:pt x="3793" y="261"/>
                    </a:lnTo>
                    <a:lnTo>
                      <a:pt x="3448" y="1305"/>
                    </a:lnTo>
                    <a:lnTo>
                      <a:pt x="3103" y="1827"/>
                    </a:lnTo>
                    <a:lnTo>
                      <a:pt x="2414" y="1827"/>
                    </a:lnTo>
                    <a:lnTo>
                      <a:pt x="1724" y="1827"/>
                    </a:lnTo>
                    <a:lnTo>
                      <a:pt x="1724" y="2088"/>
                    </a:lnTo>
                    <a:lnTo>
                      <a:pt x="1724" y="2609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4637882" y="2638426"/>
                <a:ext cx="76200" cy="101600"/>
              </a:xfrm>
              <a:custGeom>
                <a:avLst/>
                <a:gdLst>
                  <a:gd name="T0" fmla="*/ 2147483646 w 66"/>
                  <a:gd name="T1" fmla="*/ 2147483646 h 90"/>
                  <a:gd name="T2" fmla="*/ 2147483646 w 66"/>
                  <a:gd name="T3" fmla="*/ 2147483646 h 90"/>
                  <a:gd name="T4" fmla="*/ 2147483646 w 66"/>
                  <a:gd name="T5" fmla="*/ 2147483646 h 90"/>
                  <a:gd name="T6" fmla="*/ 2147483646 w 66"/>
                  <a:gd name="T7" fmla="*/ 2147483646 h 90"/>
                  <a:gd name="T8" fmla="*/ 2147483646 w 66"/>
                  <a:gd name="T9" fmla="*/ 2147483646 h 90"/>
                  <a:gd name="T10" fmla="*/ 2147483646 w 66"/>
                  <a:gd name="T11" fmla="*/ 2147483646 h 90"/>
                  <a:gd name="T12" fmla="*/ 2147483646 w 66"/>
                  <a:gd name="T13" fmla="*/ 2147483646 h 90"/>
                  <a:gd name="T14" fmla="*/ 2147483646 w 66"/>
                  <a:gd name="T15" fmla="*/ 2147483646 h 90"/>
                  <a:gd name="T16" fmla="*/ 2147483646 w 66"/>
                  <a:gd name="T17" fmla="*/ 2147483646 h 90"/>
                  <a:gd name="T18" fmla="*/ 2147483646 w 66"/>
                  <a:gd name="T19" fmla="*/ 2147483646 h 90"/>
                  <a:gd name="T20" fmla="*/ 2147483646 w 66"/>
                  <a:gd name="T21" fmla="*/ 0 h 90"/>
                  <a:gd name="T22" fmla="*/ 2147483646 w 66"/>
                  <a:gd name="T23" fmla="*/ 2147483646 h 90"/>
                  <a:gd name="T24" fmla="*/ 2147483646 w 66"/>
                  <a:gd name="T25" fmla="*/ 2147483646 h 90"/>
                  <a:gd name="T26" fmla="*/ 2147483646 w 66"/>
                  <a:gd name="T27" fmla="*/ 2147483646 h 90"/>
                  <a:gd name="T28" fmla="*/ 2147483646 w 66"/>
                  <a:gd name="T29" fmla="*/ 2147483646 h 90"/>
                  <a:gd name="T30" fmla="*/ 2147483646 w 66"/>
                  <a:gd name="T31" fmla="*/ 2147483646 h 90"/>
                  <a:gd name="T32" fmla="*/ 0 w 66"/>
                  <a:gd name="T33" fmla="*/ 2147483646 h 90"/>
                  <a:gd name="T34" fmla="*/ 2147483646 w 66"/>
                  <a:gd name="T35" fmla="*/ 2147483646 h 90"/>
                  <a:gd name="T36" fmla="*/ 2147483646 w 66"/>
                  <a:gd name="T37" fmla="*/ 2147483646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90">
                    <a:moveTo>
                      <a:pt x="18" y="72"/>
                    </a:moveTo>
                    <a:lnTo>
                      <a:pt x="30" y="78"/>
                    </a:lnTo>
                    <a:lnTo>
                      <a:pt x="36" y="84"/>
                    </a:lnTo>
                    <a:lnTo>
                      <a:pt x="42" y="90"/>
                    </a:lnTo>
                    <a:lnTo>
                      <a:pt x="48" y="78"/>
                    </a:lnTo>
                    <a:lnTo>
                      <a:pt x="48" y="60"/>
                    </a:lnTo>
                    <a:lnTo>
                      <a:pt x="60" y="48"/>
                    </a:lnTo>
                    <a:lnTo>
                      <a:pt x="60" y="30"/>
                    </a:lnTo>
                    <a:lnTo>
                      <a:pt x="66" y="18"/>
                    </a:lnTo>
                    <a:lnTo>
                      <a:pt x="66" y="6"/>
                    </a:lnTo>
                    <a:lnTo>
                      <a:pt x="66" y="0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36" y="30"/>
                    </a:lnTo>
                    <a:lnTo>
                      <a:pt x="24" y="18"/>
                    </a:lnTo>
                    <a:lnTo>
                      <a:pt x="12" y="54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 rot="-633815">
                <a:off x="5018882" y="3071813"/>
                <a:ext cx="158750" cy="163513"/>
              </a:xfrm>
              <a:custGeom>
                <a:avLst/>
                <a:gdLst>
                  <a:gd name="T0" fmla="*/ 2147483646 w 9874"/>
                  <a:gd name="T1" fmla="*/ 2147483646 h 10000"/>
                  <a:gd name="T2" fmla="*/ 2147483646 w 9874"/>
                  <a:gd name="T3" fmla="*/ 2147483646 h 10000"/>
                  <a:gd name="T4" fmla="*/ 2147483646 w 9874"/>
                  <a:gd name="T5" fmla="*/ 2147483646 h 10000"/>
                  <a:gd name="T6" fmla="*/ 2147483646 w 9874"/>
                  <a:gd name="T7" fmla="*/ 0 h 10000"/>
                  <a:gd name="T8" fmla="*/ 2147483646 w 9874"/>
                  <a:gd name="T9" fmla="*/ 2147483646 h 10000"/>
                  <a:gd name="T10" fmla="*/ 2147483646 w 9874"/>
                  <a:gd name="T11" fmla="*/ 2147483646 h 10000"/>
                  <a:gd name="T12" fmla="*/ 2147483646 w 9874"/>
                  <a:gd name="T13" fmla="*/ 2147483646 h 10000"/>
                  <a:gd name="T14" fmla="*/ 2147483646 w 9874"/>
                  <a:gd name="T15" fmla="*/ 2147483646 h 10000"/>
                  <a:gd name="T16" fmla="*/ 2147483646 w 9874"/>
                  <a:gd name="T17" fmla="*/ 2147483646 h 10000"/>
                  <a:gd name="T18" fmla="*/ 0 w 9874"/>
                  <a:gd name="T19" fmla="*/ 2147483646 h 10000"/>
                  <a:gd name="T20" fmla="*/ 2147483646 w 9874"/>
                  <a:gd name="T21" fmla="*/ 2147483646 h 10000"/>
                  <a:gd name="T22" fmla="*/ 2147483646 w 9874"/>
                  <a:gd name="T23" fmla="*/ 2147483646 h 10000"/>
                  <a:gd name="T24" fmla="*/ 2147483646 w 9874"/>
                  <a:gd name="T25" fmla="*/ 2147483646 h 10000"/>
                  <a:gd name="T26" fmla="*/ 2147483646 w 9874"/>
                  <a:gd name="T27" fmla="*/ 2147483646 h 10000"/>
                  <a:gd name="T28" fmla="*/ 2147483646 w 9874"/>
                  <a:gd name="T29" fmla="*/ 2147483646 h 10000"/>
                  <a:gd name="T30" fmla="*/ 2147483646 w 9874"/>
                  <a:gd name="T31" fmla="*/ 2147483646 h 10000"/>
                  <a:gd name="T32" fmla="*/ 2147483646 w 9874"/>
                  <a:gd name="T33" fmla="*/ 2147483646 h 10000"/>
                  <a:gd name="T34" fmla="*/ 2147483646 w 9874"/>
                  <a:gd name="T35" fmla="*/ 2147483646 h 10000"/>
                  <a:gd name="T36" fmla="*/ 2147483646 w 9874"/>
                  <a:gd name="T37" fmla="*/ 2147483646 h 10000"/>
                  <a:gd name="T38" fmla="*/ 2147483646 w 9874"/>
                  <a:gd name="T39" fmla="*/ 2147483646 h 10000"/>
                  <a:gd name="T40" fmla="*/ 2147483646 w 9874"/>
                  <a:gd name="T41" fmla="*/ 2147483646 h 10000"/>
                  <a:gd name="T42" fmla="*/ 2147483646 w 9874"/>
                  <a:gd name="T43" fmla="*/ 2147483646 h 10000"/>
                  <a:gd name="T44" fmla="*/ 2147483646 w 9874"/>
                  <a:gd name="T45" fmla="*/ 2147483646 h 10000"/>
                  <a:gd name="T46" fmla="*/ 2147483646 w 9874"/>
                  <a:gd name="T47" fmla="*/ 2147483646 h 10000"/>
                  <a:gd name="T48" fmla="*/ 2147483646 w 9874"/>
                  <a:gd name="T49" fmla="*/ 2147483646 h 10000"/>
                  <a:gd name="T50" fmla="*/ 2147483646 w 9874"/>
                  <a:gd name="T51" fmla="*/ 2147483646 h 100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874" h="10000">
                    <a:moveTo>
                      <a:pt x="9677" y="735"/>
                    </a:moveTo>
                    <a:lnTo>
                      <a:pt x="9874" y="489"/>
                    </a:lnTo>
                    <a:lnTo>
                      <a:pt x="9223" y="488"/>
                    </a:lnTo>
                    <a:lnTo>
                      <a:pt x="8813" y="0"/>
                    </a:lnTo>
                    <a:lnTo>
                      <a:pt x="5802" y="299"/>
                    </a:lnTo>
                    <a:lnTo>
                      <a:pt x="3889" y="1094"/>
                    </a:lnTo>
                    <a:lnTo>
                      <a:pt x="1667" y="1588"/>
                    </a:lnTo>
                    <a:lnTo>
                      <a:pt x="1667" y="2083"/>
                    </a:lnTo>
                    <a:lnTo>
                      <a:pt x="1111" y="3073"/>
                    </a:lnTo>
                    <a:lnTo>
                      <a:pt x="0" y="4062"/>
                    </a:lnTo>
                    <a:lnTo>
                      <a:pt x="1111" y="5547"/>
                    </a:lnTo>
                    <a:lnTo>
                      <a:pt x="3333" y="6042"/>
                    </a:lnTo>
                    <a:lnTo>
                      <a:pt x="2222" y="7031"/>
                    </a:lnTo>
                    <a:lnTo>
                      <a:pt x="2222" y="9010"/>
                    </a:lnTo>
                    <a:lnTo>
                      <a:pt x="4445" y="10000"/>
                    </a:lnTo>
                    <a:lnTo>
                      <a:pt x="5555" y="9010"/>
                    </a:lnTo>
                    <a:lnTo>
                      <a:pt x="5555" y="8021"/>
                    </a:lnTo>
                    <a:lnTo>
                      <a:pt x="7777" y="7031"/>
                    </a:lnTo>
                    <a:lnTo>
                      <a:pt x="5555" y="5052"/>
                    </a:lnTo>
                    <a:lnTo>
                      <a:pt x="5555" y="4062"/>
                    </a:lnTo>
                    <a:lnTo>
                      <a:pt x="4445" y="2578"/>
                    </a:lnTo>
                    <a:lnTo>
                      <a:pt x="7777" y="2083"/>
                    </a:lnTo>
                    <a:lnTo>
                      <a:pt x="9152" y="1778"/>
                    </a:lnTo>
                    <a:lnTo>
                      <a:pt x="9179" y="1136"/>
                    </a:lnTo>
                    <a:lnTo>
                      <a:pt x="9413" y="901"/>
                    </a:lnTo>
                    <a:lnTo>
                      <a:pt x="9677" y="73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5009357" y="2817813"/>
                <a:ext cx="204787" cy="168275"/>
              </a:xfrm>
              <a:custGeom>
                <a:avLst/>
                <a:gdLst>
                  <a:gd name="T0" fmla="*/ 2147483646 w 10000"/>
                  <a:gd name="T1" fmla="*/ 2147483646 h 10000"/>
                  <a:gd name="T2" fmla="*/ 2147483646 w 10000"/>
                  <a:gd name="T3" fmla="*/ 2147483646 h 10000"/>
                  <a:gd name="T4" fmla="*/ 2147483646 w 10000"/>
                  <a:gd name="T5" fmla="*/ 2147483646 h 10000"/>
                  <a:gd name="T6" fmla="*/ 2147483646 w 10000"/>
                  <a:gd name="T7" fmla="*/ 0 h 10000"/>
                  <a:gd name="T8" fmla="*/ 2147483646 w 10000"/>
                  <a:gd name="T9" fmla="*/ 2147483646 h 10000"/>
                  <a:gd name="T10" fmla="*/ 2147483646 w 10000"/>
                  <a:gd name="T11" fmla="*/ 2147483646 h 10000"/>
                  <a:gd name="T12" fmla="*/ 2147483646 w 10000"/>
                  <a:gd name="T13" fmla="*/ 2147483646 h 10000"/>
                  <a:gd name="T14" fmla="*/ 2147483646 w 10000"/>
                  <a:gd name="T15" fmla="*/ 2147483646 h 10000"/>
                  <a:gd name="T16" fmla="*/ 2147483646 w 10000"/>
                  <a:gd name="T17" fmla="*/ 2147483646 h 10000"/>
                  <a:gd name="T18" fmla="*/ 2147483646 w 10000"/>
                  <a:gd name="T19" fmla="*/ 2147483646 h 10000"/>
                  <a:gd name="T20" fmla="*/ 2147483646 w 10000"/>
                  <a:gd name="T21" fmla="*/ 2147483646 h 10000"/>
                  <a:gd name="T22" fmla="*/ 147736086 w 10000"/>
                  <a:gd name="T23" fmla="*/ 2147483646 h 10000"/>
                  <a:gd name="T24" fmla="*/ 2147483646 w 10000"/>
                  <a:gd name="T25" fmla="*/ 2147483646 h 10000"/>
                  <a:gd name="T26" fmla="*/ 2147483646 w 10000"/>
                  <a:gd name="T27" fmla="*/ 2147483646 h 10000"/>
                  <a:gd name="T28" fmla="*/ 2147483646 w 10000"/>
                  <a:gd name="T29" fmla="*/ 2147483646 h 10000"/>
                  <a:gd name="T30" fmla="*/ 2147483646 w 10000"/>
                  <a:gd name="T31" fmla="*/ 2147483646 h 10000"/>
                  <a:gd name="T32" fmla="*/ 2147483646 w 10000"/>
                  <a:gd name="T33" fmla="*/ 2147483646 h 10000"/>
                  <a:gd name="T34" fmla="*/ 2147483646 w 10000"/>
                  <a:gd name="T35" fmla="*/ 2147483646 h 10000"/>
                  <a:gd name="T36" fmla="*/ 2147483646 w 10000"/>
                  <a:gd name="T37" fmla="*/ 2147483646 h 10000"/>
                  <a:gd name="T38" fmla="*/ 2147483646 w 10000"/>
                  <a:gd name="T39" fmla="*/ 2147483646 h 10000"/>
                  <a:gd name="T40" fmla="*/ 2147483646 w 10000"/>
                  <a:gd name="T41" fmla="*/ 2147483646 h 100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000" h="10000">
                    <a:moveTo>
                      <a:pt x="8952" y="4746"/>
                    </a:moveTo>
                    <a:cubicBezTo>
                      <a:pt x="8952" y="4746"/>
                      <a:pt x="9789" y="4438"/>
                      <a:pt x="9789" y="4036"/>
                    </a:cubicBezTo>
                    <a:cubicBezTo>
                      <a:pt x="10125" y="3229"/>
                      <a:pt x="10054" y="3000"/>
                      <a:pt x="9628" y="2328"/>
                    </a:cubicBezTo>
                    <a:cubicBezTo>
                      <a:pt x="9201" y="1655"/>
                      <a:pt x="8028" y="776"/>
                      <a:pt x="7229" y="0"/>
                    </a:cubicBezTo>
                    <a:cubicBezTo>
                      <a:pt x="6677" y="239"/>
                      <a:pt x="6358" y="529"/>
                      <a:pt x="5576" y="715"/>
                    </a:cubicBezTo>
                    <a:cubicBezTo>
                      <a:pt x="4794" y="901"/>
                      <a:pt x="3551" y="983"/>
                      <a:pt x="2539" y="1118"/>
                    </a:cubicBezTo>
                    <a:lnTo>
                      <a:pt x="2201" y="715"/>
                    </a:lnTo>
                    <a:lnTo>
                      <a:pt x="1188" y="2730"/>
                    </a:lnTo>
                    <a:cubicBezTo>
                      <a:pt x="963" y="3268"/>
                      <a:pt x="631" y="4031"/>
                      <a:pt x="513" y="4343"/>
                    </a:cubicBezTo>
                    <a:cubicBezTo>
                      <a:pt x="396" y="4654"/>
                      <a:pt x="496" y="4524"/>
                      <a:pt x="482" y="4603"/>
                    </a:cubicBezTo>
                    <a:cubicBezTo>
                      <a:pt x="467" y="4681"/>
                      <a:pt x="503" y="4723"/>
                      <a:pt x="422" y="4817"/>
                    </a:cubicBezTo>
                    <a:cubicBezTo>
                      <a:pt x="342" y="4911"/>
                      <a:pt x="-28" y="5153"/>
                      <a:pt x="2" y="5165"/>
                    </a:cubicBezTo>
                    <a:cubicBezTo>
                      <a:pt x="871" y="6361"/>
                      <a:pt x="1309" y="7628"/>
                      <a:pt x="1789" y="8230"/>
                    </a:cubicBezTo>
                    <a:cubicBezTo>
                      <a:pt x="2266" y="8832"/>
                      <a:pt x="2645" y="8558"/>
                      <a:pt x="2875" y="8776"/>
                    </a:cubicBezTo>
                    <a:cubicBezTo>
                      <a:pt x="3105" y="8994"/>
                      <a:pt x="2722" y="9336"/>
                      <a:pt x="3174" y="9539"/>
                    </a:cubicBezTo>
                    <a:cubicBezTo>
                      <a:pt x="3626" y="9742"/>
                      <a:pt x="4682" y="10053"/>
                      <a:pt x="5588" y="9993"/>
                    </a:cubicBezTo>
                    <a:cubicBezTo>
                      <a:pt x="6494" y="9933"/>
                      <a:pt x="8055" y="9717"/>
                      <a:pt x="8615" y="9179"/>
                    </a:cubicBezTo>
                    <a:cubicBezTo>
                      <a:pt x="9175" y="8641"/>
                      <a:pt x="8840" y="7567"/>
                      <a:pt x="8952" y="6761"/>
                    </a:cubicBezTo>
                    <a:lnTo>
                      <a:pt x="9628" y="6358"/>
                    </a:lnTo>
                    <a:cubicBezTo>
                      <a:pt x="9591" y="6168"/>
                      <a:pt x="9555" y="5977"/>
                      <a:pt x="9518" y="5787"/>
                    </a:cubicBezTo>
                    <a:cubicBezTo>
                      <a:pt x="9629" y="5384"/>
                      <a:pt x="8840" y="5149"/>
                      <a:pt x="8952" y="4746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802982" y="2740026"/>
                <a:ext cx="158750" cy="82550"/>
              </a:xfrm>
              <a:custGeom>
                <a:avLst/>
                <a:gdLst>
                  <a:gd name="T0" fmla="*/ 2147483646 w 10569"/>
                  <a:gd name="T1" fmla="*/ 1784266055 h 10092"/>
                  <a:gd name="T2" fmla="*/ 2147483646 w 10569"/>
                  <a:gd name="T3" fmla="*/ 1003710399 h 10092"/>
                  <a:gd name="T4" fmla="*/ 2147483646 w 10569"/>
                  <a:gd name="T5" fmla="*/ 502000758 h 10092"/>
                  <a:gd name="T6" fmla="*/ 2147483646 w 10569"/>
                  <a:gd name="T7" fmla="*/ 0 h 10092"/>
                  <a:gd name="T8" fmla="*/ 2147483646 w 10569"/>
                  <a:gd name="T9" fmla="*/ 250834547 h 10092"/>
                  <a:gd name="T10" fmla="*/ 2147483646 w 10569"/>
                  <a:gd name="T11" fmla="*/ 0 h 10092"/>
                  <a:gd name="T12" fmla="*/ 2147483646 w 10569"/>
                  <a:gd name="T13" fmla="*/ 250834547 h 10092"/>
                  <a:gd name="T14" fmla="*/ 2147483646 w 10569"/>
                  <a:gd name="T15" fmla="*/ 502000758 h 10092"/>
                  <a:gd name="T16" fmla="*/ 2147483646 w 10569"/>
                  <a:gd name="T17" fmla="*/ 752875852 h 10092"/>
                  <a:gd name="T18" fmla="*/ 126895188 w 10569"/>
                  <a:gd name="T19" fmla="*/ 1003710399 h 10092"/>
                  <a:gd name="T20" fmla="*/ 2147483646 w 10569"/>
                  <a:gd name="T21" fmla="*/ 1342794782 h 10092"/>
                  <a:gd name="T22" fmla="*/ 2147483646 w 10569"/>
                  <a:gd name="T23" fmla="*/ 1800525632 h 10092"/>
                  <a:gd name="T24" fmla="*/ 2147483646 w 10569"/>
                  <a:gd name="T25" fmla="*/ 2147483646 h 10092"/>
                  <a:gd name="T26" fmla="*/ 2147483646 w 10569"/>
                  <a:gd name="T27" fmla="*/ 2147483646 h 10092"/>
                  <a:gd name="T28" fmla="*/ 2147483646 w 10569"/>
                  <a:gd name="T29" fmla="*/ 2147483646 h 10092"/>
                  <a:gd name="T30" fmla="*/ 2147483646 w 10569"/>
                  <a:gd name="T31" fmla="*/ 2147483646 h 10092"/>
                  <a:gd name="T32" fmla="*/ 2147483646 w 10569"/>
                  <a:gd name="T33" fmla="*/ 2147483646 h 10092"/>
                  <a:gd name="T34" fmla="*/ 2147483646 w 10569"/>
                  <a:gd name="T35" fmla="*/ 2147483646 h 10092"/>
                  <a:gd name="T36" fmla="*/ 2147483646 w 10569"/>
                  <a:gd name="T37" fmla="*/ 2147483646 h 10092"/>
                  <a:gd name="T38" fmla="*/ 2147483646 w 10569"/>
                  <a:gd name="T39" fmla="*/ 2147483646 h 10092"/>
                  <a:gd name="T40" fmla="*/ 2147483646 w 10569"/>
                  <a:gd name="T41" fmla="*/ 2147483646 h 10092"/>
                  <a:gd name="T42" fmla="*/ 2147483646 w 10569"/>
                  <a:gd name="T43" fmla="*/ 2147483646 h 10092"/>
                  <a:gd name="T44" fmla="*/ 2147483646 w 10569"/>
                  <a:gd name="T45" fmla="*/ 2147483646 h 1009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569" h="10092">
                    <a:moveTo>
                      <a:pt x="10569" y="5925"/>
                    </a:moveTo>
                    <a:cubicBezTo>
                      <a:pt x="10249" y="5077"/>
                      <a:pt x="8682" y="4197"/>
                      <a:pt x="7738" y="3333"/>
                    </a:cubicBezTo>
                    <a:lnTo>
                      <a:pt x="5920" y="1667"/>
                    </a:lnTo>
                    <a:lnTo>
                      <a:pt x="4102" y="0"/>
                    </a:lnTo>
                    <a:lnTo>
                      <a:pt x="4102" y="833"/>
                    </a:lnTo>
                    <a:lnTo>
                      <a:pt x="3193" y="0"/>
                    </a:lnTo>
                    <a:lnTo>
                      <a:pt x="2738" y="833"/>
                    </a:lnTo>
                    <a:lnTo>
                      <a:pt x="1829" y="1667"/>
                    </a:lnTo>
                    <a:lnTo>
                      <a:pt x="920" y="2500"/>
                    </a:lnTo>
                    <a:cubicBezTo>
                      <a:pt x="617" y="2778"/>
                      <a:pt x="87" y="3007"/>
                      <a:pt x="11" y="3333"/>
                    </a:cubicBezTo>
                    <a:cubicBezTo>
                      <a:pt x="-65" y="3659"/>
                      <a:pt x="248" y="4018"/>
                      <a:pt x="466" y="4459"/>
                    </a:cubicBezTo>
                    <a:cubicBezTo>
                      <a:pt x="684" y="4900"/>
                      <a:pt x="1019" y="5333"/>
                      <a:pt x="1322" y="5979"/>
                    </a:cubicBezTo>
                    <a:cubicBezTo>
                      <a:pt x="1625" y="6625"/>
                      <a:pt x="2048" y="7802"/>
                      <a:pt x="2284" y="8333"/>
                    </a:cubicBezTo>
                    <a:cubicBezTo>
                      <a:pt x="2520" y="8864"/>
                      <a:pt x="2583" y="8874"/>
                      <a:pt x="2738" y="9167"/>
                    </a:cubicBezTo>
                    <a:cubicBezTo>
                      <a:pt x="2893" y="9460"/>
                      <a:pt x="3217" y="10092"/>
                      <a:pt x="3217" y="10092"/>
                    </a:cubicBezTo>
                    <a:cubicBezTo>
                      <a:pt x="4581" y="10092"/>
                      <a:pt x="4900" y="9994"/>
                      <a:pt x="4900" y="9994"/>
                    </a:cubicBezTo>
                    <a:cubicBezTo>
                      <a:pt x="4785" y="9440"/>
                      <a:pt x="5654" y="9714"/>
                      <a:pt x="5539" y="9160"/>
                    </a:cubicBezTo>
                    <a:cubicBezTo>
                      <a:pt x="5853" y="9260"/>
                      <a:pt x="6250" y="9364"/>
                      <a:pt x="6402" y="9410"/>
                    </a:cubicBezTo>
                    <a:cubicBezTo>
                      <a:pt x="6554" y="9456"/>
                      <a:pt x="6377" y="9434"/>
                      <a:pt x="6453" y="9434"/>
                    </a:cubicBezTo>
                    <a:cubicBezTo>
                      <a:pt x="6529" y="9434"/>
                      <a:pt x="6505" y="9504"/>
                      <a:pt x="6723" y="9605"/>
                    </a:cubicBezTo>
                    <a:cubicBezTo>
                      <a:pt x="6941" y="9707"/>
                      <a:pt x="7421" y="10085"/>
                      <a:pt x="7759" y="10043"/>
                    </a:cubicBezTo>
                    <a:cubicBezTo>
                      <a:pt x="8097" y="10001"/>
                      <a:pt x="8436" y="9626"/>
                      <a:pt x="8753" y="9355"/>
                    </a:cubicBezTo>
                    <a:cubicBezTo>
                      <a:pt x="9070" y="9084"/>
                      <a:pt x="8347" y="9964"/>
                      <a:pt x="10391" y="9757"/>
                    </a:cubicBezTo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915694" y="2825751"/>
                <a:ext cx="138113" cy="95250"/>
              </a:xfrm>
              <a:custGeom>
                <a:avLst/>
                <a:gdLst>
                  <a:gd name="T0" fmla="*/ 2147483646 w 9980"/>
                  <a:gd name="T1" fmla="*/ 0 h 10000"/>
                  <a:gd name="T2" fmla="*/ 2147483646 w 9980"/>
                  <a:gd name="T3" fmla="*/ 1146309471 h 10000"/>
                  <a:gd name="T4" fmla="*/ 2147483646 w 9980"/>
                  <a:gd name="T5" fmla="*/ 1665489132 h 10000"/>
                  <a:gd name="T6" fmla="*/ 2147483646 w 9980"/>
                  <a:gd name="T7" fmla="*/ 2147483646 h 10000"/>
                  <a:gd name="T8" fmla="*/ 2147483646 w 9980"/>
                  <a:gd name="T9" fmla="*/ 1996026625 h 10000"/>
                  <a:gd name="T10" fmla="*/ 2147483646 w 9980"/>
                  <a:gd name="T11" fmla="*/ 1665489132 h 10000"/>
                  <a:gd name="T12" fmla="*/ 2147483646 w 9980"/>
                  <a:gd name="T13" fmla="*/ 2147483646 h 10000"/>
                  <a:gd name="T14" fmla="*/ 579158307 w 9980"/>
                  <a:gd name="T15" fmla="*/ 2147483646 h 10000"/>
                  <a:gd name="T16" fmla="*/ 155334902 w 9980"/>
                  <a:gd name="T17" fmla="*/ 2147483646 h 10000"/>
                  <a:gd name="T18" fmla="*/ 2147483646 w 9980"/>
                  <a:gd name="T19" fmla="*/ 2147483646 h 10000"/>
                  <a:gd name="T20" fmla="*/ 2147483646 w 9980"/>
                  <a:gd name="T21" fmla="*/ 2147483646 h 10000"/>
                  <a:gd name="T22" fmla="*/ 2147483646 w 9980"/>
                  <a:gd name="T23" fmla="*/ 2147483646 h 10000"/>
                  <a:gd name="T24" fmla="*/ 2147483646 w 9980"/>
                  <a:gd name="T25" fmla="*/ 2147483646 h 10000"/>
                  <a:gd name="T26" fmla="*/ 2147483646 w 9980"/>
                  <a:gd name="T27" fmla="*/ 2147483646 h 10000"/>
                  <a:gd name="T28" fmla="*/ 2147483646 w 9980"/>
                  <a:gd name="T29" fmla="*/ 2147483646 h 10000"/>
                  <a:gd name="T30" fmla="*/ 2147483646 w 9980"/>
                  <a:gd name="T31" fmla="*/ 2147483646 h 10000"/>
                  <a:gd name="T32" fmla="*/ 2147483646 w 9980"/>
                  <a:gd name="T33" fmla="*/ 2147483646 h 10000"/>
                  <a:gd name="T34" fmla="*/ 2147483646 w 9980"/>
                  <a:gd name="T35" fmla="*/ 1146309471 h 10000"/>
                  <a:gd name="T36" fmla="*/ 2147483646 w 9980"/>
                  <a:gd name="T37" fmla="*/ 94320627 h 10000"/>
                  <a:gd name="T38" fmla="*/ 2147483646 w 9980"/>
                  <a:gd name="T39" fmla="*/ 250572289 h 10000"/>
                  <a:gd name="T40" fmla="*/ 2147483646 w 9980"/>
                  <a:gd name="T41" fmla="*/ 0 h 100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980" h="10000">
                    <a:moveTo>
                      <a:pt x="7338" y="0"/>
                    </a:moveTo>
                    <a:cubicBezTo>
                      <a:pt x="6885" y="506"/>
                      <a:pt x="6535" y="1151"/>
                      <a:pt x="5980" y="1519"/>
                    </a:cubicBezTo>
                    <a:cubicBezTo>
                      <a:pt x="5426" y="1887"/>
                      <a:pt x="4670" y="1978"/>
                      <a:pt x="4015" y="2207"/>
                    </a:cubicBezTo>
                    <a:cubicBezTo>
                      <a:pt x="2540" y="2895"/>
                      <a:pt x="2950" y="2822"/>
                      <a:pt x="2540" y="2895"/>
                    </a:cubicBezTo>
                    <a:cubicBezTo>
                      <a:pt x="2130" y="2968"/>
                      <a:pt x="1557" y="2645"/>
                      <a:pt x="1557" y="2645"/>
                    </a:cubicBezTo>
                    <a:cubicBezTo>
                      <a:pt x="1066" y="1958"/>
                      <a:pt x="1230" y="2051"/>
                      <a:pt x="1066" y="2207"/>
                    </a:cubicBezTo>
                    <a:cubicBezTo>
                      <a:pt x="902" y="2363"/>
                      <a:pt x="574" y="3582"/>
                      <a:pt x="574" y="3582"/>
                    </a:cubicBezTo>
                    <a:cubicBezTo>
                      <a:pt x="409" y="4270"/>
                      <a:pt x="174" y="5254"/>
                      <a:pt x="82" y="5646"/>
                    </a:cubicBezTo>
                    <a:cubicBezTo>
                      <a:pt x="-10" y="6038"/>
                      <a:pt x="-16" y="5749"/>
                      <a:pt x="22" y="5937"/>
                    </a:cubicBezTo>
                    <a:cubicBezTo>
                      <a:pt x="60" y="6125"/>
                      <a:pt x="42" y="6197"/>
                      <a:pt x="312" y="6773"/>
                    </a:cubicBezTo>
                    <a:cubicBezTo>
                      <a:pt x="583" y="7349"/>
                      <a:pt x="1094" y="8858"/>
                      <a:pt x="1644" y="9396"/>
                    </a:cubicBezTo>
                    <a:cubicBezTo>
                      <a:pt x="2194" y="9934"/>
                      <a:pt x="3153" y="9997"/>
                      <a:pt x="3610" y="10000"/>
                    </a:cubicBezTo>
                    <a:cubicBezTo>
                      <a:pt x="4068" y="10003"/>
                      <a:pt x="3989" y="9657"/>
                      <a:pt x="4389" y="9418"/>
                    </a:cubicBezTo>
                    <a:cubicBezTo>
                      <a:pt x="4788" y="9179"/>
                      <a:pt x="5720" y="8707"/>
                      <a:pt x="6009" y="8564"/>
                    </a:cubicBezTo>
                    <a:cubicBezTo>
                      <a:pt x="6298" y="8421"/>
                      <a:pt x="5883" y="8706"/>
                      <a:pt x="6124" y="8564"/>
                    </a:cubicBezTo>
                    <a:cubicBezTo>
                      <a:pt x="6364" y="8422"/>
                      <a:pt x="7069" y="8310"/>
                      <a:pt x="7455" y="7709"/>
                    </a:cubicBezTo>
                    <a:cubicBezTo>
                      <a:pt x="7841" y="7109"/>
                      <a:pt x="8111" y="5875"/>
                      <a:pt x="8438" y="4958"/>
                    </a:cubicBezTo>
                    <a:cubicBezTo>
                      <a:pt x="8929" y="3812"/>
                      <a:pt x="9701" y="2324"/>
                      <a:pt x="9913" y="1519"/>
                    </a:cubicBezTo>
                    <a:cubicBezTo>
                      <a:pt x="10125" y="713"/>
                      <a:pt x="9778" y="589"/>
                      <a:pt x="9710" y="125"/>
                    </a:cubicBezTo>
                    <a:lnTo>
                      <a:pt x="9128" y="332"/>
                    </a:lnTo>
                    <a:lnTo>
                      <a:pt x="7338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920457" y="2786063"/>
                <a:ext cx="133350" cy="69850"/>
              </a:xfrm>
              <a:custGeom>
                <a:avLst/>
                <a:gdLst>
                  <a:gd name="T0" fmla="*/ 2147483646 w 10000"/>
                  <a:gd name="T1" fmla="*/ 85299240 h 9595"/>
                  <a:gd name="T2" fmla="*/ 2147483646 w 10000"/>
                  <a:gd name="T3" fmla="*/ 13576773 h 9595"/>
                  <a:gd name="T4" fmla="*/ 2147483646 w 10000"/>
                  <a:gd name="T5" fmla="*/ 14455609 h 9595"/>
                  <a:gd name="T6" fmla="*/ 2147483646 w 10000"/>
                  <a:gd name="T7" fmla="*/ 85299240 h 9595"/>
                  <a:gd name="T8" fmla="*/ 2147483646 w 10000"/>
                  <a:gd name="T9" fmla="*/ 409818380 h 9595"/>
                  <a:gd name="T10" fmla="*/ 0 w 10000"/>
                  <a:gd name="T11" fmla="*/ 734500748 h 9595"/>
                  <a:gd name="T12" fmla="*/ 2147483646 w 10000"/>
                  <a:gd name="T13" fmla="*/ 1059017558 h 9595"/>
                  <a:gd name="T14" fmla="*/ 2147483646 w 10000"/>
                  <a:gd name="T15" fmla="*/ 1253991381 h 9595"/>
                  <a:gd name="T16" fmla="*/ 2147483646 w 10000"/>
                  <a:gd name="T17" fmla="*/ 1401365760 h 9595"/>
                  <a:gd name="T18" fmla="*/ 2147483646 w 10000"/>
                  <a:gd name="T19" fmla="*/ 1206535080 h 9595"/>
                  <a:gd name="T20" fmla="*/ 2147483646 w 10000"/>
                  <a:gd name="T21" fmla="*/ 1117738892 h 9595"/>
                  <a:gd name="T22" fmla="*/ 2147483646 w 10000"/>
                  <a:gd name="T23" fmla="*/ 800069697 h 9595"/>
                  <a:gd name="T24" fmla="*/ 2147483646 w 10000"/>
                  <a:gd name="T25" fmla="*/ 865641717 h 9595"/>
                  <a:gd name="T26" fmla="*/ 2147483646 w 10000"/>
                  <a:gd name="T27" fmla="*/ 726322096 h 9595"/>
                  <a:gd name="T28" fmla="*/ 2147483646 w 10000"/>
                  <a:gd name="T29" fmla="*/ 572221676 h 9595"/>
                  <a:gd name="T30" fmla="*/ 2147483646 w 10000"/>
                  <a:gd name="T31" fmla="*/ 314602478 h 9595"/>
                  <a:gd name="T32" fmla="*/ 2147483646 w 10000"/>
                  <a:gd name="T33" fmla="*/ 177307990 h 9595"/>
                  <a:gd name="T34" fmla="*/ 2147483646 w 10000"/>
                  <a:gd name="T35" fmla="*/ 85299240 h 9595"/>
                  <a:gd name="T36" fmla="*/ 2147483646 w 10000"/>
                  <a:gd name="T37" fmla="*/ 85299240 h 95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000" h="9595">
                    <a:moveTo>
                      <a:pt x="6210" y="584"/>
                    </a:moveTo>
                    <a:cubicBezTo>
                      <a:pt x="5554" y="325"/>
                      <a:pt x="5389" y="258"/>
                      <a:pt x="5013" y="93"/>
                    </a:cubicBezTo>
                    <a:cubicBezTo>
                      <a:pt x="4637" y="-72"/>
                      <a:pt x="4318" y="17"/>
                      <a:pt x="3953" y="99"/>
                    </a:cubicBezTo>
                    <a:lnTo>
                      <a:pt x="2823" y="584"/>
                    </a:lnTo>
                    <a:lnTo>
                      <a:pt x="2259" y="2806"/>
                    </a:lnTo>
                    <a:lnTo>
                      <a:pt x="0" y="5029"/>
                    </a:lnTo>
                    <a:lnTo>
                      <a:pt x="565" y="7251"/>
                    </a:lnTo>
                    <a:lnTo>
                      <a:pt x="979" y="8586"/>
                    </a:lnTo>
                    <a:lnTo>
                      <a:pt x="2018" y="9595"/>
                    </a:lnTo>
                    <a:lnTo>
                      <a:pt x="4432" y="8261"/>
                    </a:lnTo>
                    <a:lnTo>
                      <a:pt x="6240" y="7653"/>
                    </a:lnTo>
                    <a:lnTo>
                      <a:pt x="7130" y="5478"/>
                    </a:lnTo>
                    <a:lnTo>
                      <a:pt x="9214" y="5927"/>
                    </a:lnTo>
                    <a:lnTo>
                      <a:pt x="9803" y="4973"/>
                    </a:lnTo>
                    <a:cubicBezTo>
                      <a:pt x="9735" y="4622"/>
                      <a:pt x="9905" y="4270"/>
                      <a:pt x="9837" y="3918"/>
                    </a:cubicBezTo>
                    <a:cubicBezTo>
                      <a:pt x="9758" y="2807"/>
                      <a:pt x="10067" y="3265"/>
                      <a:pt x="9987" y="2154"/>
                    </a:cubicBezTo>
                    <a:cubicBezTo>
                      <a:pt x="9527" y="1653"/>
                      <a:pt x="9037" y="1714"/>
                      <a:pt x="8578" y="1214"/>
                    </a:cubicBezTo>
                    <a:cubicBezTo>
                      <a:pt x="8542" y="1004"/>
                      <a:pt x="8505" y="794"/>
                      <a:pt x="8469" y="584"/>
                    </a:cubicBezTo>
                    <a:lnTo>
                      <a:pt x="6210" y="584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5069682" y="2967038"/>
                <a:ext cx="182562" cy="141288"/>
              </a:xfrm>
              <a:custGeom>
                <a:avLst/>
                <a:gdLst>
                  <a:gd name="T0" fmla="*/ 2147483646 w 10000"/>
                  <a:gd name="T1" fmla="*/ 2147483646 h 10000"/>
                  <a:gd name="T2" fmla="*/ 2147483646 w 10000"/>
                  <a:gd name="T3" fmla="*/ 2147483646 h 10000"/>
                  <a:gd name="T4" fmla="*/ 0 w 10000"/>
                  <a:gd name="T5" fmla="*/ 0 h 10000"/>
                  <a:gd name="T6" fmla="*/ 0 w 10000"/>
                  <a:gd name="T7" fmla="*/ 2147483646 h 10000"/>
                  <a:gd name="T8" fmla="*/ 2147483646 w 10000"/>
                  <a:gd name="T9" fmla="*/ 2147483646 h 10000"/>
                  <a:gd name="T10" fmla="*/ 2147483646 w 10000"/>
                  <a:gd name="T11" fmla="*/ 2147483646 h 10000"/>
                  <a:gd name="T12" fmla="*/ 2147483646 w 10000"/>
                  <a:gd name="T13" fmla="*/ 2147483646 h 10000"/>
                  <a:gd name="T14" fmla="*/ 2147483646 w 10000"/>
                  <a:gd name="T15" fmla="*/ 2147483646 h 10000"/>
                  <a:gd name="T16" fmla="*/ 2147483646 w 10000"/>
                  <a:gd name="T17" fmla="*/ 2147483646 h 10000"/>
                  <a:gd name="T18" fmla="*/ 2147483646 w 10000"/>
                  <a:gd name="T19" fmla="*/ 2147483646 h 10000"/>
                  <a:gd name="T20" fmla="*/ 2147483646 w 10000"/>
                  <a:gd name="T21" fmla="*/ 2147483646 h 10000"/>
                  <a:gd name="T22" fmla="*/ 2147483646 w 10000"/>
                  <a:gd name="T23" fmla="*/ 2147483646 h 10000"/>
                  <a:gd name="T24" fmla="*/ 2147483646 w 10000"/>
                  <a:gd name="T25" fmla="*/ 2147483646 h 10000"/>
                  <a:gd name="T26" fmla="*/ 2147483646 w 10000"/>
                  <a:gd name="T27" fmla="*/ 2147483646 h 10000"/>
                  <a:gd name="T28" fmla="*/ 2147483646 w 10000"/>
                  <a:gd name="T29" fmla="*/ 2147483646 h 10000"/>
                  <a:gd name="T30" fmla="*/ 2147483646 w 10000"/>
                  <a:gd name="T31" fmla="*/ 2147483646 h 10000"/>
                  <a:gd name="T32" fmla="*/ 2147483646 w 10000"/>
                  <a:gd name="T33" fmla="*/ 2147483646 h 10000"/>
                  <a:gd name="T34" fmla="*/ 2147483646 w 10000"/>
                  <a:gd name="T35" fmla="*/ 2147483646 h 10000"/>
                  <a:gd name="T36" fmla="*/ 2147483646 w 10000"/>
                  <a:gd name="T37" fmla="*/ 2147483646 h 10000"/>
                  <a:gd name="T38" fmla="*/ 2147483646 w 10000"/>
                  <a:gd name="T39" fmla="*/ 2147483646 h 10000"/>
                  <a:gd name="T40" fmla="*/ 2147483646 w 10000"/>
                  <a:gd name="T41" fmla="*/ 2147483646 h 10000"/>
                  <a:gd name="T42" fmla="*/ 2147483646 w 10000"/>
                  <a:gd name="T43" fmla="*/ 2147483646 h 10000"/>
                  <a:gd name="T44" fmla="*/ 2147483646 w 10000"/>
                  <a:gd name="T45" fmla="*/ 0 h 10000"/>
                  <a:gd name="T46" fmla="*/ 2147483646 w 10000"/>
                  <a:gd name="T47" fmla="*/ 2147483646 h 100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000" h="10000">
                    <a:moveTo>
                      <a:pt x="3636" y="522"/>
                    </a:moveTo>
                    <a:lnTo>
                      <a:pt x="909" y="522"/>
                    </a:lnTo>
                    <a:lnTo>
                      <a:pt x="0" y="0"/>
                    </a:lnTo>
                    <a:lnTo>
                      <a:pt x="0" y="1043"/>
                    </a:lnTo>
                    <a:lnTo>
                      <a:pt x="455" y="2609"/>
                    </a:lnTo>
                    <a:cubicBezTo>
                      <a:pt x="530" y="3171"/>
                      <a:pt x="604" y="3733"/>
                      <a:pt x="679" y="4295"/>
                    </a:cubicBezTo>
                    <a:cubicBezTo>
                      <a:pt x="604" y="4631"/>
                      <a:pt x="530" y="4968"/>
                      <a:pt x="455" y="5304"/>
                    </a:cubicBezTo>
                    <a:lnTo>
                      <a:pt x="909" y="6348"/>
                    </a:lnTo>
                    <a:lnTo>
                      <a:pt x="1598" y="7682"/>
                    </a:lnTo>
                    <a:cubicBezTo>
                      <a:pt x="2779" y="7328"/>
                      <a:pt x="2976" y="7157"/>
                      <a:pt x="4110" y="6712"/>
                    </a:cubicBezTo>
                    <a:lnTo>
                      <a:pt x="4448" y="7069"/>
                    </a:lnTo>
                    <a:lnTo>
                      <a:pt x="5010" y="7076"/>
                    </a:lnTo>
                    <a:cubicBezTo>
                      <a:pt x="5007" y="7181"/>
                      <a:pt x="5003" y="7286"/>
                      <a:pt x="5000" y="7391"/>
                    </a:cubicBezTo>
                    <a:lnTo>
                      <a:pt x="4545" y="7913"/>
                    </a:lnTo>
                    <a:lnTo>
                      <a:pt x="5000" y="10000"/>
                    </a:lnTo>
                    <a:lnTo>
                      <a:pt x="6818" y="8435"/>
                    </a:lnTo>
                    <a:lnTo>
                      <a:pt x="8636" y="8435"/>
                    </a:lnTo>
                    <a:lnTo>
                      <a:pt x="9545" y="6870"/>
                    </a:lnTo>
                    <a:lnTo>
                      <a:pt x="10000" y="6870"/>
                    </a:lnTo>
                    <a:lnTo>
                      <a:pt x="7273" y="5826"/>
                    </a:lnTo>
                    <a:cubicBezTo>
                      <a:pt x="7121" y="4927"/>
                      <a:pt x="6970" y="4029"/>
                      <a:pt x="6818" y="3130"/>
                    </a:cubicBezTo>
                    <a:lnTo>
                      <a:pt x="8636" y="1043"/>
                    </a:lnTo>
                    <a:lnTo>
                      <a:pt x="5909" y="0"/>
                    </a:lnTo>
                    <a:lnTo>
                      <a:pt x="3636" y="52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4663282" y="2852738"/>
                <a:ext cx="114300" cy="65088"/>
              </a:xfrm>
              <a:custGeom>
                <a:avLst/>
                <a:gdLst>
                  <a:gd name="T0" fmla="*/ 2147483646 w 10000"/>
                  <a:gd name="T1" fmla="*/ 117523815 h 11466"/>
                  <a:gd name="T2" fmla="*/ 2147483646 w 10000"/>
                  <a:gd name="T3" fmla="*/ 75272047 h 11466"/>
                  <a:gd name="T4" fmla="*/ 2147483646 w 10000"/>
                  <a:gd name="T5" fmla="*/ 33020432 h 11466"/>
                  <a:gd name="T6" fmla="*/ 2147483646 w 10000"/>
                  <a:gd name="T7" fmla="*/ 65841468 h 11466"/>
                  <a:gd name="T8" fmla="*/ 2147483646 w 10000"/>
                  <a:gd name="T9" fmla="*/ 0 h 11466"/>
                  <a:gd name="T10" fmla="*/ 2147483646 w 10000"/>
                  <a:gd name="T11" fmla="*/ 63477200 h 11466"/>
                  <a:gd name="T12" fmla="*/ 0 w 10000"/>
                  <a:gd name="T13" fmla="*/ 202027038 h 11466"/>
                  <a:gd name="T14" fmla="*/ 0 w 10000"/>
                  <a:gd name="T15" fmla="*/ 286524040 h 11466"/>
                  <a:gd name="T16" fmla="*/ 2147483646 w 10000"/>
                  <a:gd name="T17" fmla="*/ 286524040 h 11466"/>
                  <a:gd name="T18" fmla="*/ 2147483646 w 10000"/>
                  <a:gd name="T19" fmla="*/ 387555188 h 11466"/>
                  <a:gd name="T20" fmla="*/ 2147483646 w 10000"/>
                  <a:gd name="T21" fmla="*/ 371027429 h 11466"/>
                  <a:gd name="T22" fmla="*/ 2147483646 w 10000"/>
                  <a:gd name="T23" fmla="*/ 305386266 h 11466"/>
                  <a:gd name="T24" fmla="*/ 2147483646 w 10000"/>
                  <a:gd name="T25" fmla="*/ 342940248 h 11466"/>
                  <a:gd name="T26" fmla="*/ 2147483646 w 10000"/>
                  <a:gd name="T27" fmla="*/ 286524040 h 11466"/>
                  <a:gd name="T28" fmla="*/ 2147483646 w 10000"/>
                  <a:gd name="T29" fmla="*/ 244272431 h 11466"/>
                  <a:gd name="T30" fmla="*/ 2147483646 w 10000"/>
                  <a:gd name="T31" fmla="*/ 244272431 h 11466"/>
                  <a:gd name="T32" fmla="*/ 2147483646 w 10000"/>
                  <a:gd name="T33" fmla="*/ 202027038 h 11466"/>
                  <a:gd name="T34" fmla="*/ 2147483646 w 10000"/>
                  <a:gd name="T35" fmla="*/ 117523815 h 1146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000" h="11466">
                    <a:moveTo>
                      <a:pt x="7857" y="3477"/>
                    </a:moveTo>
                    <a:lnTo>
                      <a:pt x="7143" y="2227"/>
                    </a:lnTo>
                    <a:lnTo>
                      <a:pt x="5714" y="977"/>
                    </a:lnTo>
                    <a:lnTo>
                      <a:pt x="3641" y="1948"/>
                    </a:lnTo>
                    <a:cubicBezTo>
                      <a:pt x="3532" y="1206"/>
                      <a:pt x="3354" y="742"/>
                      <a:pt x="3245" y="0"/>
                    </a:cubicBezTo>
                    <a:lnTo>
                      <a:pt x="2143" y="1878"/>
                    </a:lnTo>
                    <a:lnTo>
                      <a:pt x="0" y="5977"/>
                    </a:lnTo>
                    <a:lnTo>
                      <a:pt x="0" y="8477"/>
                    </a:lnTo>
                    <a:lnTo>
                      <a:pt x="1429" y="8477"/>
                    </a:lnTo>
                    <a:lnTo>
                      <a:pt x="2108" y="11466"/>
                    </a:lnTo>
                    <a:lnTo>
                      <a:pt x="2857" y="10977"/>
                    </a:lnTo>
                    <a:lnTo>
                      <a:pt x="4436" y="9035"/>
                    </a:lnTo>
                    <a:lnTo>
                      <a:pt x="5256" y="10146"/>
                    </a:lnTo>
                    <a:lnTo>
                      <a:pt x="7857" y="8477"/>
                    </a:lnTo>
                    <a:lnTo>
                      <a:pt x="9286" y="7227"/>
                    </a:lnTo>
                    <a:lnTo>
                      <a:pt x="10000" y="7227"/>
                    </a:lnTo>
                    <a:lnTo>
                      <a:pt x="9286" y="5977"/>
                    </a:lnTo>
                    <a:lnTo>
                      <a:pt x="7857" y="347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4606132" y="2706688"/>
                <a:ext cx="71437" cy="74613"/>
              </a:xfrm>
              <a:custGeom>
                <a:avLst/>
                <a:gdLst>
                  <a:gd name="T0" fmla="*/ 306118187 w 10056"/>
                  <a:gd name="T1" fmla="*/ 789654352 h 10000"/>
                  <a:gd name="T2" fmla="*/ 429904577 w 10056"/>
                  <a:gd name="T3" fmla="*/ 1105629969 h 10000"/>
                  <a:gd name="T4" fmla="*/ 677586608 w 10056"/>
                  <a:gd name="T5" fmla="*/ 1263521769 h 10000"/>
                  <a:gd name="T6" fmla="*/ 903376652 w 10056"/>
                  <a:gd name="T7" fmla="*/ 1467713300 h 10000"/>
                  <a:gd name="T8" fmla="*/ 1135951392 w 10056"/>
                  <a:gd name="T9" fmla="*/ 1727539702 h 10000"/>
                  <a:gd name="T10" fmla="*/ 1281375230 w 10056"/>
                  <a:gd name="T11" fmla="*/ 1300499113 h 10000"/>
                  <a:gd name="T12" fmla="*/ 1195148611 w 10056"/>
                  <a:gd name="T13" fmla="*/ 984526451 h 10000"/>
                  <a:gd name="T14" fmla="*/ 1288557149 w 10056"/>
                  <a:gd name="T15" fmla="*/ 566991022 h 10000"/>
                  <a:gd name="T16" fmla="*/ 1106984257 w 10056"/>
                  <a:gd name="T17" fmla="*/ 409071324 h 10000"/>
                  <a:gd name="T18" fmla="*/ 925159339 w 10056"/>
                  <a:gd name="T19" fmla="*/ 315789890 h 10000"/>
                  <a:gd name="T20" fmla="*/ 677586608 w 10056"/>
                  <a:gd name="T21" fmla="*/ 157894755 h 10000"/>
                  <a:gd name="T22" fmla="*/ 429904577 w 10056"/>
                  <a:gd name="T23" fmla="*/ 157894755 h 10000"/>
                  <a:gd name="T24" fmla="*/ 306118187 w 10056"/>
                  <a:gd name="T25" fmla="*/ 0 h 10000"/>
                  <a:gd name="T26" fmla="*/ 58563422 w 10056"/>
                  <a:gd name="T27" fmla="*/ 157894755 h 10000"/>
                  <a:gd name="T28" fmla="*/ 0 w 10056"/>
                  <a:gd name="T29" fmla="*/ 167744178 h 10000"/>
                  <a:gd name="T30" fmla="*/ 116604471 w 10056"/>
                  <a:gd name="T31" fmla="*/ 594785155 h 10000"/>
                  <a:gd name="T32" fmla="*/ 306118187 w 10056"/>
                  <a:gd name="T33" fmla="*/ 789654352 h 100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056" h="10000">
                    <a:moveTo>
                      <a:pt x="2389" y="4571"/>
                    </a:moveTo>
                    <a:lnTo>
                      <a:pt x="3355" y="6400"/>
                    </a:lnTo>
                    <a:lnTo>
                      <a:pt x="5288" y="7314"/>
                    </a:lnTo>
                    <a:lnTo>
                      <a:pt x="7050" y="8496"/>
                    </a:lnTo>
                    <a:lnTo>
                      <a:pt x="8865" y="10000"/>
                    </a:lnTo>
                    <a:cubicBezTo>
                      <a:pt x="8961" y="9105"/>
                      <a:pt x="9904" y="8423"/>
                      <a:pt x="10000" y="7528"/>
                    </a:cubicBezTo>
                    <a:lnTo>
                      <a:pt x="9327" y="5699"/>
                    </a:lnTo>
                    <a:cubicBezTo>
                      <a:pt x="9382" y="4965"/>
                      <a:pt x="10001" y="4016"/>
                      <a:pt x="10056" y="3282"/>
                    </a:cubicBezTo>
                    <a:lnTo>
                      <a:pt x="8639" y="2368"/>
                    </a:lnTo>
                    <a:lnTo>
                      <a:pt x="7220" y="1828"/>
                    </a:lnTo>
                    <a:lnTo>
                      <a:pt x="5288" y="914"/>
                    </a:lnTo>
                    <a:lnTo>
                      <a:pt x="3355" y="914"/>
                    </a:lnTo>
                    <a:lnTo>
                      <a:pt x="2389" y="0"/>
                    </a:lnTo>
                    <a:lnTo>
                      <a:pt x="457" y="914"/>
                    </a:lnTo>
                    <a:lnTo>
                      <a:pt x="0" y="971"/>
                    </a:lnTo>
                    <a:cubicBezTo>
                      <a:pt x="152" y="1866"/>
                      <a:pt x="757" y="2548"/>
                      <a:pt x="910" y="3443"/>
                    </a:cubicBezTo>
                    <a:lnTo>
                      <a:pt x="2389" y="4571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 rot="-466474">
                <a:off x="4837907" y="2882901"/>
                <a:ext cx="88900" cy="47625"/>
              </a:xfrm>
              <a:custGeom>
                <a:avLst/>
                <a:gdLst>
                  <a:gd name="T0" fmla="*/ 0 w 1912593"/>
                  <a:gd name="T1" fmla="*/ 0 h 1229193"/>
                  <a:gd name="T2" fmla="*/ 0 w 1912593"/>
                  <a:gd name="T3" fmla="*/ 0 h 1229193"/>
                  <a:gd name="T4" fmla="*/ 0 w 1912593"/>
                  <a:gd name="T5" fmla="*/ 0 h 1229193"/>
                  <a:gd name="T6" fmla="*/ 0 w 1912593"/>
                  <a:gd name="T7" fmla="*/ 0 h 1229193"/>
                  <a:gd name="T8" fmla="*/ 0 w 1912593"/>
                  <a:gd name="T9" fmla="*/ 0 h 1229193"/>
                  <a:gd name="T10" fmla="*/ 0 w 1912593"/>
                  <a:gd name="T11" fmla="*/ 0 h 1229193"/>
                  <a:gd name="T12" fmla="*/ 0 w 1912593"/>
                  <a:gd name="T13" fmla="*/ 0 h 1229193"/>
                  <a:gd name="T14" fmla="*/ 0 w 1912593"/>
                  <a:gd name="T15" fmla="*/ 0 h 1229193"/>
                  <a:gd name="T16" fmla="*/ 0 w 1912593"/>
                  <a:gd name="T17" fmla="*/ 0 h 12291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12593" h="1229193">
                    <a:moveTo>
                      <a:pt x="0" y="233280"/>
                    </a:moveTo>
                    <a:lnTo>
                      <a:pt x="83793" y="1154242"/>
                    </a:lnTo>
                    <a:lnTo>
                      <a:pt x="1103124" y="1229193"/>
                    </a:lnTo>
                    <a:lnTo>
                      <a:pt x="1912593" y="314793"/>
                    </a:lnTo>
                    <a:lnTo>
                      <a:pt x="1792672" y="0"/>
                    </a:lnTo>
                    <a:lnTo>
                      <a:pt x="1124055" y="252554"/>
                    </a:lnTo>
                    <a:cubicBezTo>
                      <a:pt x="892871" y="224853"/>
                      <a:pt x="379360" y="273001"/>
                      <a:pt x="148176" y="245300"/>
                    </a:cubicBezTo>
                    <a:lnTo>
                      <a:pt x="128763" y="242675"/>
                    </a:lnTo>
                    <a:lnTo>
                      <a:pt x="0" y="23328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842669" y="2892426"/>
                <a:ext cx="142875" cy="149225"/>
              </a:xfrm>
              <a:custGeom>
                <a:avLst/>
                <a:gdLst>
                  <a:gd name="T0" fmla="*/ 0 w 3644175"/>
                  <a:gd name="T1" fmla="*/ 0 h 3780713"/>
                  <a:gd name="T2" fmla="*/ 0 w 3644175"/>
                  <a:gd name="T3" fmla="*/ 0 h 3780713"/>
                  <a:gd name="T4" fmla="*/ 0 w 3644175"/>
                  <a:gd name="T5" fmla="*/ 0 h 3780713"/>
                  <a:gd name="T6" fmla="*/ 0 w 3644175"/>
                  <a:gd name="T7" fmla="*/ 0 h 3780713"/>
                  <a:gd name="T8" fmla="*/ 0 w 3644175"/>
                  <a:gd name="T9" fmla="*/ 0 h 3780713"/>
                  <a:gd name="T10" fmla="*/ 0 w 3644175"/>
                  <a:gd name="T11" fmla="*/ 0 h 3780713"/>
                  <a:gd name="T12" fmla="*/ 0 w 3644175"/>
                  <a:gd name="T13" fmla="*/ 0 h 3780713"/>
                  <a:gd name="T14" fmla="*/ 0 w 3644175"/>
                  <a:gd name="T15" fmla="*/ 0 h 3780713"/>
                  <a:gd name="T16" fmla="*/ 0 w 3644175"/>
                  <a:gd name="T17" fmla="*/ 0 h 3780713"/>
                  <a:gd name="T18" fmla="*/ 0 w 3644175"/>
                  <a:gd name="T19" fmla="*/ 0 h 3780713"/>
                  <a:gd name="T20" fmla="*/ 0 w 3644175"/>
                  <a:gd name="T21" fmla="*/ 0 h 3780713"/>
                  <a:gd name="T22" fmla="*/ 0 w 3644175"/>
                  <a:gd name="T23" fmla="*/ 0 h 3780713"/>
                  <a:gd name="T24" fmla="*/ 0 w 3644175"/>
                  <a:gd name="T25" fmla="*/ 0 h 3780713"/>
                  <a:gd name="T26" fmla="*/ 0 w 3644175"/>
                  <a:gd name="T27" fmla="*/ 0 h 3780713"/>
                  <a:gd name="T28" fmla="*/ 0 w 3644175"/>
                  <a:gd name="T29" fmla="*/ 0 h 3780713"/>
                  <a:gd name="T30" fmla="*/ 0 w 3644175"/>
                  <a:gd name="T31" fmla="*/ 0 h 3780713"/>
                  <a:gd name="T32" fmla="*/ 0 w 3644175"/>
                  <a:gd name="T33" fmla="*/ 0 h 3780713"/>
                  <a:gd name="T34" fmla="*/ 0 w 3644175"/>
                  <a:gd name="T35" fmla="*/ 0 h 3780713"/>
                  <a:gd name="T36" fmla="*/ 0 w 3644175"/>
                  <a:gd name="T37" fmla="*/ 0 h 3780713"/>
                  <a:gd name="T38" fmla="*/ 0 w 3644175"/>
                  <a:gd name="T39" fmla="*/ 0 h 37807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644175" h="3780713">
                    <a:moveTo>
                      <a:pt x="2018109" y="0"/>
                    </a:moveTo>
                    <a:lnTo>
                      <a:pt x="1131347" y="970851"/>
                    </a:lnTo>
                    <a:lnTo>
                      <a:pt x="106496" y="992543"/>
                    </a:lnTo>
                    <a:lnTo>
                      <a:pt x="0" y="1285960"/>
                    </a:lnTo>
                    <a:lnTo>
                      <a:pt x="250657" y="1838746"/>
                    </a:lnTo>
                    <a:lnTo>
                      <a:pt x="476240" y="1522355"/>
                    </a:lnTo>
                    <a:lnTo>
                      <a:pt x="637449" y="1360281"/>
                    </a:lnTo>
                    <a:lnTo>
                      <a:pt x="900975" y="1622129"/>
                    </a:lnTo>
                    <a:lnTo>
                      <a:pt x="1125827" y="2401618"/>
                    </a:lnTo>
                    <a:lnTo>
                      <a:pt x="1614428" y="2951232"/>
                    </a:lnTo>
                    <a:cubicBezTo>
                      <a:pt x="2156362" y="3074631"/>
                      <a:pt x="2677783" y="3504219"/>
                      <a:pt x="3209460" y="3780713"/>
                    </a:cubicBezTo>
                    <a:lnTo>
                      <a:pt x="1455611" y="1667100"/>
                    </a:lnTo>
                    <a:lnTo>
                      <a:pt x="1543203" y="1366330"/>
                    </a:lnTo>
                    <a:lnTo>
                      <a:pt x="1755414" y="1517198"/>
                    </a:lnTo>
                    <a:lnTo>
                      <a:pt x="3644175" y="1622129"/>
                    </a:lnTo>
                    <a:lnTo>
                      <a:pt x="3394079" y="610450"/>
                    </a:lnTo>
                    <a:lnTo>
                      <a:pt x="3170007" y="750786"/>
                    </a:lnTo>
                    <a:lnTo>
                      <a:pt x="2480463" y="641709"/>
                    </a:lnTo>
                    <a:lnTo>
                      <a:pt x="2078068" y="137463"/>
                    </a:lnTo>
                    <a:lnTo>
                      <a:pt x="2018109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4901407" y="2944813"/>
                <a:ext cx="98425" cy="98425"/>
              </a:xfrm>
              <a:custGeom>
                <a:avLst/>
                <a:gdLst>
                  <a:gd name="T0" fmla="*/ 0 w 2398426"/>
                  <a:gd name="T1" fmla="*/ 0 h 2488994"/>
                  <a:gd name="T2" fmla="*/ 0 w 2398426"/>
                  <a:gd name="T3" fmla="*/ 0 h 2488994"/>
                  <a:gd name="T4" fmla="*/ 0 w 2398426"/>
                  <a:gd name="T5" fmla="*/ 0 h 2488994"/>
                  <a:gd name="T6" fmla="*/ 0 w 2398426"/>
                  <a:gd name="T7" fmla="*/ 0 h 2488994"/>
                  <a:gd name="T8" fmla="*/ 0 w 2398426"/>
                  <a:gd name="T9" fmla="*/ 0 h 2488994"/>
                  <a:gd name="T10" fmla="*/ 0 w 2398426"/>
                  <a:gd name="T11" fmla="*/ 0 h 2488994"/>
                  <a:gd name="T12" fmla="*/ 0 w 2398426"/>
                  <a:gd name="T13" fmla="*/ 0 h 2488994"/>
                  <a:gd name="T14" fmla="*/ 0 w 2398426"/>
                  <a:gd name="T15" fmla="*/ 0 h 24889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98426" h="2488994">
                    <a:moveTo>
                      <a:pt x="2113613" y="269822"/>
                    </a:moveTo>
                    <a:lnTo>
                      <a:pt x="254833" y="149901"/>
                    </a:lnTo>
                    <a:lnTo>
                      <a:pt x="74951" y="0"/>
                    </a:lnTo>
                    <a:lnTo>
                      <a:pt x="0" y="329783"/>
                    </a:lnTo>
                    <a:lnTo>
                      <a:pt x="1691048" y="2488994"/>
                    </a:lnTo>
                    <a:lnTo>
                      <a:pt x="2177788" y="1556144"/>
                    </a:lnTo>
                    <a:lnTo>
                      <a:pt x="2398426" y="1439055"/>
                    </a:lnTo>
                    <a:lnTo>
                      <a:pt x="2113613" y="26982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 rot="286500">
                <a:off x="4972844" y="3005138"/>
                <a:ext cx="44450" cy="58738"/>
              </a:xfrm>
              <a:custGeom>
                <a:avLst/>
                <a:gdLst>
                  <a:gd name="T0" fmla="*/ 0 w 1259245"/>
                  <a:gd name="T1" fmla="*/ 0 h 1506961"/>
                  <a:gd name="T2" fmla="*/ 0 w 1259245"/>
                  <a:gd name="T3" fmla="*/ 0 h 1506961"/>
                  <a:gd name="T4" fmla="*/ 0 w 1259245"/>
                  <a:gd name="T5" fmla="*/ 0 h 1506961"/>
                  <a:gd name="T6" fmla="*/ 0 w 1259245"/>
                  <a:gd name="T7" fmla="*/ 0 h 1506961"/>
                  <a:gd name="T8" fmla="*/ 0 w 1259245"/>
                  <a:gd name="T9" fmla="*/ 0 h 15069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245" h="1506961">
                    <a:moveTo>
                      <a:pt x="459998" y="0"/>
                    </a:moveTo>
                    <a:lnTo>
                      <a:pt x="0" y="967315"/>
                    </a:lnTo>
                    <a:lnTo>
                      <a:pt x="599606" y="1506961"/>
                    </a:lnTo>
                    <a:lnTo>
                      <a:pt x="1259243" y="571259"/>
                    </a:lnTo>
                    <a:lnTo>
                      <a:pt x="459998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4974432" y="2903538"/>
                <a:ext cx="71437" cy="57150"/>
              </a:xfrm>
              <a:custGeom>
                <a:avLst/>
                <a:gdLst>
                  <a:gd name="T0" fmla="*/ 0 w 1678899"/>
                  <a:gd name="T1" fmla="*/ 0 h 1259174"/>
                  <a:gd name="T2" fmla="*/ 0 w 1678899"/>
                  <a:gd name="T3" fmla="*/ 0 h 1259174"/>
                  <a:gd name="T4" fmla="*/ 0 w 1678899"/>
                  <a:gd name="T5" fmla="*/ 0 h 1259174"/>
                  <a:gd name="T6" fmla="*/ 0 w 1678899"/>
                  <a:gd name="T7" fmla="*/ 0 h 1259174"/>
                  <a:gd name="T8" fmla="*/ 0 w 1678899"/>
                  <a:gd name="T9" fmla="*/ 0 h 1259174"/>
                  <a:gd name="T10" fmla="*/ 0 w 1678899"/>
                  <a:gd name="T11" fmla="*/ 0 h 1259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78899" h="1259174">
                    <a:moveTo>
                      <a:pt x="209862" y="1154242"/>
                    </a:moveTo>
                    <a:lnTo>
                      <a:pt x="1678899" y="1259174"/>
                    </a:lnTo>
                    <a:lnTo>
                      <a:pt x="1663908" y="899410"/>
                    </a:lnTo>
                    <a:lnTo>
                      <a:pt x="854439" y="0"/>
                    </a:lnTo>
                    <a:lnTo>
                      <a:pt x="0" y="269823"/>
                    </a:lnTo>
                    <a:lnTo>
                      <a:pt x="209862" y="115424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4987132" y="2955926"/>
                <a:ext cx="100012" cy="96837"/>
              </a:xfrm>
              <a:custGeom>
                <a:avLst/>
                <a:gdLst>
                  <a:gd name="T0" fmla="*/ 0 w 2578308"/>
                  <a:gd name="T1" fmla="*/ 0 h 2368446"/>
                  <a:gd name="T2" fmla="*/ 0 w 2578308"/>
                  <a:gd name="T3" fmla="*/ 0 h 2368446"/>
                  <a:gd name="T4" fmla="*/ 0 w 2578308"/>
                  <a:gd name="T5" fmla="*/ 0 h 2368446"/>
                  <a:gd name="T6" fmla="*/ 0 w 2578308"/>
                  <a:gd name="T7" fmla="*/ 0 h 2368446"/>
                  <a:gd name="T8" fmla="*/ 0 w 2578308"/>
                  <a:gd name="T9" fmla="*/ 0 h 2368446"/>
                  <a:gd name="T10" fmla="*/ 0 w 2578308"/>
                  <a:gd name="T11" fmla="*/ 0 h 2368446"/>
                  <a:gd name="T12" fmla="*/ 0 w 2578308"/>
                  <a:gd name="T13" fmla="*/ 0 h 2368446"/>
                  <a:gd name="T14" fmla="*/ 0 w 2578308"/>
                  <a:gd name="T15" fmla="*/ 0 h 2368446"/>
                  <a:gd name="T16" fmla="*/ 0 w 2578308"/>
                  <a:gd name="T17" fmla="*/ 0 h 2368446"/>
                  <a:gd name="T18" fmla="*/ 0 w 2578308"/>
                  <a:gd name="T19" fmla="*/ 0 h 2368446"/>
                  <a:gd name="T20" fmla="*/ 0 w 2578308"/>
                  <a:gd name="T21" fmla="*/ 0 h 2368446"/>
                  <a:gd name="T22" fmla="*/ 0 w 2578308"/>
                  <a:gd name="T23" fmla="*/ 0 h 23684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78308" h="2368446">
                    <a:moveTo>
                      <a:pt x="0" y="0"/>
                    </a:moveTo>
                    <a:lnTo>
                      <a:pt x="254833" y="1154242"/>
                    </a:lnTo>
                    <a:lnTo>
                      <a:pt x="104931" y="1259173"/>
                    </a:lnTo>
                    <a:lnTo>
                      <a:pt x="855821" y="1873287"/>
                    </a:lnTo>
                    <a:lnTo>
                      <a:pt x="1111621" y="1524299"/>
                    </a:lnTo>
                    <a:lnTo>
                      <a:pt x="1734645" y="2033965"/>
                    </a:lnTo>
                    <a:lnTo>
                      <a:pt x="1633928" y="2368446"/>
                    </a:lnTo>
                    <a:lnTo>
                      <a:pt x="2338465" y="2263514"/>
                    </a:lnTo>
                    <a:lnTo>
                      <a:pt x="2578308" y="1514006"/>
                    </a:lnTo>
                    <a:lnTo>
                      <a:pt x="2113613" y="224852"/>
                    </a:lnTo>
                    <a:lnTo>
                      <a:pt x="1439056" y="149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5014119" y="3016251"/>
                <a:ext cx="39688" cy="49212"/>
              </a:xfrm>
              <a:custGeom>
                <a:avLst/>
                <a:gdLst>
                  <a:gd name="T0" fmla="*/ 0 w 1097536"/>
                  <a:gd name="T1" fmla="*/ 0 h 1184223"/>
                  <a:gd name="T2" fmla="*/ 0 w 1097536"/>
                  <a:gd name="T3" fmla="*/ 0 h 1184223"/>
                  <a:gd name="T4" fmla="*/ 0 w 1097536"/>
                  <a:gd name="T5" fmla="*/ 0 h 1184223"/>
                  <a:gd name="T6" fmla="*/ 0 w 1097536"/>
                  <a:gd name="T7" fmla="*/ 0 h 1184223"/>
                  <a:gd name="T8" fmla="*/ 0 w 1097536"/>
                  <a:gd name="T9" fmla="*/ 0 h 1184223"/>
                  <a:gd name="T10" fmla="*/ 0 w 1097536"/>
                  <a:gd name="T11" fmla="*/ 0 h 11842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97536" h="1184223">
                    <a:moveTo>
                      <a:pt x="482939" y="0"/>
                    </a:moveTo>
                    <a:lnTo>
                      <a:pt x="0" y="416160"/>
                    </a:lnTo>
                    <a:lnTo>
                      <a:pt x="452959" y="1184223"/>
                    </a:lnTo>
                    <a:lnTo>
                      <a:pt x="1067555" y="824459"/>
                    </a:lnTo>
                    <a:lnTo>
                      <a:pt x="1097536" y="509666"/>
                    </a:lnTo>
                    <a:lnTo>
                      <a:pt x="482939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5031582" y="3043238"/>
                <a:ext cx="65087" cy="60325"/>
              </a:xfrm>
              <a:custGeom>
                <a:avLst/>
                <a:gdLst>
                  <a:gd name="T0" fmla="*/ 0 w 1852882"/>
                  <a:gd name="T1" fmla="*/ 0 h 1521018"/>
                  <a:gd name="T2" fmla="*/ 0 w 1852882"/>
                  <a:gd name="T3" fmla="*/ 0 h 1521018"/>
                  <a:gd name="T4" fmla="*/ 0 w 1852882"/>
                  <a:gd name="T5" fmla="*/ 0 h 1521018"/>
                  <a:gd name="T6" fmla="*/ 0 w 1852882"/>
                  <a:gd name="T7" fmla="*/ 0 h 1521018"/>
                  <a:gd name="T8" fmla="*/ 0 w 1852882"/>
                  <a:gd name="T9" fmla="*/ 0 h 1521018"/>
                  <a:gd name="T10" fmla="*/ 0 w 1852882"/>
                  <a:gd name="T11" fmla="*/ 0 h 1521018"/>
                  <a:gd name="T12" fmla="*/ 0 w 1852882"/>
                  <a:gd name="T13" fmla="*/ 0 h 1521018"/>
                  <a:gd name="T14" fmla="*/ 0 w 1852882"/>
                  <a:gd name="T15" fmla="*/ 0 h 1521018"/>
                  <a:gd name="T16" fmla="*/ 0 w 1852882"/>
                  <a:gd name="T17" fmla="*/ 0 h 1521018"/>
                  <a:gd name="T18" fmla="*/ 0 w 1852882"/>
                  <a:gd name="T19" fmla="*/ 0 h 1521018"/>
                  <a:gd name="T20" fmla="*/ 0 w 1852882"/>
                  <a:gd name="T21" fmla="*/ 0 h 15210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52882" h="1521018">
                    <a:moveTo>
                      <a:pt x="0" y="507061"/>
                    </a:moveTo>
                    <a:lnTo>
                      <a:pt x="0" y="1211599"/>
                    </a:lnTo>
                    <a:lnTo>
                      <a:pt x="435424" y="1521018"/>
                    </a:lnTo>
                    <a:lnTo>
                      <a:pt x="839449" y="1391481"/>
                    </a:lnTo>
                    <a:lnTo>
                      <a:pt x="1763339" y="952692"/>
                    </a:lnTo>
                    <a:lnTo>
                      <a:pt x="1852882" y="743963"/>
                    </a:lnTo>
                    <a:lnTo>
                      <a:pt x="1756379" y="372784"/>
                    </a:lnTo>
                    <a:lnTo>
                      <a:pt x="1563372" y="307281"/>
                    </a:lnTo>
                    <a:lnTo>
                      <a:pt x="1370668" y="0"/>
                    </a:lnTo>
                    <a:lnTo>
                      <a:pt x="644577" y="177278"/>
                    </a:lnTo>
                    <a:lnTo>
                      <a:pt x="0" y="507061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4991894" y="3033713"/>
                <a:ext cx="53975" cy="109538"/>
              </a:xfrm>
              <a:custGeom>
                <a:avLst/>
                <a:gdLst>
                  <a:gd name="T0" fmla="*/ 0 w 444747"/>
                  <a:gd name="T1" fmla="*/ 1 h 900169"/>
                  <a:gd name="T2" fmla="*/ 0 w 444747"/>
                  <a:gd name="T3" fmla="*/ 1 h 900169"/>
                  <a:gd name="T4" fmla="*/ 0 w 444747"/>
                  <a:gd name="T5" fmla="*/ 2 h 900169"/>
                  <a:gd name="T6" fmla="*/ 1 w 444747"/>
                  <a:gd name="T7" fmla="*/ 3 h 900169"/>
                  <a:gd name="T8" fmla="*/ 1 w 444747"/>
                  <a:gd name="T9" fmla="*/ 3 h 900169"/>
                  <a:gd name="T10" fmla="*/ 1 w 444747"/>
                  <a:gd name="T11" fmla="*/ 2 h 900169"/>
                  <a:gd name="T12" fmla="*/ 1 w 444747"/>
                  <a:gd name="T13" fmla="*/ 2 h 900169"/>
                  <a:gd name="T14" fmla="*/ 1 w 444747"/>
                  <a:gd name="T15" fmla="*/ 2 h 900169"/>
                  <a:gd name="T16" fmla="*/ 1 w 444747"/>
                  <a:gd name="T17" fmla="*/ 2 h 900169"/>
                  <a:gd name="T18" fmla="*/ 1 w 444747"/>
                  <a:gd name="T19" fmla="*/ 1 h 900169"/>
                  <a:gd name="T20" fmla="*/ 1 w 444747"/>
                  <a:gd name="T21" fmla="*/ 0 h 900169"/>
                  <a:gd name="T22" fmla="*/ 0 w 444747"/>
                  <a:gd name="T23" fmla="*/ 1 h 9001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44747" h="900169">
                    <a:moveTo>
                      <a:pt x="0" y="238385"/>
                    </a:moveTo>
                    <a:lnTo>
                      <a:pt x="99623" y="298870"/>
                    </a:lnTo>
                    <a:lnTo>
                      <a:pt x="99623" y="715154"/>
                    </a:lnTo>
                    <a:lnTo>
                      <a:pt x="263290" y="900169"/>
                    </a:lnTo>
                    <a:lnTo>
                      <a:pt x="327333" y="836125"/>
                    </a:lnTo>
                    <a:lnTo>
                      <a:pt x="384261" y="683132"/>
                    </a:lnTo>
                    <a:lnTo>
                      <a:pt x="362913" y="608414"/>
                    </a:lnTo>
                    <a:lnTo>
                      <a:pt x="444747" y="576393"/>
                    </a:lnTo>
                    <a:lnTo>
                      <a:pt x="327333" y="476769"/>
                    </a:lnTo>
                    <a:lnTo>
                      <a:pt x="327333" y="266849"/>
                    </a:lnTo>
                    <a:lnTo>
                      <a:pt x="185014" y="0"/>
                    </a:lnTo>
                    <a:lnTo>
                      <a:pt x="0" y="23838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4225132" y="2547938"/>
                <a:ext cx="109537" cy="163513"/>
              </a:xfrm>
              <a:custGeom>
                <a:avLst/>
                <a:gdLst>
                  <a:gd name="T0" fmla="*/ 2147483646 w 84"/>
                  <a:gd name="T1" fmla="*/ 2147483646 h 126"/>
                  <a:gd name="T2" fmla="*/ 0 w 84"/>
                  <a:gd name="T3" fmla="*/ 2147483646 h 126"/>
                  <a:gd name="T4" fmla="*/ 0 w 84"/>
                  <a:gd name="T5" fmla="*/ 2147483646 h 126"/>
                  <a:gd name="T6" fmla="*/ 2147483646 w 84"/>
                  <a:gd name="T7" fmla="*/ 2147483646 h 126"/>
                  <a:gd name="T8" fmla="*/ 2147483646 w 84"/>
                  <a:gd name="T9" fmla="*/ 2147483646 h 126"/>
                  <a:gd name="T10" fmla="*/ 2147483646 w 84"/>
                  <a:gd name="T11" fmla="*/ 2147483646 h 126"/>
                  <a:gd name="T12" fmla="*/ 2147483646 w 84"/>
                  <a:gd name="T13" fmla="*/ 2147483646 h 126"/>
                  <a:gd name="T14" fmla="*/ 2147483646 w 84"/>
                  <a:gd name="T15" fmla="*/ 2147483646 h 126"/>
                  <a:gd name="T16" fmla="*/ 2147483646 w 84"/>
                  <a:gd name="T17" fmla="*/ 2147483646 h 126"/>
                  <a:gd name="T18" fmla="*/ 2147483646 w 84"/>
                  <a:gd name="T19" fmla="*/ 2147483646 h 126"/>
                  <a:gd name="T20" fmla="*/ 2147483646 w 84"/>
                  <a:gd name="T21" fmla="*/ 2147483646 h 126"/>
                  <a:gd name="T22" fmla="*/ 2147483646 w 84"/>
                  <a:gd name="T23" fmla="*/ 0 h 126"/>
                  <a:gd name="T24" fmla="*/ 2147483646 w 84"/>
                  <a:gd name="T25" fmla="*/ 2147483646 h 126"/>
                  <a:gd name="T26" fmla="*/ 2147483646 w 84"/>
                  <a:gd name="T27" fmla="*/ 2147483646 h 126"/>
                  <a:gd name="T28" fmla="*/ 2147483646 w 84"/>
                  <a:gd name="T29" fmla="*/ 2147483646 h 126"/>
                  <a:gd name="T30" fmla="*/ 2147483646 w 84"/>
                  <a:gd name="T31" fmla="*/ 2147483646 h 126"/>
                  <a:gd name="T32" fmla="*/ 2147483646 w 84"/>
                  <a:gd name="T33" fmla="*/ 2147483646 h 126"/>
                  <a:gd name="T34" fmla="*/ 2147483646 w 84"/>
                  <a:gd name="T35" fmla="*/ 2147483646 h 126"/>
                  <a:gd name="T36" fmla="*/ 2147483646 w 84"/>
                  <a:gd name="T37" fmla="*/ 2147483646 h 126"/>
                  <a:gd name="T38" fmla="*/ 2147483646 w 84"/>
                  <a:gd name="T39" fmla="*/ 2147483646 h 126"/>
                  <a:gd name="T40" fmla="*/ 2147483646 w 84"/>
                  <a:gd name="T41" fmla="*/ 2147483646 h 1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126">
                    <a:moveTo>
                      <a:pt x="18" y="126"/>
                    </a:moveTo>
                    <a:lnTo>
                      <a:pt x="0" y="114"/>
                    </a:lnTo>
                    <a:lnTo>
                      <a:pt x="0" y="102"/>
                    </a:lnTo>
                    <a:lnTo>
                      <a:pt x="6" y="96"/>
                    </a:lnTo>
                    <a:lnTo>
                      <a:pt x="12" y="84"/>
                    </a:lnTo>
                    <a:lnTo>
                      <a:pt x="12" y="66"/>
                    </a:lnTo>
                    <a:lnTo>
                      <a:pt x="6" y="60"/>
                    </a:lnTo>
                    <a:lnTo>
                      <a:pt x="12" y="54"/>
                    </a:lnTo>
                    <a:lnTo>
                      <a:pt x="6" y="36"/>
                    </a:lnTo>
                    <a:lnTo>
                      <a:pt x="30" y="30"/>
                    </a:lnTo>
                    <a:lnTo>
                      <a:pt x="30" y="18"/>
                    </a:lnTo>
                    <a:lnTo>
                      <a:pt x="54" y="0"/>
                    </a:lnTo>
                    <a:lnTo>
                      <a:pt x="60" y="6"/>
                    </a:lnTo>
                    <a:lnTo>
                      <a:pt x="72" y="6"/>
                    </a:lnTo>
                    <a:lnTo>
                      <a:pt x="78" y="18"/>
                    </a:lnTo>
                    <a:lnTo>
                      <a:pt x="84" y="30"/>
                    </a:lnTo>
                    <a:lnTo>
                      <a:pt x="72" y="42"/>
                    </a:lnTo>
                    <a:lnTo>
                      <a:pt x="78" y="66"/>
                    </a:lnTo>
                    <a:lnTo>
                      <a:pt x="72" y="96"/>
                    </a:lnTo>
                    <a:lnTo>
                      <a:pt x="54" y="102"/>
                    </a:lnTo>
                    <a:lnTo>
                      <a:pt x="18" y="12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5803107" y="1212851"/>
                <a:ext cx="436562" cy="557212"/>
              </a:xfrm>
              <a:custGeom>
                <a:avLst/>
                <a:gdLst>
                  <a:gd name="T0" fmla="*/ 2147483646 w 336"/>
                  <a:gd name="T1" fmla="*/ 2147483646 h 427"/>
                  <a:gd name="T2" fmla="*/ 2147483646 w 336"/>
                  <a:gd name="T3" fmla="*/ 2147483646 h 427"/>
                  <a:gd name="T4" fmla="*/ 2147483646 w 336"/>
                  <a:gd name="T5" fmla="*/ 2147483646 h 427"/>
                  <a:gd name="T6" fmla="*/ 2147483646 w 336"/>
                  <a:gd name="T7" fmla="*/ 2147483646 h 427"/>
                  <a:gd name="T8" fmla="*/ 2147483646 w 336"/>
                  <a:gd name="T9" fmla="*/ 2147483646 h 427"/>
                  <a:gd name="T10" fmla="*/ 2147483646 w 336"/>
                  <a:gd name="T11" fmla="*/ 2147483646 h 427"/>
                  <a:gd name="T12" fmla="*/ 2147483646 w 336"/>
                  <a:gd name="T13" fmla="*/ 2147483646 h 427"/>
                  <a:gd name="T14" fmla="*/ 2147483646 w 336"/>
                  <a:gd name="T15" fmla="*/ 2147483646 h 427"/>
                  <a:gd name="T16" fmla="*/ 2147483646 w 336"/>
                  <a:gd name="T17" fmla="*/ 2147483646 h 427"/>
                  <a:gd name="T18" fmla="*/ 2147483646 w 336"/>
                  <a:gd name="T19" fmla="*/ 2147483646 h 427"/>
                  <a:gd name="T20" fmla="*/ 2147483646 w 336"/>
                  <a:gd name="T21" fmla="*/ 2147483646 h 427"/>
                  <a:gd name="T22" fmla="*/ 2147483646 w 336"/>
                  <a:gd name="T23" fmla="*/ 0 h 427"/>
                  <a:gd name="T24" fmla="*/ 2147483646 w 336"/>
                  <a:gd name="T25" fmla="*/ 2147483646 h 427"/>
                  <a:gd name="T26" fmla="*/ 2147483646 w 336"/>
                  <a:gd name="T27" fmla="*/ 2147483646 h 427"/>
                  <a:gd name="T28" fmla="*/ 2147483646 w 336"/>
                  <a:gd name="T29" fmla="*/ 2147483646 h 427"/>
                  <a:gd name="T30" fmla="*/ 2147483646 w 336"/>
                  <a:gd name="T31" fmla="*/ 2147483646 h 427"/>
                  <a:gd name="T32" fmla="*/ 2147483646 w 336"/>
                  <a:gd name="T33" fmla="*/ 2147483646 h 427"/>
                  <a:gd name="T34" fmla="*/ 2147483646 w 336"/>
                  <a:gd name="T35" fmla="*/ 2147483646 h 427"/>
                  <a:gd name="T36" fmla="*/ 2147483646 w 336"/>
                  <a:gd name="T37" fmla="*/ 2147483646 h 427"/>
                  <a:gd name="T38" fmla="*/ 2147483646 w 336"/>
                  <a:gd name="T39" fmla="*/ 2147483646 h 427"/>
                  <a:gd name="T40" fmla="*/ 2147483646 w 336"/>
                  <a:gd name="T41" fmla="*/ 2147483646 h 427"/>
                  <a:gd name="T42" fmla="*/ 2147483646 w 336"/>
                  <a:gd name="T43" fmla="*/ 2147483646 h 427"/>
                  <a:gd name="T44" fmla="*/ 2147483646 w 336"/>
                  <a:gd name="T45" fmla="*/ 2147483646 h 427"/>
                  <a:gd name="T46" fmla="*/ 2147483646 w 336"/>
                  <a:gd name="T47" fmla="*/ 2147483646 h 427"/>
                  <a:gd name="T48" fmla="*/ 2147483646 w 336"/>
                  <a:gd name="T49" fmla="*/ 2147483646 h 427"/>
                  <a:gd name="T50" fmla="*/ 2147483646 w 336"/>
                  <a:gd name="T51" fmla="*/ 2147483646 h 427"/>
                  <a:gd name="T52" fmla="*/ 2147483646 w 336"/>
                  <a:gd name="T53" fmla="*/ 2147483646 h 427"/>
                  <a:gd name="T54" fmla="*/ 0 w 336"/>
                  <a:gd name="T55" fmla="*/ 2147483646 h 427"/>
                  <a:gd name="T56" fmla="*/ 2147483646 w 336"/>
                  <a:gd name="T57" fmla="*/ 2147483646 h 427"/>
                  <a:gd name="T58" fmla="*/ 2147483646 w 336"/>
                  <a:gd name="T59" fmla="*/ 2147483646 h 427"/>
                  <a:gd name="T60" fmla="*/ 2147483646 w 336"/>
                  <a:gd name="T61" fmla="*/ 2147483646 h 427"/>
                  <a:gd name="T62" fmla="*/ 2147483646 w 336"/>
                  <a:gd name="T63" fmla="*/ 2147483646 h 427"/>
                  <a:gd name="T64" fmla="*/ 2147483646 w 336"/>
                  <a:gd name="T65" fmla="*/ 2147483646 h 4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6" h="427">
                    <a:moveTo>
                      <a:pt x="120" y="427"/>
                    </a:moveTo>
                    <a:lnTo>
                      <a:pt x="96" y="397"/>
                    </a:lnTo>
                    <a:lnTo>
                      <a:pt x="78" y="325"/>
                    </a:lnTo>
                    <a:lnTo>
                      <a:pt x="96" y="282"/>
                    </a:lnTo>
                    <a:lnTo>
                      <a:pt x="144" y="180"/>
                    </a:lnTo>
                    <a:lnTo>
                      <a:pt x="192" y="150"/>
                    </a:lnTo>
                    <a:lnTo>
                      <a:pt x="222" y="114"/>
                    </a:lnTo>
                    <a:lnTo>
                      <a:pt x="252" y="96"/>
                    </a:lnTo>
                    <a:lnTo>
                      <a:pt x="294" y="72"/>
                    </a:lnTo>
                    <a:lnTo>
                      <a:pt x="336" y="30"/>
                    </a:lnTo>
                    <a:lnTo>
                      <a:pt x="330" y="6"/>
                    </a:lnTo>
                    <a:lnTo>
                      <a:pt x="294" y="0"/>
                    </a:lnTo>
                    <a:lnTo>
                      <a:pt x="270" y="24"/>
                    </a:lnTo>
                    <a:lnTo>
                      <a:pt x="252" y="42"/>
                    </a:lnTo>
                    <a:lnTo>
                      <a:pt x="222" y="48"/>
                    </a:lnTo>
                    <a:lnTo>
                      <a:pt x="186" y="48"/>
                    </a:lnTo>
                    <a:lnTo>
                      <a:pt x="174" y="60"/>
                    </a:lnTo>
                    <a:lnTo>
                      <a:pt x="162" y="78"/>
                    </a:lnTo>
                    <a:lnTo>
                      <a:pt x="114" y="126"/>
                    </a:lnTo>
                    <a:lnTo>
                      <a:pt x="90" y="138"/>
                    </a:lnTo>
                    <a:lnTo>
                      <a:pt x="84" y="168"/>
                    </a:lnTo>
                    <a:lnTo>
                      <a:pt x="66" y="186"/>
                    </a:lnTo>
                    <a:lnTo>
                      <a:pt x="42" y="216"/>
                    </a:lnTo>
                    <a:lnTo>
                      <a:pt x="42" y="240"/>
                    </a:lnTo>
                    <a:lnTo>
                      <a:pt x="30" y="270"/>
                    </a:lnTo>
                    <a:lnTo>
                      <a:pt x="12" y="295"/>
                    </a:lnTo>
                    <a:lnTo>
                      <a:pt x="18" y="325"/>
                    </a:lnTo>
                    <a:lnTo>
                      <a:pt x="0" y="349"/>
                    </a:lnTo>
                    <a:lnTo>
                      <a:pt x="18" y="391"/>
                    </a:lnTo>
                    <a:lnTo>
                      <a:pt x="48" y="403"/>
                    </a:lnTo>
                    <a:lnTo>
                      <a:pt x="54" y="415"/>
                    </a:lnTo>
                    <a:lnTo>
                      <a:pt x="72" y="421"/>
                    </a:lnTo>
                    <a:lnTo>
                      <a:pt x="120" y="427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5544344" y="4491038"/>
                <a:ext cx="166688" cy="346075"/>
              </a:xfrm>
              <a:custGeom>
                <a:avLst/>
                <a:gdLst>
                  <a:gd name="T0" fmla="*/ 2147483646 w 126"/>
                  <a:gd name="T1" fmla="*/ 2147483646 h 265"/>
                  <a:gd name="T2" fmla="*/ 0 w 126"/>
                  <a:gd name="T3" fmla="*/ 2147483646 h 265"/>
                  <a:gd name="T4" fmla="*/ 2147483646 w 126"/>
                  <a:gd name="T5" fmla="*/ 2147483646 h 265"/>
                  <a:gd name="T6" fmla="*/ 2147483646 w 126"/>
                  <a:gd name="T7" fmla="*/ 2147483646 h 265"/>
                  <a:gd name="T8" fmla="*/ 2147483646 w 126"/>
                  <a:gd name="T9" fmla="*/ 2147483646 h 265"/>
                  <a:gd name="T10" fmla="*/ 2147483646 w 126"/>
                  <a:gd name="T11" fmla="*/ 2147483646 h 265"/>
                  <a:gd name="T12" fmla="*/ 2147483646 w 126"/>
                  <a:gd name="T13" fmla="*/ 2147483646 h 265"/>
                  <a:gd name="T14" fmla="*/ 2147483646 w 126"/>
                  <a:gd name="T15" fmla="*/ 2147483646 h 265"/>
                  <a:gd name="T16" fmla="*/ 2147483646 w 126"/>
                  <a:gd name="T17" fmla="*/ 0 h 265"/>
                  <a:gd name="T18" fmla="*/ 2147483646 w 126"/>
                  <a:gd name="T19" fmla="*/ 2147483646 h 265"/>
                  <a:gd name="T20" fmla="*/ 2147483646 w 126"/>
                  <a:gd name="T21" fmla="*/ 2147483646 h 265"/>
                  <a:gd name="T22" fmla="*/ 2147483646 w 126"/>
                  <a:gd name="T23" fmla="*/ 2147483646 h 265"/>
                  <a:gd name="T24" fmla="*/ 2147483646 w 126"/>
                  <a:gd name="T25" fmla="*/ 2147483646 h 265"/>
                  <a:gd name="T26" fmla="*/ 2147483646 w 126"/>
                  <a:gd name="T27" fmla="*/ 2147483646 h 265"/>
                  <a:gd name="T28" fmla="*/ 2147483646 w 126"/>
                  <a:gd name="T29" fmla="*/ 2147483646 h 265"/>
                  <a:gd name="T30" fmla="*/ 2147483646 w 126"/>
                  <a:gd name="T31" fmla="*/ 2147483646 h 265"/>
                  <a:gd name="T32" fmla="*/ 2147483646 w 126"/>
                  <a:gd name="T33" fmla="*/ 2147483646 h 2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" h="265">
                    <a:moveTo>
                      <a:pt x="6" y="217"/>
                    </a:moveTo>
                    <a:lnTo>
                      <a:pt x="0" y="193"/>
                    </a:lnTo>
                    <a:lnTo>
                      <a:pt x="12" y="169"/>
                    </a:lnTo>
                    <a:lnTo>
                      <a:pt x="24" y="139"/>
                    </a:lnTo>
                    <a:lnTo>
                      <a:pt x="12" y="91"/>
                    </a:lnTo>
                    <a:lnTo>
                      <a:pt x="30" y="78"/>
                    </a:lnTo>
                    <a:lnTo>
                      <a:pt x="54" y="60"/>
                    </a:lnTo>
                    <a:lnTo>
                      <a:pt x="78" y="24"/>
                    </a:lnTo>
                    <a:lnTo>
                      <a:pt x="108" y="0"/>
                    </a:lnTo>
                    <a:lnTo>
                      <a:pt x="126" y="24"/>
                    </a:lnTo>
                    <a:lnTo>
                      <a:pt x="126" y="66"/>
                    </a:lnTo>
                    <a:lnTo>
                      <a:pt x="126" y="91"/>
                    </a:lnTo>
                    <a:lnTo>
                      <a:pt x="78" y="253"/>
                    </a:lnTo>
                    <a:lnTo>
                      <a:pt x="54" y="259"/>
                    </a:lnTo>
                    <a:lnTo>
                      <a:pt x="30" y="265"/>
                    </a:lnTo>
                    <a:lnTo>
                      <a:pt x="6" y="247"/>
                    </a:lnTo>
                    <a:lnTo>
                      <a:pt x="6" y="217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6871494" y="4064001"/>
                <a:ext cx="241300" cy="265112"/>
              </a:xfrm>
              <a:custGeom>
                <a:avLst/>
                <a:gdLst>
                  <a:gd name="T0" fmla="*/ 0 w 31"/>
                  <a:gd name="T1" fmla="*/ 0 h 34"/>
                  <a:gd name="T2" fmla="*/ 2147483646 w 31"/>
                  <a:gd name="T3" fmla="*/ 0 h 34"/>
                  <a:gd name="T4" fmla="*/ 2147483646 w 31"/>
                  <a:gd name="T5" fmla="*/ 2147483646 h 34"/>
                  <a:gd name="T6" fmla="*/ 2147483646 w 31"/>
                  <a:gd name="T7" fmla="*/ 2147483646 h 34"/>
                  <a:gd name="T8" fmla="*/ 2147483646 w 31"/>
                  <a:gd name="T9" fmla="*/ 2147483646 h 34"/>
                  <a:gd name="T10" fmla="*/ 2147483646 w 31"/>
                  <a:gd name="T11" fmla="*/ 2147483646 h 34"/>
                  <a:gd name="T12" fmla="*/ 2147483646 w 31"/>
                  <a:gd name="T13" fmla="*/ 2147483646 h 34"/>
                  <a:gd name="T14" fmla="*/ 2147483646 w 31"/>
                  <a:gd name="T15" fmla="*/ 2147483646 h 34"/>
                  <a:gd name="T16" fmla="*/ 2147483646 w 31"/>
                  <a:gd name="T17" fmla="*/ 2147483646 h 34"/>
                  <a:gd name="T18" fmla="*/ 2147483646 w 31"/>
                  <a:gd name="T19" fmla="*/ 2147483646 h 34"/>
                  <a:gd name="T20" fmla="*/ 2147483646 w 31"/>
                  <a:gd name="T21" fmla="*/ 2147483646 h 34"/>
                  <a:gd name="T22" fmla="*/ 2147483646 w 31"/>
                  <a:gd name="T23" fmla="*/ 2147483646 h 34"/>
                  <a:gd name="T24" fmla="*/ 2147483646 w 31"/>
                  <a:gd name="T25" fmla="*/ 2147483646 h 34"/>
                  <a:gd name="T26" fmla="*/ 2147483646 w 31"/>
                  <a:gd name="T27" fmla="*/ 2147483646 h 34"/>
                  <a:gd name="T28" fmla="*/ 2147483646 w 31"/>
                  <a:gd name="T29" fmla="*/ 2147483646 h 34"/>
                  <a:gd name="T30" fmla="*/ 2147483646 w 31"/>
                  <a:gd name="T31" fmla="*/ 2147483646 h 34"/>
                  <a:gd name="T32" fmla="*/ 0 w 31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34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7" y="13"/>
                      <a:pt x="6" y="12"/>
                    </a:cubicBezTo>
                    <a:cubicBezTo>
                      <a:pt x="4" y="11"/>
                      <a:pt x="1" y="8"/>
                      <a:pt x="1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7255669" y="4029076"/>
                <a:ext cx="227013" cy="265112"/>
              </a:xfrm>
              <a:custGeom>
                <a:avLst/>
                <a:gdLst>
                  <a:gd name="T0" fmla="*/ 2147483646 w 174"/>
                  <a:gd name="T1" fmla="*/ 2147483646 h 204"/>
                  <a:gd name="T2" fmla="*/ 0 w 174"/>
                  <a:gd name="T3" fmla="*/ 2147483646 h 204"/>
                  <a:gd name="T4" fmla="*/ 0 w 174"/>
                  <a:gd name="T5" fmla="*/ 2147483646 h 204"/>
                  <a:gd name="T6" fmla="*/ 2147483646 w 174"/>
                  <a:gd name="T7" fmla="*/ 2147483646 h 204"/>
                  <a:gd name="T8" fmla="*/ 2147483646 w 174"/>
                  <a:gd name="T9" fmla="*/ 2147483646 h 204"/>
                  <a:gd name="T10" fmla="*/ 2147483646 w 174"/>
                  <a:gd name="T11" fmla="*/ 2147483646 h 204"/>
                  <a:gd name="T12" fmla="*/ 2147483646 w 174"/>
                  <a:gd name="T13" fmla="*/ 2147483646 h 204"/>
                  <a:gd name="T14" fmla="*/ 2147483646 w 174"/>
                  <a:gd name="T15" fmla="*/ 0 h 204"/>
                  <a:gd name="T16" fmla="*/ 2147483646 w 174"/>
                  <a:gd name="T17" fmla="*/ 2147483646 h 204"/>
                  <a:gd name="T18" fmla="*/ 2147483646 w 174"/>
                  <a:gd name="T19" fmla="*/ 2147483646 h 204"/>
                  <a:gd name="T20" fmla="*/ 2147483646 w 174"/>
                  <a:gd name="T21" fmla="*/ 2147483646 h 204"/>
                  <a:gd name="T22" fmla="*/ 2147483646 w 174"/>
                  <a:gd name="T23" fmla="*/ 2147483646 h 204"/>
                  <a:gd name="T24" fmla="*/ 2147483646 w 174"/>
                  <a:gd name="T25" fmla="*/ 2147483646 h 204"/>
                  <a:gd name="T26" fmla="*/ 2147483646 w 174"/>
                  <a:gd name="T27" fmla="*/ 2147483646 h 204"/>
                  <a:gd name="T28" fmla="*/ 2147483646 w 174"/>
                  <a:gd name="T29" fmla="*/ 2147483646 h 204"/>
                  <a:gd name="T30" fmla="*/ 2147483646 w 174"/>
                  <a:gd name="T31" fmla="*/ 2147483646 h 204"/>
                  <a:gd name="T32" fmla="*/ 2147483646 w 174"/>
                  <a:gd name="T33" fmla="*/ 2147483646 h 204"/>
                  <a:gd name="T34" fmla="*/ 2147483646 w 174"/>
                  <a:gd name="T35" fmla="*/ 2147483646 h 204"/>
                  <a:gd name="T36" fmla="*/ 2147483646 w 174"/>
                  <a:gd name="T37" fmla="*/ 2147483646 h 204"/>
                  <a:gd name="T38" fmla="*/ 2147483646 w 174"/>
                  <a:gd name="T39" fmla="*/ 2147483646 h 204"/>
                  <a:gd name="T40" fmla="*/ 2147483646 w 174"/>
                  <a:gd name="T41" fmla="*/ 2147483646 h 204"/>
                  <a:gd name="T42" fmla="*/ 2147483646 w 174"/>
                  <a:gd name="T43" fmla="*/ 2147483646 h 204"/>
                  <a:gd name="T44" fmla="*/ 2147483646 w 174"/>
                  <a:gd name="T45" fmla="*/ 2147483646 h 204"/>
                  <a:gd name="T46" fmla="*/ 2147483646 w 174"/>
                  <a:gd name="T47" fmla="*/ 2147483646 h 2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74" h="204">
                    <a:moveTo>
                      <a:pt x="12" y="168"/>
                    </a:moveTo>
                    <a:lnTo>
                      <a:pt x="0" y="144"/>
                    </a:lnTo>
                    <a:lnTo>
                      <a:pt x="0" y="108"/>
                    </a:lnTo>
                    <a:lnTo>
                      <a:pt x="12" y="90"/>
                    </a:lnTo>
                    <a:lnTo>
                      <a:pt x="36" y="84"/>
                    </a:lnTo>
                    <a:lnTo>
                      <a:pt x="60" y="66"/>
                    </a:lnTo>
                    <a:lnTo>
                      <a:pt x="96" y="24"/>
                    </a:lnTo>
                    <a:lnTo>
                      <a:pt x="138" y="0"/>
                    </a:lnTo>
                    <a:lnTo>
                      <a:pt x="162" y="12"/>
                    </a:lnTo>
                    <a:lnTo>
                      <a:pt x="174" y="30"/>
                    </a:lnTo>
                    <a:lnTo>
                      <a:pt x="156" y="48"/>
                    </a:lnTo>
                    <a:lnTo>
                      <a:pt x="150" y="66"/>
                    </a:lnTo>
                    <a:lnTo>
                      <a:pt x="156" y="90"/>
                    </a:lnTo>
                    <a:lnTo>
                      <a:pt x="174" y="108"/>
                    </a:lnTo>
                    <a:lnTo>
                      <a:pt x="156" y="120"/>
                    </a:lnTo>
                    <a:lnTo>
                      <a:pt x="150" y="132"/>
                    </a:lnTo>
                    <a:lnTo>
                      <a:pt x="138" y="150"/>
                    </a:lnTo>
                    <a:lnTo>
                      <a:pt x="126" y="168"/>
                    </a:lnTo>
                    <a:lnTo>
                      <a:pt x="114" y="198"/>
                    </a:lnTo>
                    <a:lnTo>
                      <a:pt x="90" y="204"/>
                    </a:lnTo>
                    <a:lnTo>
                      <a:pt x="72" y="192"/>
                    </a:lnTo>
                    <a:lnTo>
                      <a:pt x="42" y="192"/>
                    </a:lnTo>
                    <a:lnTo>
                      <a:pt x="24" y="192"/>
                    </a:lnTo>
                    <a:lnTo>
                      <a:pt x="12" y="168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7428707" y="4156076"/>
                <a:ext cx="141287" cy="173037"/>
              </a:xfrm>
              <a:custGeom>
                <a:avLst/>
                <a:gdLst>
                  <a:gd name="T0" fmla="*/ 2147483646 w 108"/>
                  <a:gd name="T1" fmla="*/ 2147483646 h 132"/>
                  <a:gd name="T2" fmla="*/ 2147483646 w 108"/>
                  <a:gd name="T3" fmla="*/ 2147483646 h 132"/>
                  <a:gd name="T4" fmla="*/ 0 w 108"/>
                  <a:gd name="T5" fmla="*/ 2147483646 h 132"/>
                  <a:gd name="T6" fmla="*/ 2147483646 w 108"/>
                  <a:gd name="T7" fmla="*/ 2147483646 h 132"/>
                  <a:gd name="T8" fmla="*/ 2147483646 w 108"/>
                  <a:gd name="T9" fmla="*/ 2147483646 h 132"/>
                  <a:gd name="T10" fmla="*/ 2147483646 w 108"/>
                  <a:gd name="T11" fmla="*/ 2147483646 h 132"/>
                  <a:gd name="T12" fmla="*/ 2147483646 w 108"/>
                  <a:gd name="T13" fmla="*/ 2147483646 h 132"/>
                  <a:gd name="T14" fmla="*/ 2147483646 w 108"/>
                  <a:gd name="T15" fmla="*/ 0 h 132"/>
                  <a:gd name="T16" fmla="*/ 2147483646 w 108"/>
                  <a:gd name="T17" fmla="*/ 2147483646 h 132"/>
                  <a:gd name="T18" fmla="*/ 2147483646 w 108"/>
                  <a:gd name="T19" fmla="*/ 2147483646 h 132"/>
                  <a:gd name="T20" fmla="*/ 2147483646 w 108"/>
                  <a:gd name="T21" fmla="*/ 2147483646 h 132"/>
                  <a:gd name="T22" fmla="*/ 2147483646 w 108"/>
                  <a:gd name="T23" fmla="*/ 2147483646 h 132"/>
                  <a:gd name="T24" fmla="*/ 2147483646 w 108"/>
                  <a:gd name="T25" fmla="*/ 2147483646 h 132"/>
                  <a:gd name="T26" fmla="*/ 2147483646 w 108"/>
                  <a:gd name="T27" fmla="*/ 2147483646 h 132"/>
                  <a:gd name="T28" fmla="*/ 2147483646 w 108"/>
                  <a:gd name="T29" fmla="*/ 2147483646 h 132"/>
                  <a:gd name="T30" fmla="*/ 2147483646 w 108"/>
                  <a:gd name="T31" fmla="*/ 2147483646 h 132"/>
                  <a:gd name="T32" fmla="*/ 2147483646 w 108"/>
                  <a:gd name="T33" fmla="*/ 2147483646 h 132"/>
                  <a:gd name="T34" fmla="*/ 2147483646 w 108"/>
                  <a:gd name="T35" fmla="*/ 2147483646 h 132"/>
                  <a:gd name="T36" fmla="*/ 2147483646 w 108"/>
                  <a:gd name="T37" fmla="*/ 2147483646 h 132"/>
                  <a:gd name="T38" fmla="*/ 2147483646 w 108"/>
                  <a:gd name="T39" fmla="*/ 2147483646 h 132"/>
                  <a:gd name="T40" fmla="*/ 2147483646 w 108"/>
                  <a:gd name="T41" fmla="*/ 2147483646 h 132"/>
                  <a:gd name="T42" fmla="*/ 2147483646 w 108"/>
                  <a:gd name="T43" fmla="*/ 2147483646 h 132"/>
                  <a:gd name="T44" fmla="*/ 2147483646 w 108"/>
                  <a:gd name="T45" fmla="*/ 2147483646 h 132"/>
                  <a:gd name="T46" fmla="*/ 2147483646 w 108"/>
                  <a:gd name="T47" fmla="*/ 2147483646 h 1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8" h="132">
                    <a:moveTo>
                      <a:pt x="12" y="126"/>
                    </a:moveTo>
                    <a:lnTo>
                      <a:pt x="12" y="108"/>
                    </a:lnTo>
                    <a:lnTo>
                      <a:pt x="0" y="84"/>
                    </a:lnTo>
                    <a:lnTo>
                      <a:pt x="6" y="66"/>
                    </a:lnTo>
                    <a:lnTo>
                      <a:pt x="24" y="24"/>
                    </a:lnTo>
                    <a:lnTo>
                      <a:pt x="36" y="12"/>
                    </a:lnTo>
                    <a:lnTo>
                      <a:pt x="66" y="6"/>
                    </a:lnTo>
                    <a:lnTo>
                      <a:pt x="108" y="0"/>
                    </a:lnTo>
                    <a:lnTo>
                      <a:pt x="108" y="12"/>
                    </a:lnTo>
                    <a:lnTo>
                      <a:pt x="90" y="12"/>
                    </a:lnTo>
                    <a:lnTo>
                      <a:pt x="54" y="24"/>
                    </a:lnTo>
                    <a:lnTo>
                      <a:pt x="42" y="42"/>
                    </a:lnTo>
                    <a:lnTo>
                      <a:pt x="84" y="42"/>
                    </a:lnTo>
                    <a:lnTo>
                      <a:pt x="90" y="60"/>
                    </a:lnTo>
                    <a:lnTo>
                      <a:pt x="78" y="66"/>
                    </a:lnTo>
                    <a:lnTo>
                      <a:pt x="66" y="78"/>
                    </a:lnTo>
                    <a:lnTo>
                      <a:pt x="90" y="102"/>
                    </a:lnTo>
                    <a:lnTo>
                      <a:pt x="96" y="126"/>
                    </a:lnTo>
                    <a:lnTo>
                      <a:pt x="72" y="126"/>
                    </a:lnTo>
                    <a:lnTo>
                      <a:pt x="54" y="108"/>
                    </a:lnTo>
                    <a:lnTo>
                      <a:pt x="36" y="84"/>
                    </a:lnTo>
                    <a:lnTo>
                      <a:pt x="36" y="114"/>
                    </a:lnTo>
                    <a:lnTo>
                      <a:pt x="36" y="132"/>
                    </a:lnTo>
                    <a:lnTo>
                      <a:pt x="12" y="12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7108032" y="4352926"/>
                <a:ext cx="265112" cy="60325"/>
              </a:xfrm>
              <a:custGeom>
                <a:avLst/>
                <a:gdLst>
                  <a:gd name="T0" fmla="*/ 0 w 34"/>
                  <a:gd name="T1" fmla="*/ 2147483646 h 8"/>
                  <a:gd name="T2" fmla="*/ 2147483646 w 34"/>
                  <a:gd name="T3" fmla="*/ 0 h 8"/>
                  <a:gd name="T4" fmla="*/ 2147483646 w 34"/>
                  <a:gd name="T5" fmla="*/ 0 h 8"/>
                  <a:gd name="T6" fmla="*/ 2147483646 w 34"/>
                  <a:gd name="T7" fmla="*/ 2147483646 h 8"/>
                  <a:gd name="T8" fmla="*/ 2147483646 w 34"/>
                  <a:gd name="T9" fmla="*/ 2147483646 h 8"/>
                  <a:gd name="T10" fmla="*/ 2147483646 w 34"/>
                  <a:gd name="T11" fmla="*/ 2147483646 h 8"/>
                  <a:gd name="T12" fmla="*/ 2147483646 w 34"/>
                  <a:gd name="T13" fmla="*/ 2147483646 h 8"/>
                  <a:gd name="T14" fmla="*/ 2147483646 w 34"/>
                  <a:gd name="T15" fmla="*/ 2147483646 h 8"/>
                  <a:gd name="T16" fmla="*/ 2147483646 w 34"/>
                  <a:gd name="T17" fmla="*/ 2147483646 h 8"/>
                  <a:gd name="T18" fmla="*/ 2147483646 w 34"/>
                  <a:gd name="T19" fmla="*/ 2147483646 h 8"/>
                  <a:gd name="T20" fmla="*/ 0 w 34"/>
                  <a:gd name="T21" fmla="*/ 2147483646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" h="8">
                    <a:moveTo>
                      <a:pt x="0" y="1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0" y="4"/>
                      <a:pt x="8" y="4"/>
                    </a:cubicBezTo>
                    <a:cubicBezTo>
                      <a:pt x="7" y="3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2901157" y="2716213"/>
                <a:ext cx="158750" cy="179388"/>
              </a:xfrm>
              <a:custGeom>
                <a:avLst/>
                <a:gdLst>
                  <a:gd name="T0" fmla="*/ 0 w 120"/>
                  <a:gd name="T1" fmla="*/ 2147483646 h 138"/>
                  <a:gd name="T2" fmla="*/ 0 w 120"/>
                  <a:gd name="T3" fmla="*/ 2147483646 h 138"/>
                  <a:gd name="T4" fmla="*/ 2147483646 w 120"/>
                  <a:gd name="T5" fmla="*/ 2147483646 h 138"/>
                  <a:gd name="T6" fmla="*/ 2147483646 w 120"/>
                  <a:gd name="T7" fmla="*/ 2147483646 h 138"/>
                  <a:gd name="T8" fmla="*/ 2147483646 w 120"/>
                  <a:gd name="T9" fmla="*/ 0 h 138"/>
                  <a:gd name="T10" fmla="*/ 2147483646 w 120"/>
                  <a:gd name="T11" fmla="*/ 2147483646 h 138"/>
                  <a:gd name="T12" fmla="*/ 2147483646 w 120"/>
                  <a:gd name="T13" fmla="*/ 2147483646 h 138"/>
                  <a:gd name="T14" fmla="*/ 2147483646 w 120"/>
                  <a:gd name="T15" fmla="*/ 2147483646 h 138"/>
                  <a:gd name="T16" fmla="*/ 2147483646 w 120"/>
                  <a:gd name="T17" fmla="*/ 2147483646 h 138"/>
                  <a:gd name="T18" fmla="*/ 2147483646 w 120"/>
                  <a:gd name="T19" fmla="*/ 2147483646 h 138"/>
                  <a:gd name="T20" fmla="*/ 2147483646 w 120"/>
                  <a:gd name="T21" fmla="*/ 2147483646 h 138"/>
                  <a:gd name="T22" fmla="*/ 2147483646 w 120"/>
                  <a:gd name="T23" fmla="*/ 2147483646 h 138"/>
                  <a:gd name="T24" fmla="*/ 2147483646 w 120"/>
                  <a:gd name="T25" fmla="*/ 2147483646 h 138"/>
                  <a:gd name="T26" fmla="*/ 2147483646 w 120"/>
                  <a:gd name="T27" fmla="*/ 2147483646 h 138"/>
                  <a:gd name="T28" fmla="*/ 2147483646 w 120"/>
                  <a:gd name="T29" fmla="*/ 2147483646 h 138"/>
                  <a:gd name="T30" fmla="*/ 2147483646 w 120"/>
                  <a:gd name="T31" fmla="*/ 2147483646 h 138"/>
                  <a:gd name="T32" fmla="*/ 0 w 120"/>
                  <a:gd name="T33" fmla="*/ 2147483646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0" h="138">
                    <a:moveTo>
                      <a:pt x="0" y="114"/>
                    </a:moveTo>
                    <a:lnTo>
                      <a:pt x="0" y="90"/>
                    </a:lnTo>
                    <a:lnTo>
                      <a:pt x="6" y="72"/>
                    </a:lnTo>
                    <a:lnTo>
                      <a:pt x="36" y="24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54" y="42"/>
                    </a:lnTo>
                    <a:lnTo>
                      <a:pt x="60" y="54"/>
                    </a:lnTo>
                    <a:lnTo>
                      <a:pt x="108" y="78"/>
                    </a:lnTo>
                    <a:lnTo>
                      <a:pt x="120" y="108"/>
                    </a:lnTo>
                    <a:lnTo>
                      <a:pt x="120" y="132"/>
                    </a:lnTo>
                    <a:lnTo>
                      <a:pt x="96" y="138"/>
                    </a:lnTo>
                    <a:lnTo>
                      <a:pt x="84" y="120"/>
                    </a:lnTo>
                    <a:lnTo>
                      <a:pt x="66" y="126"/>
                    </a:lnTo>
                    <a:lnTo>
                      <a:pt x="48" y="114"/>
                    </a:lnTo>
                    <a:lnTo>
                      <a:pt x="18" y="108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2248694" y="3622676"/>
                <a:ext cx="276225" cy="77787"/>
              </a:xfrm>
              <a:custGeom>
                <a:avLst/>
                <a:gdLst>
                  <a:gd name="T0" fmla="*/ 2147483646 w 35"/>
                  <a:gd name="T1" fmla="*/ 2147483646 h 10"/>
                  <a:gd name="T2" fmla="*/ 2147483646 w 35"/>
                  <a:gd name="T3" fmla="*/ 0 h 10"/>
                  <a:gd name="T4" fmla="*/ 2147483646 w 35"/>
                  <a:gd name="T5" fmla="*/ 0 h 10"/>
                  <a:gd name="T6" fmla="*/ 2147483646 w 35"/>
                  <a:gd name="T7" fmla="*/ 2147483646 h 10"/>
                  <a:gd name="T8" fmla="*/ 2147483646 w 35"/>
                  <a:gd name="T9" fmla="*/ 2147483646 h 10"/>
                  <a:gd name="T10" fmla="*/ 2147483646 w 35"/>
                  <a:gd name="T11" fmla="*/ 2147483646 h 10"/>
                  <a:gd name="T12" fmla="*/ 2147483646 w 35"/>
                  <a:gd name="T13" fmla="*/ 2147483646 h 10"/>
                  <a:gd name="T14" fmla="*/ 2147483646 w 35"/>
                  <a:gd name="T15" fmla="*/ 2147483646 h 10"/>
                  <a:gd name="T16" fmla="*/ 2147483646 w 35"/>
                  <a:gd name="T17" fmla="*/ 2147483646 h 10"/>
                  <a:gd name="T18" fmla="*/ 2147483646 w 35"/>
                  <a:gd name="T19" fmla="*/ 2147483646 h 10"/>
                  <a:gd name="T20" fmla="*/ 2147483646 w 35"/>
                  <a:gd name="T21" fmla="*/ 2147483646 h 10"/>
                  <a:gd name="T22" fmla="*/ 2147483646 w 35"/>
                  <a:gd name="T23" fmla="*/ 2147483646 h 10"/>
                  <a:gd name="T24" fmla="*/ 2147483646 w 35"/>
                  <a:gd name="T25" fmla="*/ 2147483646 h 10"/>
                  <a:gd name="T26" fmla="*/ 2147483646 w 35"/>
                  <a:gd name="T27" fmla="*/ 2147483646 h 10"/>
                  <a:gd name="T28" fmla="*/ 0 w 35"/>
                  <a:gd name="T29" fmla="*/ 2147483646 h 10"/>
                  <a:gd name="T30" fmla="*/ 2147483646 w 35"/>
                  <a:gd name="T31" fmla="*/ 2147483646 h 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5" h="10">
                    <a:moveTo>
                      <a:pt x="2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5"/>
                      <a:pt x="28" y="6"/>
                    </a:cubicBezTo>
                    <a:cubicBezTo>
                      <a:pt x="30" y="7"/>
                      <a:pt x="33" y="7"/>
                      <a:pt x="33" y="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5" y="10"/>
                      <a:pt x="33" y="10"/>
                    </a:cubicBezTo>
                    <a:cubicBezTo>
                      <a:pt x="31" y="10"/>
                      <a:pt x="25" y="10"/>
                      <a:pt x="25" y="10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2524919" y="3708401"/>
                <a:ext cx="171450" cy="47625"/>
              </a:xfrm>
              <a:custGeom>
                <a:avLst/>
                <a:gdLst>
                  <a:gd name="T0" fmla="*/ 2147483646 w 132"/>
                  <a:gd name="T1" fmla="*/ 0 h 36"/>
                  <a:gd name="T2" fmla="*/ 2147483646 w 132"/>
                  <a:gd name="T3" fmla="*/ 2147483646 h 36"/>
                  <a:gd name="T4" fmla="*/ 0 w 132"/>
                  <a:gd name="T5" fmla="*/ 2147483646 h 36"/>
                  <a:gd name="T6" fmla="*/ 2147483646 w 132"/>
                  <a:gd name="T7" fmla="*/ 2147483646 h 36"/>
                  <a:gd name="T8" fmla="*/ 2147483646 w 132"/>
                  <a:gd name="T9" fmla="*/ 2147483646 h 36"/>
                  <a:gd name="T10" fmla="*/ 2147483646 w 132"/>
                  <a:gd name="T11" fmla="*/ 2147483646 h 36"/>
                  <a:gd name="T12" fmla="*/ 2147483646 w 132"/>
                  <a:gd name="T13" fmla="*/ 2147483646 h 36"/>
                  <a:gd name="T14" fmla="*/ 2147483646 w 132"/>
                  <a:gd name="T15" fmla="*/ 2147483646 h 36"/>
                  <a:gd name="T16" fmla="*/ 2147483646 w 132"/>
                  <a:gd name="T17" fmla="*/ 2147483646 h 36"/>
                  <a:gd name="T18" fmla="*/ 2147483646 w 132"/>
                  <a:gd name="T19" fmla="*/ 0 h 36"/>
                  <a:gd name="T20" fmla="*/ 2147483646 w 132"/>
                  <a:gd name="T21" fmla="*/ 0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2" h="36">
                    <a:moveTo>
                      <a:pt x="24" y="0"/>
                    </a:moveTo>
                    <a:lnTo>
                      <a:pt x="24" y="12"/>
                    </a:lnTo>
                    <a:lnTo>
                      <a:pt x="0" y="18"/>
                    </a:lnTo>
                    <a:lnTo>
                      <a:pt x="30" y="30"/>
                    </a:lnTo>
                    <a:lnTo>
                      <a:pt x="42" y="36"/>
                    </a:lnTo>
                    <a:lnTo>
                      <a:pt x="66" y="36"/>
                    </a:lnTo>
                    <a:lnTo>
                      <a:pt x="84" y="24"/>
                    </a:lnTo>
                    <a:lnTo>
                      <a:pt x="132" y="30"/>
                    </a:lnTo>
                    <a:lnTo>
                      <a:pt x="108" y="18"/>
                    </a:lnTo>
                    <a:lnTo>
                      <a:pt x="7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4787107" y="3181351"/>
                <a:ext cx="77787" cy="46037"/>
              </a:xfrm>
              <a:custGeom>
                <a:avLst/>
                <a:gdLst>
                  <a:gd name="T0" fmla="*/ 0 w 60"/>
                  <a:gd name="T1" fmla="*/ 2147483646 h 36"/>
                  <a:gd name="T2" fmla="*/ 2147483646 w 60"/>
                  <a:gd name="T3" fmla="*/ 0 h 36"/>
                  <a:gd name="T4" fmla="*/ 2147483646 w 60"/>
                  <a:gd name="T5" fmla="*/ 2147483646 h 36"/>
                  <a:gd name="T6" fmla="*/ 2147483646 w 60"/>
                  <a:gd name="T7" fmla="*/ 2147483646 h 36"/>
                  <a:gd name="T8" fmla="*/ 2147483646 w 60"/>
                  <a:gd name="T9" fmla="*/ 2147483646 h 36"/>
                  <a:gd name="T10" fmla="*/ 2147483646 w 60"/>
                  <a:gd name="T11" fmla="*/ 2147483646 h 36"/>
                  <a:gd name="T12" fmla="*/ 0 w 60"/>
                  <a:gd name="T13" fmla="*/ 2147483646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36">
                    <a:moveTo>
                      <a:pt x="0" y="12"/>
                    </a:moveTo>
                    <a:lnTo>
                      <a:pt x="36" y="0"/>
                    </a:lnTo>
                    <a:lnTo>
                      <a:pt x="60" y="6"/>
                    </a:lnTo>
                    <a:lnTo>
                      <a:pt x="60" y="18"/>
                    </a:lnTo>
                    <a:lnTo>
                      <a:pt x="54" y="36"/>
                    </a:lnTo>
                    <a:lnTo>
                      <a:pt x="30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4699794" y="3092451"/>
                <a:ext cx="31750" cy="61912"/>
              </a:xfrm>
              <a:custGeom>
                <a:avLst/>
                <a:gdLst>
                  <a:gd name="T0" fmla="*/ 0 w 24"/>
                  <a:gd name="T1" fmla="*/ 2147483646 h 48"/>
                  <a:gd name="T2" fmla="*/ 2147483646 w 24"/>
                  <a:gd name="T3" fmla="*/ 2147483646 h 48"/>
                  <a:gd name="T4" fmla="*/ 2147483646 w 24"/>
                  <a:gd name="T5" fmla="*/ 0 h 48"/>
                  <a:gd name="T6" fmla="*/ 2147483646 w 24"/>
                  <a:gd name="T7" fmla="*/ 2147483646 h 48"/>
                  <a:gd name="T8" fmla="*/ 2147483646 w 24"/>
                  <a:gd name="T9" fmla="*/ 2147483646 h 48"/>
                  <a:gd name="T10" fmla="*/ 0 w 24"/>
                  <a:gd name="T11" fmla="*/ 2147483646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48">
                    <a:moveTo>
                      <a:pt x="0" y="48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24" y="24"/>
                    </a:lnTo>
                    <a:lnTo>
                      <a:pt x="24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4691857" y="3028951"/>
                <a:ext cx="39687" cy="47625"/>
              </a:xfrm>
              <a:custGeom>
                <a:avLst/>
                <a:gdLst>
                  <a:gd name="T0" fmla="*/ 0 w 30"/>
                  <a:gd name="T1" fmla="*/ 2147483646 h 37"/>
                  <a:gd name="T2" fmla="*/ 2147483646 w 30"/>
                  <a:gd name="T3" fmla="*/ 0 h 37"/>
                  <a:gd name="T4" fmla="*/ 2147483646 w 30"/>
                  <a:gd name="T5" fmla="*/ 2147483646 h 37"/>
                  <a:gd name="T6" fmla="*/ 2147483646 w 30"/>
                  <a:gd name="T7" fmla="*/ 2147483646 h 37"/>
                  <a:gd name="T8" fmla="*/ 0 w 30"/>
                  <a:gd name="T9" fmla="*/ 214748364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7">
                    <a:moveTo>
                      <a:pt x="0" y="12"/>
                    </a:moveTo>
                    <a:lnTo>
                      <a:pt x="24" y="0"/>
                    </a:lnTo>
                    <a:lnTo>
                      <a:pt x="30" y="24"/>
                    </a:lnTo>
                    <a:lnTo>
                      <a:pt x="24" y="3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5490369" y="3205163"/>
                <a:ext cx="39688" cy="7938"/>
              </a:xfrm>
              <a:custGeom>
                <a:avLst/>
                <a:gdLst>
                  <a:gd name="T0" fmla="*/ 2147483646 w 30"/>
                  <a:gd name="T1" fmla="*/ 0 h 6"/>
                  <a:gd name="T2" fmla="*/ 2147483646 w 30"/>
                  <a:gd name="T3" fmla="*/ 0 h 6"/>
                  <a:gd name="T4" fmla="*/ 0 w 30"/>
                  <a:gd name="T5" fmla="*/ 2147483646 h 6"/>
                  <a:gd name="T6" fmla="*/ 2147483646 w 30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24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5350669" y="3436938"/>
                <a:ext cx="0" cy="3175"/>
              </a:xfrm>
              <a:prstGeom prst="rect">
                <a:avLst/>
              </a:prstGeom>
              <a:solidFill>
                <a:srgbClr val="E6E6E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 eaLnBrk="1" hangingPunct="1">
                  <a:spcBef>
                    <a:spcPct val="15000"/>
                  </a:spcBef>
                </a:pPr>
                <a:endParaRPr lang="en-US" altLang="en-US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5091907" y="3055938"/>
                <a:ext cx="492125" cy="179388"/>
              </a:xfrm>
              <a:custGeom>
                <a:avLst/>
                <a:gdLst>
                  <a:gd name="T0" fmla="*/ 2147483646 w 10616"/>
                  <a:gd name="T1" fmla="*/ 2147483646 h 10000"/>
                  <a:gd name="T2" fmla="*/ 2147483646 w 10616"/>
                  <a:gd name="T3" fmla="*/ 2147483646 h 10000"/>
                  <a:gd name="T4" fmla="*/ 2147483646 w 10616"/>
                  <a:gd name="T5" fmla="*/ 2147483646 h 10000"/>
                  <a:gd name="T6" fmla="*/ 2147483646 w 10616"/>
                  <a:gd name="T7" fmla="*/ 2147483646 h 10000"/>
                  <a:gd name="T8" fmla="*/ 2147483646 w 10616"/>
                  <a:gd name="T9" fmla="*/ 2147483646 h 10000"/>
                  <a:gd name="T10" fmla="*/ 2147483646 w 10616"/>
                  <a:gd name="T11" fmla="*/ 2147483646 h 10000"/>
                  <a:gd name="T12" fmla="*/ 2147483646 w 10616"/>
                  <a:gd name="T13" fmla="*/ 2147483646 h 10000"/>
                  <a:gd name="T14" fmla="*/ 2147483646 w 10616"/>
                  <a:gd name="T15" fmla="*/ 2147483646 h 10000"/>
                  <a:gd name="T16" fmla="*/ 2147483646 w 10616"/>
                  <a:gd name="T17" fmla="*/ 2147483646 h 10000"/>
                  <a:gd name="T18" fmla="*/ 2147483646 w 10616"/>
                  <a:gd name="T19" fmla="*/ 2147483646 h 10000"/>
                  <a:gd name="T20" fmla="*/ 2147483646 w 10616"/>
                  <a:gd name="T21" fmla="*/ 2147483646 h 10000"/>
                  <a:gd name="T22" fmla="*/ 2147483646 w 10616"/>
                  <a:gd name="T23" fmla="*/ 2147483646 h 10000"/>
                  <a:gd name="T24" fmla="*/ 2147483646 w 10616"/>
                  <a:gd name="T25" fmla="*/ 0 h 10000"/>
                  <a:gd name="T26" fmla="*/ 2147483646 w 10616"/>
                  <a:gd name="T27" fmla="*/ 0 h 10000"/>
                  <a:gd name="T28" fmla="*/ 2147483646 w 10616"/>
                  <a:gd name="T29" fmla="*/ 2147483646 h 10000"/>
                  <a:gd name="T30" fmla="*/ 2147483646 w 10616"/>
                  <a:gd name="T31" fmla="*/ 2147483646 h 10000"/>
                  <a:gd name="T32" fmla="*/ 2147483646 w 10616"/>
                  <a:gd name="T33" fmla="*/ 2147483646 h 10000"/>
                  <a:gd name="T34" fmla="*/ 2147483646 w 10616"/>
                  <a:gd name="T35" fmla="*/ 2147483646 h 10000"/>
                  <a:gd name="T36" fmla="*/ 2147483646 w 10616"/>
                  <a:gd name="T37" fmla="*/ 2147483646 h 10000"/>
                  <a:gd name="T38" fmla="*/ 2147483646 w 10616"/>
                  <a:gd name="T39" fmla="*/ 0 h 10000"/>
                  <a:gd name="T40" fmla="*/ 2147483646 w 10616"/>
                  <a:gd name="T41" fmla="*/ 0 h 10000"/>
                  <a:gd name="T42" fmla="*/ 2147483646 w 10616"/>
                  <a:gd name="T43" fmla="*/ 0 h 10000"/>
                  <a:gd name="T44" fmla="*/ 2147483646 w 10616"/>
                  <a:gd name="T45" fmla="*/ 2147483646 h 10000"/>
                  <a:gd name="T46" fmla="*/ 2147483646 w 10616"/>
                  <a:gd name="T47" fmla="*/ 2147483646 h 10000"/>
                  <a:gd name="T48" fmla="*/ 2147483646 w 10616"/>
                  <a:gd name="T49" fmla="*/ 2147483646 h 10000"/>
                  <a:gd name="T50" fmla="*/ 2147483646 w 10616"/>
                  <a:gd name="T51" fmla="*/ 2147483646 h 10000"/>
                  <a:gd name="T52" fmla="*/ 2147483646 w 10616"/>
                  <a:gd name="T53" fmla="*/ 2147483646 h 10000"/>
                  <a:gd name="T54" fmla="*/ 2147483646 w 10616"/>
                  <a:gd name="T55" fmla="*/ 2147483646 h 10000"/>
                  <a:gd name="T56" fmla="*/ 2147483646 w 10616"/>
                  <a:gd name="T57" fmla="*/ 2147483646 h 10000"/>
                  <a:gd name="T58" fmla="*/ 2147483646 w 10616"/>
                  <a:gd name="T59" fmla="*/ 2147483646 h 10000"/>
                  <a:gd name="T60" fmla="*/ 2147483646 w 10616"/>
                  <a:gd name="T61" fmla="*/ 2147483646 h 10000"/>
                  <a:gd name="T62" fmla="*/ 0 w 10616"/>
                  <a:gd name="T63" fmla="*/ 2147483646 h 10000"/>
                  <a:gd name="T64" fmla="*/ 2147483646 w 10616"/>
                  <a:gd name="T65" fmla="*/ 2147483646 h 10000"/>
                  <a:gd name="T66" fmla="*/ 2147483646 w 10616"/>
                  <a:gd name="T67" fmla="*/ 2147483646 h 10000"/>
                  <a:gd name="T68" fmla="*/ 2147483646 w 10616"/>
                  <a:gd name="T69" fmla="*/ 2147483646 h 10000"/>
                  <a:gd name="T70" fmla="*/ 2147483646 w 10616"/>
                  <a:gd name="T71" fmla="*/ 2147483646 h 10000"/>
                  <a:gd name="T72" fmla="*/ 2147483646 w 10616"/>
                  <a:gd name="T73" fmla="*/ 2147483646 h 10000"/>
                  <a:gd name="T74" fmla="*/ 2147483646 w 10616"/>
                  <a:gd name="T75" fmla="*/ 2147483646 h 10000"/>
                  <a:gd name="T76" fmla="*/ 2147483646 w 10616"/>
                  <a:gd name="T77" fmla="*/ 2147483646 h 10000"/>
                  <a:gd name="T78" fmla="*/ 2147483646 w 10616"/>
                  <a:gd name="T79" fmla="*/ 2147483646 h 10000"/>
                  <a:gd name="T80" fmla="*/ 2147483646 w 10616"/>
                  <a:gd name="T81" fmla="*/ 2147483646 h 10000"/>
                  <a:gd name="T82" fmla="*/ 2147483646 w 10616"/>
                  <a:gd name="T83" fmla="*/ 2147483646 h 10000"/>
                  <a:gd name="T84" fmla="*/ 2147483646 w 10616"/>
                  <a:gd name="T85" fmla="*/ 2147483646 h 100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616" h="10000">
                    <a:moveTo>
                      <a:pt x="6379" y="8696"/>
                    </a:moveTo>
                    <a:lnTo>
                      <a:pt x="6718" y="9130"/>
                    </a:lnTo>
                    <a:lnTo>
                      <a:pt x="8582" y="8696"/>
                    </a:lnTo>
                    <a:lnTo>
                      <a:pt x="9430" y="8261"/>
                    </a:lnTo>
                    <a:lnTo>
                      <a:pt x="10277" y="7826"/>
                    </a:lnTo>
                    <a:lnTo>
                      <a:pt x="10616" y="8261"/>
                    </a:lnTo>
                    <a:cubicBezTo>
                      <a:pt x="10560" y="7826"/>
                      <a:pt x="10503" y="7392"/>
                      <a:pt x="10447" y="6957"/>
                    </a:cubicBezTo>
                    <a:lnTo>
                      <a:pt x="10447" y="3913"/>
                    </a:lnTo>
                    <a:cubicBezTo>
                      <a:pt x="10503" y="3768"/>
                      <a:pt x="10560" y="3623"/>
                      <a:pt x="10616" y="3478"/>
                    </a:cubicBezTo>
                    <a:lnTo>
                      <a:pt x="9938" y="1304"/>
                    </a:lnTo>
                    <a:lnTo>
                      <a:pt x="9599" y="435"/>
                    </a:lnTo>
                    <a:lnTo>
                      <a:pt x="9091" y="435"/>
                    </a:lnTo>
                    <a:cubicBezTo>
                      <a:pt x="9034" y="290"/>
                      <a:pt x="8978" y="145"/>
                      <a:pt x="8921" y="0"/>
                    </a:cubicBezTo>
                    <a:lnTo>
                      <a:pt x="8243" y="1304"/>
                    </a:lnTo>
                    <a:lnTo>
                      <a:pt x="7396" y="1304"/>
                    </a:lnTo>
                    <a:lnTo>
                      <a:pt x="7226" y="1304"/>
                    </a:lnTo>
                    <a:lnTo>
                      <a:pt x="6548" y="435"/>
                    </a:lnTo>
                    <a:lnTo>
                      <a:pt x="6040" y="0"/>
                    </a:lnTo>
                    <a:lnTo>
                      <a:pt x="4684" y="0"/>
                    </a:lnTo>
                    <a:lnTo>
                      <a:pt x="4345" y="0"/>
                    </a:lnTo>
                    <a:lnTo>
                      <a:pt x="3836" y="435"/>
                    </a:lnTo>
                    <a:lnTo>
                      <a:pt x="3497" y="1304"/>
                    </a:lnTo>
                    <a:lnTo>
                      <a:pt x="2650" y="1739"/>
                    </a:lnTo>
                    <a:cubicBezTo>
                      <a:pt x="2593" y="1594"/>
                      <a:pt x="2537" y="1449"/>
                      <a:pt x="2480" y="1304"/>
                    </a:cubicBezTo>
                    <a:lnTo>
                      <a:pt x="2311" y="1304"/>
                    </a:lnTo>
                    <a:lnTo>
                      <a:pt x="1972" y="2609"/>
                    </a:lnTo>
                    <a:cubicBezTo>
                      <a:pt x="1746" y="2609"/>
                      <a:pt x="1494" y="2631"/>
                      <a:pt x="1294" y="2609"/>
                    </a:cubicBezTo>
                    <a:cubicBezTo>
                      <a:pt x="1094" y="2587"/>
                      <a:pt x="883" y="2261"/>
                      <a:pt x="770" y="2478"/>
                    </a:cubicBezTo>
                    <a:cubicBezTo>
                      <a:pt x="657" y="2695"/>
                      <a:pt x="333" y="2962"/>
                      <a:pt x="205" y="3117"/>
                    </a:cubicBezTo>
                    <a:cubicBezTo>
                      <a:pt x="77" y="3272"/>
                      <a:pt x="0" y="3266"/>
                      <a:pt x="0" y="3407"/>
                    </a:cubicBezTo>
                    <a:cubicBezTo>
                      <a:pt x="113" y="3701"/>
                      <a:pt x="482" y="5084"/>
                      <a:pt x="698" y="5748"/>
                    </a:cubicBezTo>
                    <a:cubicBezTo>
                      <a:pt x="914" y="6412"/>
                      <a:pt x="1138" y="6900"/>
                      <a:pt x="1294" y="7391"/>
                    </a:cubicBezTo>
                    <a:cubicBezTo>
                      <a:pt x="1450" y="7882"/>
                      <a:pt x="1520" y="8261"/>
                      <a:pt x="1633" y="8696"/>
                    </a:cubicBezTo>
                    <a:lnTo>
                      <a:pt x="3158" y="9130"/>
                    </a:lnTo>
                    <a:lnTo>
                      <a:pt x="3328" y="9130"/>
                    </a:lnTo>
                    <a:lnTo>
                      <a:pt x="4514" y="10000"/>
                    </a:lnTo>
                    <a:lnTo>
                      <a:pt x="5192" y="9130"/>
                    </a:lnTo>
                    <a:lnTo>
                      <a:pt x="5870" y="10000"/>
                    </a:lnTo>
                    <a:lnTo>
                      <a:pt x="6379" y="869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5339557" y="3205163"/>
                <a:ext cx="180975" cy="146050"/>
              </a:xfrm>
              <a:custGeom>
                <a:avLst/>
                <a:gdLst>
                  <a:gd name="T0" fmla="*/ 2147483646 w 139"/>
                  <a:gd name="T1" fmla="*/ 2147483646 h 114"/>
                  <a:gd name="T2" fmla="*/ 2147483646 w 139"/>
                  <a:gd name="T3" fmla="*/ 2147483646 h 114"/>
                  <a:gd name="T4" fmla="*/ 2147483646 w 139"/>
                  <a:gd name="T5" fmla="*/ 2147483646 h 114"/>
                  <a:gd name="T6" fmla="*/ 2147483646 w 139"/>
                  <a:gd name="T7" fmla="*/ 2147483646 h 114"/>
                  <a:gd name="T8" fmla="*/ 2147483646 w 139"/>
                  <a:gd name="T9" fmla="*/ 2147483646 h 114"/>
                  <a:gd name="T10" fmla="*/ 2147483646 w 139"/>
                  <a:gd name="T11" fmla="*/ 2147483646 h 114"/>
                  <a:gd name="T12" fmla="*/ 2147483646 w 139"/>
                  <a:gd name="T13" fmla="*/ 0 h 114"/>
                  <a:gd name="T14" fmla="*/ 2147483646 w 139"/>
                  <a:gd name="T15" fmla="*/ 2147483646 h 114"/>
                  <a:gd name="T16" fmla="*/ 2147483646 w 139"/>
                  <a:gd name="T17" fmla="*/ 2147483646 h 114"/>
                  <a:gd name="T18" fmla="*/ 2147483646 w 139"/>
                  <a:gd name="T19" fmla="*/ 2147483646 h 114"/>
                  <a:gd name="T20" fmla="*/ 2147483646 w 139"/>
                  <a:gd name="T21" fmla="*/ 2147483646 h 114"/>
                  <a:gd name="T22" fmla="*/ 2147483646 w 139"/>
                  <a:gd name="T23" fmla="*/ 2147483646 h 114"/>
                  <a:gd name="T24" fmla="*/ 2147483646 w 139"/>
                  <a:gd name="T25" fmla="*/ 2147483646 h 114"/>
                  <a:gd name="T26" fmla="*/ 0 w 139"/>
                  <a:gd name="T27" fmla="*/ 2147483646 h 114"/>
                  <a:gd name="T28" fmla="*/ 2147483646 w 139"/>
                  <a:gd name="T29" fmla="*/ 2147483646 h 114"/>
                  <a:gd name="T30" fmla="*/ 2147483646 w 139"/>
                  <a:gd name="T31" fmla="*/ 2147483646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9" h="114">
                    <a:moveTo>
                      <a:pt x="25" y="114"/>
                    </a:moveTo>
                    <a:lnTo>
                      <a:pt x="61" y="96"/>
                    </a:lnTo>
                    <a:lnTo>
                      <a:pt x="73" y="90"/>
                    </a:lnTo>
                    <a:lnTo>
                      <a:pt x="115" y="66"/>
                    </a:lnTo>
                    <a:lnTo>
                      <a:pt x="127" y="24"/>
                    </a:lnTo>
                    <a:lnTo>
                      <a:pt x="139" y="6"/>
                    </a:lnTo>
                    <a:lnTo>
                      <a:pt x="139" y="0"/>
                    </a:lnTo>
                    <a:lnTo>
                      <a:pt x="115" y="6"/>
                    </a:lnTo>
                    <a:lnTo>
                      <a:pt x="49" y="12"/>
                    </a:lnTo>
                    <a:lnTo>
                      <a:pt x="37" y="6"/>
                    </a:lnTo>
                    <a:lnTo>
                      <a:pt x="19" y="24"/>
                    </a:lnTo>
                    <a:lnTo>
                      <a:pt x="25" y="48"/>
                    </a:lnTo>
                    <a:lnTo>
                      <a:pt x="0" y="102"/>
                    </a:lnTo>
                    <a:lnTo>
                      <a:pt x="13" y="102"/>
                    </a:lnTo>
                    <a:lnTo>
                      <a:pt x="25" y="114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315744" y="3321051"/>
                <a:ext cx="127000" cy="115887"/>
              </a:xfrm>
              <a:custGeom>
                <a:avLst/>
                <a:gdLst>
                  <a:gd name="T0" fmla="*/ 2147483646 w 97"/>
                  <a:gd name="T1" fmla="*/ 2147483646 h 90"/>
                  <a:gd name="T2" fmla="*/ 2147483646 w 97"/>
                  <a:gd name="T3" fmla="*/ 0 h 90"/>
                  <a:gd name="T4" fmla="*/ 2147483646 w 97"/>
                  <a:gd name="T5" fmla="*/ 2147483646 h 90"/>
                  <a:gd name="T6" fmla="*/ 2147483646 w 97"/>
                  <a:gd name="T7" fmla="*/ 2147483646 h 90"/>
                  <a:gd name="T8" fmla="*/ 2147483646 w 97"/>
                  <a:gd name="T9" fmla="*/ 2147483646 h 90"/>
                  <a:gd name="T10" fmla="*/ 2147483646 w 97"/>
                  <a:gd name="T11" fmla="*/ 2147483646 h 90"/>
                  <a:gd name="T12" fmla="*/ 2147483646 w 97"/>
                  <a:gd name="T13" fmla="*/ 2147483646 h 90"/>
                  <a:gd name="T14" fmla="*/ 0 w 97"/>
                  <a:gd name="T15" fmla="*/ 2147483646 h 90"/>
                  <a:gd name="T16" fmla="*/ 2147483646 w 97"/>
                  <a:gd name="T17" fmla="*/ 2147483646 h 90"/>
                  <a:gd name="T18" fmla="*/ 2147483646 w 97"/>
                  <a:gd name="T19" fmla="*/ 2147483646 h 90"/>
                  <a:gd name="T20" fmla="*/ 2147483646 w 97"/>
                  <a:gd name="T21" fmla="*/ 2147483646 h 90"/>
                  <a:gd name="T22" fmla="*/ 2147483646 w 97"/>
                  <a:gd name="T23" fmla="*/ 2147483646 h 90"/>
                  <a:gd name="T24" fmla="*/ 2147483646 w 97"/>
                  <a:gd name="T25" fmla="*/ 2147483646 h 90"/>
                  <a:gd name="T26" fmla="*/ 2147483646 w 97"/>
                  <a:gd name="T27" fmla="*/ 2147483646 h 90"/>
                  <a:gd name="T28" fmla="*/ 2147483646 w 97"/>
                  <a:gd name="T29" fmla="*/ 2147483646 h 90"/>
                  <a:gd name="T30" fmla="*/ 2147483646 w 97"/>
                  <a:gd name="T31" fmla="*/ 2147483646 h 90"/>
                  <a:gd name="T32" fmla="*/ 2147483646 w 97"/>
                  <a:gd name="T33" fmla="*/ 2147483646 h 90"/>
                  <a:gd name="T34" fmla="*/ 2147483646 w 97"/>
                  <a:gd name="T35" fmla="*/ 2147483646 h 90"/>
                  <a:gd name="T36" fmla="*/ 2147483646 w 97"/>
                  <a:gd name="T37" fmla="*/ 2147483646 h 90"/>
                  <a:gd name="T38" fmla="*/ 2147483646 w 97"/>
                  <a:gd name="T39" fmla="*/ 2147483646 h 9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7" h="90">
                    <a:moveTo>
                      <a:pt x="91" y="24"/>
                    </a:moveTo>
                    <a:lnTo>
                      <a:pt x="91" y="0"/>
                    </a:lnTo>
                    <a:lnTo>
                      <a:pt x="79" y="6"/>
                    </a:lnTo>
                    <a:lnTo>
                      <a:pt x="43" y="24"/>
                    </a:lnTo>
                    <a:lnTo>
                      <a:pt x="31" y="12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0" y="42"/>
                    </a:lnTo>
                    <a:lnTo>
                      <a:pt x="18" y="90"/>
                    </a:lnTo>
                    <a:lnTo>
                      <a:pt x="25" y="90"/>
                    </a:lnTo>
                    <a:lnTo>
                      <a:pt x="37" y="90"/>
                    </a:lnTo>
                    <a:lnTo>
                      <a:pt x="49" y="78"/>
                    </a:lnTo>
                    <a:lnTo>
                      <a:pt x="67" y="78"/>
                    </a:lnTo>
                    <a:lnTo>
                      <a:pt x="73" y="66"/>
                    </a:lnTo>
                    <a:lnTo>
                      <a:pt x="61" y="36"/>
                    </a:lnTo>
                    <a:lnTo>
                      <a:pt x="85" y="30"/>
                    </a:lnTo>
                    <a:lnTo>
                      <a:pt x="97" y="24"/>
                    </a:lnTo>
                    <a:lnTo>
                      <a:pt x="91" y="24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315744" y="3321051"/>
                <a:ext cx="127000" cy="115887"/>
              </a:xfrm>
              <a:custGeom>
                <a:avLst/>
                <a:gdLst>
                  <a:gd name="T0" fmla="*/ 2147483646 w 97"/>
                  <a:gd name="T1" fmla="*/ 2147483646 h 90"/>
                  <a:gd name="T2" fmla="*/ 2147483646 w 97"/>
                  <a:gd name="T3" fmla="*/ 0 h 90"/>
                  <a:gd name="T4" fmla="*/ 2147483646 w 97"/>
                  <a:gd name="T5" fmla="*/ 2147483646 h 90"/>
                  <a:gd name="T6" fmla="*/ 2147483646 w 97"/>
                  <a:gd name="T7" fmla="*/ 2147483646 h 90"/>
                  <a:gd name="T8" fmla="*/ 2147483646 w 97"/>
                  <a:gd name="T9" fmla="*/ 2147483646 h 90"/>
                  <a:gd name="T10" fmla="*/ 2147483646 w 97"/>
                  <a:gd name="T11" fmla="*/ 2147483646 h 90"/>
                  <a:gd name="T12" fmla="*/ 2147483646 w 97"/>
                  <a:gd name="T13" fmla="*/ 2147483646 h 90"/>
                  <a:gd name="T14" fmla="*/ 0 w 97"/>
                  <a:gd name="T15" fmla="*/ 2147483646 h 90"/>
                  <a:gd name="T16" fmla="*/ 2147483646 w 97"/>
                  <a:gd name="T17" fmla="*/ 2147483646 h 90"/>
                  <a:gd name="T18" fmla="*/ 2147483646 w 97"/>
                  <a:gd name="T19" fmla="*/ 2147483646 h 90"/>
                  <a:gd name="T20" fmla="*/ 2147483646 w 97"/>
                  <a:gd name="T21" fmla="*/ 2147483646 h 90"/>
                  <a:gd name="T22" fmla="*/ 2147483646 w 97"/>
                  <a:gd name="T23" fmla="*/ 2147483646 h 90"/>
                  <a:gd name="T24" fmla="*/ 2147483646 w 97"/>
                  <a:gd name="T25" fmla="*/ 2147483646 h 90"/>
                  <a:gd name="T26" fmla="*/ 2147483646 w 97"/>
                  <a:gd name="T27" fmla="*/ 2147483646 h 90"/>
                  <a:gd name="T28" fmla="*/ 2147483646 w 97"/>
                  <a:gd name="T29" fmla="*/ 2147483646 h 90"/>
                  <a:gd name="T30" fmla="*/ 2147483646 w 97"/>
                  <a:gd name="T31" fmla="*/ 2147483646 h 90"/>
                  <a:gd name="T32" fmla="*/ 2147483646 w 97"/>
                  <a:gd name="T33" fmla="*/ 2147483646 h 90"/>
                  <a:gd name="T34" fmla="*/ 2147483646 w 97"/>
                  <a:gd name="T35" fmla="*/ 2147483646 h 90"/>
                  <a:gd name="T36" fmla="*/ 2147483646 w 97"/>
                  <a:gd name="T37" fmla="*/ 2147483646 h 90"/>
                  <a:gd name="T38" fmla="*/ 2147483646 w 97"/>
                  <a:gd name="T39" fmla="*/ 2147483646 h 9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7" h="90">
                    <a:moveTo>
                      <a:pt x="91" y="24"/>
                    </a:moveTo>
                    <a:lnTo>
                      <a:pt x="91" y="0"/>
                    </a:lnTo>
                    <a:lnTo>
                      <a:pt x="79" y="6"/>
                    </a:lnTo>
                    <a:lnTo>
                      <a:pt x="43" y="24"/>
                    </a:lnTo>
                    <a:lnTo>
                      <a:pt x="31" y="12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0" y="42"/>
                    </a:lnTo>
                    <a:lnTo>
                      <a:pt x="18" y="90"/>
                    </a:lnTo>
                    <a:lnTo>
                      <a:pt x="25" y="90"/>
                    </a:lnTo>
                    <a:lnTo>
                      <a:pt x="37" y="90"/>
                    </a:lnTo>
                    <a:lnTo>
                      <a:pt x="49" y="78"/>
                    </a:lnTo>
                    <a:lnTo>
                      <a:pt x="67" y="78"/>
                    </a:lnTo>
                    <a:lnTo>
                      <a:pt x="73" y="66"/>
                    </a:lnTo>
                    <a:lnTo>
                      <a:pt x="61" y="36"/>
                    </a:lnTo>
                    <a:lnTo>
                      <a:pt x="85" y="30"/>
                    </a:lnTo>
                    <a:lnTo>
                      <a:pt x="97" y="24"/>
                    </a:lnTo>
                    <a:lnTo>
                      <a:pt x="91" y="24"/>
                    </a:lnTo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5755482" y="3540126"/>
                <a:ext cx="119062" cy="77787"/>
              </a:xfrm>
              <a:custGeom>
                <a:avLst/>
                <a:gdLst>
                  <a:gd name="T0" fmla="*/ 2147483646 w 90"/>
                  <a:gd name="T1" fmla="*/ 2147483646 h 60"/>
                  <a:gd name="T2" fmla="*/ 2147483646 w 90"/>
                  <a:gd name="T3" fmla="*/ 2147483646 h 60"/>
                  <a:gd name="T4" fmla="*/ 2147483646 w 90"/>
                  <a:gd name="T5" fmla="*/ 2147483646 h 60"/>
                  <a:gd name="T6" fmla="*/ 2147483646 w 90"/>
                  <a:gd name="T7" fmla="*/ 2147483646 h 60"/>
                  <a:gd name="T8" fmla="*/ 2147483646 w 90"/>
                  <a:gd name="T9" fmla="*/ 0 h 60"/>
                  <a:gd name="T10" fmla="*/ 2147483646 w 90"/>
                  <a:gd name="T11" fmla="*/ 2147483646 h 60"/>
                  <a:gd name="T12" fmla="*/ 2147483646 w 90"/>
                  <a:gd name="T13" fmla="*/ 2147483646 h 60"/>
                  <a:gd name="T14" fmla="*/ 0 w 90"/>
                  <a:gd name="T15" fmla="*/ 2147483646 h 60"/>
                  <a:gd name="T16" fmla="*/ 2147483646 w 90"/>
                  <a:gd name="T17" fmla="*/ 2147483646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60">
                    <a:moveTo>
                      <a:pt x="18" y="48"/>
                    </a:moveTo>
                    <a:lnTo>
                      <a:pt x="66" y="60"/>
                    </a:lnTo>
                    <a:lnTo>
                      <a:pt x="78" y="30"/>
                    </a:lnTo>
                    <a:lnTo>
                      <a:pt x="90" y="24"/>
                    </a:lnTo>
                    <a:lnTo>
                      <a:pt x="84" y="0"/>
                    </a:lnTo>
                    <a:lnTo>
                      <a:pt x="30" y="18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5772944" y="3570288"/>
                <a:ext cx="187325" cy="217488"/>
              </a:xfrm>
              <a:custGeom>
                <a:avLst/>
                <a:gdLst>
                  <a:gd name="T0" fmla="*/ 2147483646 w 24"/>
                  <a:gd name="T1" fmla="*/ 2147483646 h 28"/>
                  <a:gd name="T2" fmla="*/ 2147483646 w 24"/>
                  <a:gd name="T3" fmla="*/ 2147483646 h 28"/>
                  <a:gd name="T4" fmla="*/ 2147483646 w 24"/>
                  <a:gd name="T5" fmla="*/ 2147483646 h 28"/>
                  <a:gd name="T6" fmla="*/ 2147483646 w 24"/>
                  <a:gd name="T7" fmla="*/ 2147483646 h 28"/>
                  <a:gd name="T8" fmla="*/ 0 w 24"/>
                  <a:gd name="T9" fmla="*/ 2147483646 h 28"/>
                  <a:gd name="T10" fmla="*/ 2147483646 w 24"/>
                  <a:gd name="T11" fmla="*/ 2147483646 h 28"/>
                  <a:gd name="T12" fmla="*/ 2147483646 w 24"/>
                  <a:gd name="T13" fmla="*/ 2147483646 h 28"/>
                  <a:gd name="T14" fmla="*/ 2147483646 w 24"/>
                  <a:gd name="T15" fmla="*/ 2147483646 h 28"/>
                  <a:gd name="T16" fmla="*/ 2147483646 w 24"/>
                  <a:gd name="T17" fmla="*/ 2147483646 h 28"/>
                  <a:gd name="T18" fmla="*/ 2147483646 w 24"/>
                  <a:gd name="T19" fmla="*/ 2147483646 h 28"/>
                  <a:gd name="T20" fmla="*/ 2147483646 w 24"/>
                  <a:gd name="T21" fmla="*/ 2147483646 h 28"/>
                  <a:gd name="T22" fmla="*/ 2147483646 w 24"/>
                  <a:gd name="T23" fmla="*/ 2147483646 h 28"/>
                  <a:gd name="T24" fmla="*/ 2147483646 w 24"/>
                  <a:gd name="T25" fmla="*/ 0 h 28"/>
                  <a:gd name="T26" fmla="*/ 2147483646 w 24"/>
                  <a:gd name="T27" fmla="*/ 0 h 28"/>
                  <a:gd name="T28" fmla="*/ 2147483646 w 24"/>
                  <a:gd name="T29" fmla="*/ 2147483646 h 28"/>
                  <a:gd name="T30" fmla="*/ 2147483646 w 24"/>
                  <a:gd name="T31" fmla="*/ 2147483646 h 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" h="28">
                    <a:moveTo>
                      <a:pt x="9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3" y="18"/>
                      <a:pt x="0" y="18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1"/>
                      <a:pt x="11" y="1"/>
                      <a:pt x="11" y="1"/>
                    </a:cubicBez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5537994" y="3709988"/>
                <a:ext cx="265113" cy="165100"/>
              </a:xfrm>
              <a:custGeom>
                <a:avLst/>
                <a:gdLst>
                  <a:gd name="T0" fmla="*/ 2147483646 w 34"/>
                  <a:gd name="T1" fmla="*/ 0 h 21"/>
                  <a:gd name="T2" fmla="*/ 2147483646 w 34"/>
                  <a:gd name="T3" fmla="*/ 2147483646 h 21"/>
                  <a:gd name="T4" fmla="*/ 2147483646 w 34"/>
                  <a:gd name="T5" fmla="*/ 2147483646 h 21"/>
                  <a:gd name="T6" fmla="*/ 2147483646 w 34"/>
                  <a:gd name="T7" fmla="*/ 2147483646 h 21"/>
                  <a:gd name="T8" fmla="*/ 0 w 34"/>
                  <a:gd name="T9" fmla="*/ 2147483646 h 21"/>
                  <a:gd name="T10" fmla="*/ 2147483646 w 34"/>
                  <a:gd name="T11" fmla="*/ 2147483646 h 21"/>
                  <a:gd name="T12" fmla="*/ 2147483646 w 34"/>
                  <a:gd name="T13" fmla="*/ 2147483646 h 21"/>
                  <a:gd name="T14" fmla="*/ 2147483646 w 34"/>
                  <a:gd name="T15" fmla="*/ 2147483646 h 21"/>
                  <a:gd name="T16" fmla="*/ 2147483646 w 34"/>
                  <a:gd name="T17" fmla="*/ 2147483646 h 21"/>
                  <a:gd name="T18" fmla="*/ 2147483646 w 34"/>
                  <a:gd name="T19" fmla="*/ 2147483646 h 21"/>
                  <a:gd name="T20" fmla="*/ 2147483646 w 34"/>
                  <a:gd name="T21" fmla="*/ 2147483646 h 21"/>
                  <a:gd name="T22" fmla="*/ 2147483646 w 34"/>
                  <a:gd name="T23" fmla="*/ 2147483646 h 21"/>
                  <a:gd name="T24" fmla="*/ 2147483646 w 34"/>
                  <a:gd name="T25" fmla="*/ 2147483646 h 21"/>
                  <a:gd name="T26" fmla="*/ 2147483646 w 34"/>
                  <a:gd name="T27" fmla="*/ 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4" h="21">
                    <a:moveTo>
                      <a:pt x="30" y="0"/>
                    </a:moveTo>
                    <a:cubicBezTo>
                      <a:pt x="25" y="2"/>
                      <a:pt x="18" y="3"/>
                      <a:pt x="18" y="4"/>
                    </a:cubicBezTo>
                    <a:cubicBezTo>
                      <a:pt x="16" y="5"/>
                      <a:pt x="14" y="7"/>
                      <a:pt x="1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1" y="3"/>
                      <a:pt x="31" y="3"/>
                      <a:pt x="31" y="3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5350669" y="3351213"/>
                <a:ext cx="492125" cy="422275"/>
              </a:xfrm>
              <a:custGeom>
                <a:avLst/>
                <a:gdLst>
                  <a:gd name="T0" fmla="*/ 2147483646 w 63"/>
                  <a:gd name="T1" fmla="*/ 2147483646 h 54"/>
                  <a:gd name="T2" fmla="*/ 2147483646 w 63"/>
                  <a:gd name="T3" fmla="*/ 2147483646 h 54"/>
                  <a:gd name="T4" fmla="*/ 2147483646 w 63"/>
                  <a:gd name="T5" fmla="*/ 2147483646 h 54"/>
                  <a:gd name="T6" fmla="*/ 2147483646 w 63"/>
                  <a:gd name="T7" fmla="*/ 2147483646 h 54"/>
                  <a:gd name="T8" fmla="*/ 2147483646 w 63"/>
                  <a:gd name="T9" fmla="*/ 2147483646 h 54"/>
                  <a:gd name="T10" fmla="*/ 2147483646 w 63"/>
                  <a:gd name="T11" fmla="*/ 2147483646 h 54"/>
                  <a:gd name="T12" fmla="*/ 2147483646 w 63"/>
                  <a:gd name="T13" fmla="*/ 2147483646 h 54"/>
                  <a:gd name="T14" fmla="*/ 2147483646 w 63"/>
                  <a:gd name="T15" fmla="*/ 2147483646 h 54"/>
                  <a:gd name="T16" fmla="*/ 2147483646 w 63"/>
                  <a:gd name="T17" fmla="*/ 2147483646 h 54"/>
                  <a:gd name="T18" fmla="*/ 2147483646 w 63"/>
                  <a:gd name="T19" fmla="*/ 2147483646 h 54"/>
                  <a:gd name="T20" fmla="*/ 2147483646 w 63"/>
                  <a:gd name="T21" fmla="*/ 2147483646 h 54"/>
                  <a:gd name="T22" fmla="*/ 2147483646 w 63"/>
                  <a:gd name="T23" fmla="*/ 2147483646 h 54"/>
                  <a:gd name="T24" fmla="*/ 2147483646 w 63"/>
                  <a:gd name="T25" fmla="*/ 2147483646 h 54"/>
                  <a:gd name="T26" fmla="*/ 2147483646 w 63"/>
                  <a:gd name="T27" fmla="*/ 2147483646 h 54"/>
                  <a:gd name="T28" fmla="*/ 2147483646 w 63"/>
                  <a:gd name="T29" fmla="*/ 0 h 54"/>
                  <a:gd name="T30" fmla="*/ 2147483646 w 63"/>
                  <a:gd name="T31" fmla="*/ 0 h 54"/>
                  <a:gd name="T32" fmla="*/ 2147483646 w 63"/>
                  <a:gd name="T33" fmla="*/ 2147483646 h 54"/>
                  <a:gd name="T34" fmla="*/ 2147483646 w 63"/>
                  <a:gd name="T35" fmla="*/ 2147483646 h 54"/>
                  <a:gd name="T36" fmla="*/ 2147483646 w 63"/>
                  <a:gd name="T37" fmla="*/ 2147483646 h 54"/>
                  <a:gd name="T38" fmla="*/ 2147483646 w 63"/>
                  <a:gd name="T39" fmla="*/ 2147483646 h 54"/>
                  <a:gd name="T40" fmla="*/ 2147483646 w 63"/>
                  <a:gd name="T41" fmla="*/ 2147483646 h 54"/>
                  <a:gd name="T42" fmla="*/ 2147483646 w 63"/>
                  <a:gd name="T43" fmla="*/ 2147483646 h 54"/>
                  <a:gd name="T44" fmla="*/ 0 w 63"/>
                  <a:gd name="T45" fmla="*/ 2147483646 h 54"/>
                  <a:gd name="T46" fmla="*/ 2147483646 w 63"/>
                  <a:gd name="T47" fmla="*/ 2147483646 h 54"/>
                  <a:gd name="T48" fmla="*/ 2147483646 w 63"/>
                  <a:gd name="T49" fmla="*/ 2147483646 h 54"/>
                  <a:gd name="T50" fmla="*/ 2147483646 w 63"/>
                  <a:gd name="T51" fmla="*/ 2147483646 h 54"/>
                  <a:gd name="T52" fmla="*/ 2147483646 w 63"/>
                  <a:gd name="T53" fmla="*/ 2147483646 h 54"/>
                  <a:gd name="T54" fmla="*/ 2147483646 w 63"/>
                  <a:gd name="T55" fmla="*/ 2147483646 h 54"/>
                  <a:gd name="T56" fmla="*/ 2147483646 w 63"/>
                  <a:gd name="T57" fmla="*/ 2147483646 h 54"/>
                  <a:gd name="T58" fmla="*/ 2147483646 w 63"/>
                  <a:gd name="T59" fmla="*/ 2147483646 h 54"/>
                  <a:gd name="T60" fmla="*/ 2147483646 w 63"/>
                  <a:gd name="T61" fmla="*/ 2147483646 h 54"/>
                  <a:gd name="T62" fmla="*/ 2147483646 w 63"/>
                  <a:gd name="T63" fmla="*/ 2147483646 h 54"/>
                  <a:gd name="T64" fmla="*/ 2147483646 w 63"/>
                  <a:gd name="T65" fmla="*/ 2147483646 h 54"/>
                  <a:gd name="T66" fmla="*/ 2147483646 w 63"/>
                  <a:gd name="T67" fmla="*/ 2147483646 h 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3" h="54">
                    <a:moveTo>
                      <a:pt x="63" y="34"/>
                    </a:moveTo>
                    <a:cubicBezTo>
                      <a:pt x="55" y="32"/>
                      <a:pt x="55" y="32"/>
                      <a:pt x="55" y="32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40" y="51"/>
                      <a:pt x="42" y="50"/>
                    </a:cubicBezTo>
                    <a:cubicBezTo>
                      <a:pt x="42" y="49"/>
                      <a:pt x="49" y="48"/>
                      <a:pt x="54" y="46"/>
                    </a:cubicBezTo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5772944" y="3617913"/>
                <a:ext cx="77788" cy="92075"/>
              </a:xfrm>
              <a:custGeom>
                <a:avLst/>
                <a:gdLst>
                  <a:gd name="T0" fmla="*/ 0 w 10"/>
                  <a:gd name="T1" fmla="*/ 2147483646 h 12"/>
                  <a:gd name="T2" fmla="*/ 2147483646 w 10"/>
                  <a:gd name="T3" fmla="*/ 2147483646 h 12"/>
                  <a:gd name="T4" fmla="*/ 2147483646 w 10"/>
                  <a:gd name="T5" fmla="*/ 2147483646 h 12"/>
                  <a:gd name="T6" fmla="*/ 2147483646 w 10"/>
                  <a:gd name="T7" fmla="*/ 0 h 12"/>
                  <a:gd name="T8" fmla="*/ 2147483646 w 10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0" y="12"/>
                    </a:moveTo>
                    <a:cubicBezTo>
                      <a:pt x="3" y="12"/>
                      <a:pt x="4" y="11"/>
                      <a:pt x="4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5434807" y="3195638"/>
                <a:ext cx="249237" cy="250825"/>
              </a:xfrm>
              <a:custGeom>
                <a:avLst/>
                <a:gdLst>
                  <a:gd name="T0" fmla="*/ 2147483646 w 192"/>
                  <a:gd name="T1" fmla="*/ 2147483646 h 192"/>
                  <a:gd name="T2" fmla="*/ 2147483646 w 192"/>
                  <a:gd name="T3" fmla="*/ 2147483646 h 192"/>
                  <a:gd name="T4" fmla="*/ 2147483646 w 192"/>
                  <a:gd name="T5" fmla="*/ 2147483646 h 192"/>
                  <a:gd name="T6" fmla="*/ 2147483646 w 192"/>
                  <a:gd name="T7" fmla="*/ 2147483646 h 192"/>
                  <a:gd name="T8" fmla="*/ 2147483646 w 192"/>
                  <a:gd name="T9" fmla="*/ 2147483646 h 192"/>
                  <a:gd name="T10" fmla="*/ 2147483646 w 192"/>
                  <a:gd name="T11" fmla="*/ 0 h 192"/>
                  <a:gd name="T12" fmla="*/ 2147483646 w 192"/>
                  <a:gd name="T13" fmla="*/ 2147483646 h 192"/>
                  <a:gd name="T14" fmla="*/ 2147483646 w 192"/>
                  <a:gd name="T15" fmla="*/ 2147483646 h 192"/>
                  <a:gd name="T16" fmla="*/ 2147483646 w 192"/>
                  <a:gd name="T17" fmla="*/ 2147483646 h 192"/>
                  <a:gd name="T18" fmla="*/ 2147483646 w 192"/>
                  <a:gd name="T19" fmla="*/ 2147483646 h 192"/>
                  <a:gd name="T20" fmla="*/ 2147483646 w 192"/>
                  <a:gd name="T21" fmla="*/ 2147483646 h 192"/>
                  <a:gd name="T22" fmla="*/ 0 w 192"/>
                  <a:gd name="T23" fmla="*/ 2147483646 h 192"/>
                  <a:gd name="T24" fmla="*/ 0 w 192"/>
                  <a:gd name="T25" fmla="*/ 2147483646 h 192"/>
                  <a:gd name="T26" fmla="*/ 2147483646 w 192"/>
                  <a:gd name="T27" fmla="*/ 2147483646 h 192"/>
                  <a:gd name="T28" fmla="*/ 2147483646 w 192"/>
                  <a:gd name="T29" fmla="*/ 2147483646 h 192"/>
                  <a:gd name="T30" fmla="*/ 2147483646 w 192"/>
                  <a:gd name="T31" fmla="*/ 2147483646 h 192"/>
                  <a:gd name="T32" fmla="*/ 2147483646 w 192"/>
                  <a:gd name="T33" fmla="*/ 2147483646 h 192"/>
                  <a:gd name="T34" fmla="*/ 2147483646 w 192"/>
                  <a:gd name="T35" fmla="*/ 2147483646 h 192"/>
                  <a:gd name="T36" fmla="*/ 2147483646 w 192"/>
                  <a:gd name="T37" fmla="*/ 2147483646 h 192"/>
                  <a:gd name="T38" fmla="*/ 2147483646 w 192"/>
                  <a:gd name="T39" fmla="*/ 2147483646 h 192"/>
                  <a:gd name="T40" fmla="*/ 2147483646 w 192"/>
                  <a:gd name="T41" fmla="*/ 2147483646 h 192"/>
                  <a:gd name="T42" fmla="*/ 2147483646 w 192"/>
                  <a:gd name="T43" fmla="*/ 2147483646 h 192"/>
                  <a:gd name="T44" fmla="*/ 2147483646 w 192"/>
                  <a:gd name="T45" fmla="*/ 2147483646 h 19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92" h="192">
                    <a:moveTo>
                      <a:pt x="168" y="120"/>
                    </a:moveTo>
                    <a:lnTo>
                      <a:pt x="132" y="90"/>
                    </a:lnTo>
                    <a:lnTo>
                      <a:pt x="132" y="66"/>
                    </a:lnTo>
                    <a:lnTo>
                      <a:pt x="138" y="42"/>
                    </a:lnTo>
                    <a:lnTo>
                      <a:pt x="114" y="6"/>
                    </a:lnTo>
                    <a:lnTo>
                      <a:pt x="102" y="0"/>
                    </a:lnTo>
                    <a:lnTo>
                      <a:pt x="72" y="6"/>
                    </a:lnTo>
                    <a:lnTo>
                      <a:pt x="66" y="6"/>
                    </a:lnTo>
                    <a:lnTo>
                      <a:pt x="66" y="12"/>
                    </a:lnTo>
                    <a:lnTo>
                      <a:pt x="54" y="30"/>
                    </a:lnTo>
                    <a:lnTo>
                      <a:pt x="42" y="72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24" y="126"/>
                    </a:lnTo>
                    <a:lnTo>
                      <a:pt x="84" y="156"/>
                    </a:lnTo>
                    <a:lnTo>
                      <a:pt x="102" y="174"/>
                    </a:lnTo>
                    <a:lnTo>
                      <a:pt x="150" y="180"/>
                    </a:lnTo>
                    <a:lnTo>
                      <a:pt x="168" y="192"/>
                    </a:lnTo>
                    <a:lnTo>
                      <a:pt x="186" y="192"/>
                    </a:lnTo>
                    <a:lnTo>
                      <a:pt x="180" y="180"/>
                    </a:lnTo>
                    <a:lnTo>
                      <a:pt x="192" y="174"/>
                    </a:lnTo>
                    <a:lnTo>
                      <a:pt x="180" y="150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577682" y="3127376"/>
                <a:ext cx="469900" cy="427037"/>
              </a:xfrm>
              <a:custGeom>
                <a:avLst/>
                <a:gdLst>
                  <a:gd name="T0" fmla="*/ 2147483646 w 60"/>
                  <a:gd name="T1" fmla="*/ 2147483646 h 55"/>
                  <a:gd name="T2" fmla="*/ 2147483646 w 60"/>
                  <a:gd name="T3" fmla="*/ 2147483646 h 55"/>
                  <a:gd name="T4" fmla="*/ 2147483646 w 60"/>
                  <a:gd name="T5" fmla="*/ 2147483646 h 55"/>
                  <a:gd name="T6" fmla="*/ 2147483646 w 60"/>
                  <a:gd name="T7" fmla="*/ 2147483646 h 55"/>
                  <a:gd name="T8" fmla="*/ 2147483646 w 60"/>
                  <a:gd name="T9" fmla="*/ 2147483646 h 55"/>
                  <a:gd name="T10" fmla="*/ 2147483646 w 60"/>
                  <a:gd name="T11" fmla="*/ 2147483646 h 55"/>
                  <a:gd name="T12" fmla="*/ 2147483646 w 60"/>
                  <a:gd name="T13" fmla="*/ 2147483646 h 55"/>
                  <a:gd name="T14" fmla="*/ 2147483646 w 60"/>
                  <a:gd name="T15" fmla="*/ 2147483646 h 55"/>
                  <a:gd name="T16" fmla="*/ 2147483646 w 60"/>
                  <a:gd name="T17" fmla="*/ 2147483646 h 55"/>
                  <a:gd name="T18" fmla="*/ 2147483646 w 60"/>
                  <a:gd name="T19" fmla="*/ 2147483646 h 55"/>
                  <a:gd name="T20" fmla="*/ 2147483646 w 60"/>
                  <a:gd name="T21" fmla="*/ 2147483646 h 55"/>
                  <a:gd name="T22" fmla="*/ 2147483646 w 60"/>
                  <a:gd name="T23" fmla="*/ 2147483646 h 55"/>
                  <a:gd name="T24" fmla="*/ 2147483646 w 60"/>
                  <a:gd name="T25" fmla="*/ 2147483646 h 55"/>
                  <a:gd name="T26" fmla="*/ 2147483646 w 60"/>
                  <a:gd name="T27" fmla="*/ 2147483646 h 55"/>
                  <a:gd name="T28" fmla="*/ 2147483646 w 60"/>
                  <a:gd name="T29" fmla="*/ 2147483646 h 55"/>
                  <a:gd name="T30" fmla="*/ 2147483646 w 60"/>
                  <a:gd name="T31" fmla="*/ 2147483646 h 55"/>
                  <a:gd name="T32" fmla="*/ 2147483646 w 60"/>
                  <a:gd name="T33" fmla="*/ 2147483646 h 55"/>
                  <a:gd name="T34" fmla="*/ 2147483646 w 60"/>
                  <a:gd name="T35" fmla="*/ 2147483646 h 55"/>
                  <a:gd name="T36" fmla="*/ 2147483646 w 60"/>
                  <a:gd name="T37" fmla="*/ 2147483646 h 55"/>
                  <a:gd name="T38" fmla="*/ 2147483646 w 60"/>
                  <a:gd name="T39" fmla="*/ 2147483646 h 55"/>
                  <a:gd name="T40" fmla="*/ 2147483646 w 60"/>
                  <a:gd name="T41" fmla="*/ 0 h 55"/>
                  <a:gd name="T42" fmla="*/ 2147483646 w 60"/>
                  <a:gd name="T43" fmla="*/ 2147483646 h 55"/>
                  <a:gd name="T44" fmla="*/ 2147483646 w 60"/>
                  <a:gd name="T45" fmla="*/ 2147483646 h 55"/>
                  <a:gd name="T46" fmla="*/ 0 w 60"/>
                  <a:gd name="T47" fmla="*/ 0 h 55"/>
                  <a:gd name="T48" fmla="*/ 0 w 60"/>
                  <a:gd name="T49" fmla="*/ 0 h 55"/>
                  <a:gd name="T50" fmla="*/ 0 w 60"/>
                  <a:gd name="T51" fmla="*/ 2147483646 h 55"/>
                  <a:gd name="T52" fmla="*/ 2147483646 w 60"/>
                  <a:gd name="T53" fmla="*/ 2147483646 h 55"/>
                  <a:gd name="T54" fmla="*/ 2147483646 w 60"/>
                  <a:gd name="T55" fmla="*/ 2147483646 h 55"/>
                  <a:gd name="T56" fmla="*/ 2147483646 w 60"/>
                  <a:gd name="T57" fmla="*/ 2147483646 h 55"/>
                  <a:gd name="T58" fmla="*/ 2147483646 w 60"/>
                  <a:gd name="T59" fmla="*/ 2147483646 h 55"/>
                  <a:gd name="T60" fmla="*/ 2147483646 w 60"/>
                  <a:gd name="T61" fmla="*/ 2147483646 h 55"/>
                  <a:gd name="T62" fmla="*/ 2147483646 w 60"/>
                  <a:gd name="T63" fmla="*/ 2147483646 h 55"/>
                  <a:gd name="T64" fmla="*/ 2147483646 w 60"/>
                  <a:gd name="T65" fmla="*/ 2147483646 h 55"/>
                  <a:gd name="T66" fmla="*/ 2147483646 w 60"/>
                  <a:gd name="T67" fmla="*/ 2147483646 h 55"/>
                  <a:gd name="T68" fmla="*/ 2147483646 w 60"/>
                  <a:gd name="T69" fmla="*/ 2147483646 h 55"/>
                  <a:gd name="T70" fmla="*/ 2147483646 w 60"/>
                  <a:gd name="T71" fmla="*/ 2147483646 h 55"/>
                  <a:gd name="T72" fmla="*/ 2147483646 w 60"/>
                  <a:gd name="T73" fmla="*/ 2147483646 h 55"/>
                  <a:gd name="T74" fmla="*/ 2147483646 w 60"/>
                  <a:gd name="T75" fmla="*/ 2147483646 h 55"/>
                  <a:gd name="T76" fmla="*/ 2147483646 w 60"/>
                  <a:gd name="T77" fmla="*/ 2147483646 h 55"/>
                  <a:gd name="T78" fmla="*/ 2147483646 w 60"/>
                  <a:gd name="T79" fmla="*/ 2147483646 h 55"/>
                  <a:gd name="T80" fmla="*/ 2147483646 w 60"/>
                  <a:gd name="T81" fmla="*/ 2147483646 h 55"/>
                  <a:gd name="T82" fmla="*/ 2147483646 w 60"/>
                  <a:gd name="T83" fmla="*/ 2147483646 h 55"/>
                  <a:gd name="T84" fmla="*/ 2147483646 w 60"/>
                  <a:gd name="T85" fmla="*/ 2147483646 h 55"/>
                  <a:gd name="T86" fmla="*/ 2147483646 w 60"/>
                  <a:gd name="T87" fmla="*/ 2147483646 h 55"/>
                  <a:gd name="T88" fmla="*/ 2147483646 w 60"/>
                  <a:gd name="T89" fmla="*/ 2147483646 h 55"/>
                  <a:gd name="T90" fmla="*/ 2147483646 w 60"/>
                  <a:gd name="T91" fmla="*/ 2147483646 h 55"/>
                  <a:gd name="T92" fmla="*/ 2147483646 w 60"/>
                  <a:gd name="T93" fmla="*/ 2147483646 h 55"/>
                  <a:gd name="T94" fmla="*/ 2147483646 w 60"/>
                  <a:gd name="T95" fmla="*/ 2147483646 h 55"/>
                  <a:gd name="T96" fmla="*/ 2147483646 w 60"/>
                  <a:gd name="T97" fmla="*/ 2147483646 h 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0" h="55">
                    <a:moveTo>
                      <a:pt x="53" y="38"/>
                    </a:moveTo>
                    <a:cubicBezTo>
                      <a:pt x="53" y="38"/>
                      <a:pt x="53" y="38"/>
                      <a:pt x="53" y="38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6"/>
                      <a:pt x="0" y="7"/>
                    </a:cubicBezTo>
                    <a:cubicBezTo>
                      <a:pt x="0" y="7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8" y="44"/>
                      <a:pt x="58" y="44"/>
                      <a:pt x="58" y="44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3" y="38"/>
                      <a:pt x="53" y="38"/>
                      <a:pt x="53" y="38"/>
                    </a:cubicBezTo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4985544" y="2501901"/>
                <a:ext cx="158750" cy="107950"/>
              </a:xfrm>
              <a:custGeom>
                <a:avLst/>
                <a:gdLst>
                  <a:gd name="T0" fmla="*/ 2147483646 w 20"/>
                  <a:gd name="T1" fmla="*/ 2147483646 h 14"/>
                  <a:gd name="T2" fmla="*/ 2147483646 w 20"/>
                  <a:gd name="T3" fmla="*/ 2147483646 h 14"/>
                  <a:gd name="T4" fmla="*/ 2147483646 w 20"/>
                  <a:gd name="T5" fmla="*/ 0 h 14"/>
                  <a:gd name="T6" fmla="*/ 2147483646 w 20"/>
                  <a:gd name="T7" fmla="*/ 2147483646 h 14"/>
                  <a:gd name="T8" fmla="*/ 2147483646 w 20"/>
                  <a:gd name="T9" fmla="*/ 0 h 14"/>
                  <a:gd name="T10" fmla="*/ 2147483646 w 20"/>
                  <a:gd name="T11" fmla="*/ 0 h 14"/>
                  <a:gd name="T12" fmla="*/ 2147483646 w 20"/>
                  <a:gd name="T13" fmla="*/ 2147483646 h 14"/>
                  <a:gd name="T14" fmla="*/ 2147483646 w 20"/>
                  <a:gd name="T15" fmla="*/ 2147483646 h 14"/>
                  <a:gd name="T16" fmla="*/ 0 w 20"/>
                  <a:gd name="T17" fmla="*/ 2147483646 h 14"/>
                  <a:gd name="T18" fmla="*/ 2147483646 w 20"/>
                  <a:gd name="T19" fmla="*/ 2147483646 h 14"/>
                  <a:gd name="T20" fmla="*/ 2147483646 w 20"/>
                  <a:gd name="T21" fmla="*/ 2147483646 h 14"/>
                  <a:gd name="T22" fmla="*/ 2147483646 w 20"/>
                  <a:gd name="T23" fmla="*/ 2147483646 h 14"/>
                  <a:gd name="T24" fmla="*/ 2147483646 w 20"/>
                  <a:gd name="T25" fmla="*/ 2147483646 h 14"/>
                  <a:gd name="T26" fmla="*/ 2147483646 w 20"/>
                  <a:gd name="T27" fmla="*/ 2147483646 h 14"/>
                  <a:gd name="T28" fmla="*/ 2147483646 w 20"/>
                  <a:gd name="T29" fmla="*/ 2147483646 h 14"/>
                  <a:gd name="T30" fmla="*/ 2147483646 w 20"/>
                  <a:gd name="T31" fmla="*/ 2147483646 h 14"/>
                  <a:gd name="T32" fmla="*/ 2147483646 w 20"/>
                  <a:gd name="T33" fmla="*/ 2147483646 h 14"/>
                  <a:gd name="T34" fmla="*/ 2147483646 w 20"/>
                  <a:gd name="T35" fmla="*/ 2147483646 h 14"/>
                  <a:gd name="T36" fmla="*/ 2147483646 w 20"/>
                  <a:gd name="T37" fmla="*/ 2147483646 h 14"/>
                  <a:gd name="T38" fmla="*/ 2147483646 w 20"/>
                  <a:gd name="T39" fmla="*/ 2147483646 h 14"/>
                  <a:gd name="T40" fmla="*/ 2147483646 w 20"/>
                  <a:gd name="T41" fmla="*/ 2147483646 h 14"/>
                  <a:gd name="T42" fmla="*/ 2147483646 w 20"/>
                  <a:gd name="T43" fmla="*/ 2147483646 h 14"/>
                  <a:gd name="T44" fmla="*/ 2147483646 w 20"/>
                  <a:gd name="T45" fmla="*/ 2147483646 h 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0" h="14">
                    <a:moveTo>
                      <a:pt x="19" y="4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5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5" y="12"/>
                      <a:pt x="16" y="12"/>
                    </a:cubicBezTo>
                    <a:cubicBezTo>
                      <a:pt x="17" y="12"/>
                      <a:pt x="16" y="9"/>
                      <a:pt x="16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4"/>
                      <a:pt x="19" y="4"/>
                      <a:pt x="19" y="4"/>
                    </a:cubicBezTo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5055394" y="2352676"/>
                <a:ext cx="119063" cy="101600"/>
              </a:xfrm>
              <a:custGeom>
                <a:avLst/>
                <a:gdLst>
                  <a:gd name="T0" fmla="*/ 2147483646 w 90"/>
                  <a:gd name="T1" fmla="*/ 2147483646 h 78"/>
                  <a:gd name="T2" fmla="*/ 2147483646 w 90"/>
                  <a:gd name="T3" fmla="*/ 2147483646 h 78"/>
                  <a:gd name="T4" fmla="*/ 2147483646 w 90"/>
                  <a:gd name="T5" fmla="*/ 2147483646 h 78"/>
                  <a:gd name="T6" fmla="*/ 2147483646 w 90"/>
                  <a:gd name="T7" fmla="*/ 2147483646 h 78"/>
                  <a:gd name="T8" fmla="*/ 2147483646 w 90"/>
                  <a:gd name="T9" fmla="*/ 2147483646 h 78"/>
                  <a:gd name="T10" fmla="*/ 2147483646 w 90"/>
                  <a:gd name="T11" fmla="*/ 0 h 78"/>
                  <a:gd name="T12" fmla="*/ 2147483646 w 90"/>
                  <a:gd name="T13" fmla="*/ 0 h 78"/>
                  <a:gd name="T14" fmla="*/ 2147483646 w 90"/>
                  <a:gd name="T15" fmla="*/ 0 h 78"/>
                  <a:gd name="T16" fmla="*/ 0 w 90"/>
                  <a:gd name="T17" fmla="*/ 2147483646 h 78"/>
                  <a:gd name="T18" fmla="*/ 0 w 90"/>
                  <a:gd name="T19" fmla="*/ 2147483646 h 78"/>
                  <a:gd name="T20" fmla="*/ 2147483646 w 90"/>
                  <a:gd name="T21" fmla="*/ 2147483646 h 78"/>
                  <a:gd name="T22" fmla="*/ 2147483646 w 90"/>
                  <a:gd name="T23" fmla="*/ 2147483646 h 78"/>
                  <a:gd name="T24" fmla="*/ 2147483646 w 90"/>
                  <a:gd name="T25" fmla="*/ 2147483646 h 78"/>
                  <a:gd name="T26" fmla="*/ 2147483646 w 90"/>
                  <a:gd name="T27" fmla="*/ 2147483646 h 78"/>
                  <a:gd name="T28" fmla="*/ 2147483646 w 90"/>
                  <a:gd name="T29" fmla="*/ 2147483646 h 78"/>
                  <a:gd name="T30" fmla="*/ 2147483646 w 90"/>
                  <a:gd name="T31" fmla="*/ 2147483646 h 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0" h="78">
                    <a:moveTo>
                      <a:pt x="54" y="66"/>
                    </a:moveTo>
                    <a:lnTo>
                      <a:pt x="78" y="78"/>
                    </a:lnTo>
                    <a:lnTo>
                      <a:pt x="84" y="42"/>
                    </a:lnTo>
                    <a:lnTo>
                      <a:pt x="84" y="30"/>
                    </a:lnTo>
                    <a:lnTo>
                      <a:pt x="90" y="6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36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8" y="54"/>
                    </a:lnTo>
                    <a:lnTo>
                      <a:pt x="12" y="60"/>
                    </a:lnTo>
                    <a:lnTo>
                      <a:pt x="36" y="54"/>
                    </a:lnTo>
                    <a:lnTo>
                      <a:pt x="54" y="6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5050632" y="2509838"/>
                <a:ext cx="233362" cy="211138"/>
              </a:xfrm>
              <a:custGeom>
                <a:avLst/>
                <a:gdLst>
                  <a:gd name="T0" fmla="*/ 2147483646 w 30"/>
                  <a:gd name="T1" fmla="*/ 2147483646 h 27"/>
                  <a:gd name="T2" fmla="*/ 2147483646 w 30"/>
                  <a:gd name="T3" fmla="*/ 2147483646 h 27"/>
                  <a:gd name="T4" fmla="*/ 2147483646 w 30"/>
                  <a:gd name="T5" fmla="*/ 2147483646 h 27"/>
                  <a:gd name="T6" fmla="*/ 2147483646 w 30"/>
                  <a:gd name="T7" fmla="*/ 2147483646 h 27"/>
                  <a:gd name="T8" fmla="*/ 2147483646 w 30"/>
                  <a:gd name="T9" fmla="*/ 0 h 27"/>
                  <a:gd name="T10" fmla="*/ 2147483646 w 30"/>
                  <a:gd name="T11" fmla="*/ 2147483646 h 27"/>
                  <a:gd name="T12" fmla="*/ 2147483646 w 30"/>
                  <a:gd name="T13" fmla="*/ 2147483646 h 27"/>
                  <a:gd name="T14" fmla="*/ 2147483646 w 30"/>
                  <a:gd name="T15" fmla="*/ 2147483646 h 27"/>
                  <a:gd name="T16" fmla="*/ 2147483646 w 30"/>
                  <a:gd name="T17" fmla="*/ 2147483646 h 27"/>
                  <a:gd name="T18" fmla="*/ 2147483646 w 30"/>
                  <a:gd name="T19" fmla="*/ 2147483646 h 27"/>
                  <a:gd name="T20" fmla="*/ 2147483646 w 30"/>
                  <a:gd name="T21" fmla="*/ 2147483646 h 27"/>
                  <a:gd name="T22" fmla="*/ 2147483646 w 30"/>
                  <a:gd name="T23" fmla="*/ 2147483646 h 27"/>
                  <a:gd name="T24" fmla="*/ 2147483646 w 30"/>
                  <a:gd name="T25" fmla="*/ 2147483646 h 27"/>
                  <a:gd name="T26" fmla="*/ 2147483646 w 30"/>
                  <a:gd name="T27" fmla="*/ 2147483646 h 27"/>
                  <a:gd name="T28" fmla="*/ 2147483646 w 30"/>
                  <a:gd name="T29" fmla="*/ 2147483646 h 27"/>
                  <a:gd name="T30" fmla="*/ 2147483646 w 30"/>
                  <a:gd name="T31" fmla="*/ 2147483646 h 27"/>
                  <a:gd name="T32" fmla="*/ 0 w 30"/>
                  <a:gd name="T33" fmla="*/ 2147483646 h 27"/>
                  <a:gd name="T34" fmla="*/ 2147483646 w 30"/>
                  <a:gd name="T35" fmla="*/ 2147483646 h 27"/>
                  <a:gd name="T36" fmla="*/ 2147483646 w 30"/>
                  <a:gd name="T37" fmla="*/ 2147483646 h 27"/>
                  <a:gd name="T38" fmla="*/ 2147483646 w 30"/>
                  <a:gd name="T39" fmla="*/ 2147483646 h 27"/>
                  <a:gd name="T40" fmla="*/ 2147483646 w 30"/>
                  <a:gd name="T41" fmla="*/ 2147483646 h 27"/>
                  <a:gd name="T42" fmla="*/ 2147483646 w 30"/>
                  <a:gd name="T43" fmla="*/ 2147483646 h 27"/>
                  <a:gd name="T44" fmla="*/ 2147483646 w 30"/>
                  <a:gd name="T45" fmla="*/ 2147483646 h 27"/>
                  <a:gd name="T46" fmla="*/ 2147483646 w 30"/>
                  <a:gd name="T47" fmla="*/ 2147483646 h 27"/>
                  <a:gd name="T48" fmla="*/ 2147483646 w 30"/>
                  <a:gd name="T49" fmla="*/ 2147483646 h 27"/>
                  <a:gd name="T50" fmla="*/ 2147483646 w 30"/>
                  <a:gd name="T51" fmla="*/ 2147483646 h 27"/>
                  <a:gd name="T52" fmla="*/ 2147483646 w 30"/>
                  <a:gd name="T53" fmla="*/ 2147483646 h 27"/>
                  <a:gd name="T54" fmla="*/ 2147483646 w 30"/>
                  <a:gd name="T55" fmla="*/ 2147483646 h 27"/>
                  <a:gd name="T56" fmla="*/ 2147483646 w 30"/>
                  <a:gd name="T57" fmla="*/ 2147483646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7">
                    <a:moveTo>
                      <a:pt x="30" y="14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9" y="11"/>
                      <a:pt x="8" y="11"/>
                    </a:cubicBezTo>
                    <a:cubicBezTo>
                      <a:pt x="7" y="11"/>
                      <a:pt x="5" y="11"/>
                      <a:pt x="5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9" y="16"/>
                      <a:pt x="29" y="16"/>
                      <a:pt x="29" y="16"/>
                    </a:cubicBez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4993482" y="2424113"/>
                <a:ext cx="190500" cy="107950"/>
              </a:xfrm>
              <a:custGeom>
                <a:avLst/>
                <a:gdLst>
                  <a:gd name="T0" fmla="*/ 2147483646 w 24"/>
                  <a:gd name="T1" fmla="*/ 2147483646 h 14"/>
                  <a:gd name="T2" fmla="*/ 2147483646 w 24"/>
                  <a:gd name="T3" fmla="*/ 2147483646 h 14"/>
                  <a:gd name="T4" fmla="*/ 2147483646 w 24"/>
                  <a:gd name="T5" fmla="*/ 2147483646 h 14"/>
                  <a:gd name="T6" fmla="*/ 2147483646 w 24"/>
                  <a:gd name="T7" fmla="*/ 2147483646 h 14"/>
                  <a:gd name="T8" fmla="*/ 2147483646 w 24"/>
                  <a:gd name="T9" fmla="*/ 2147483646 h 14"/>
                  <a:gd name="T10" fmla="*/ 2147483646 w 24"/>
                  <a:gd name="T11" fmla="*/ 2147483646 h 14"/>
                  <a:gd name="T12" fmla="*/ 2147483646 w 24"/>
                  <a:gd name="T13" fmla="*/ 2147483646 h 14"/>
                  <a:gd name="T14" fmla="*/ 2147483646 w 24"/>
                  <a:gd name="T15" fmla="*/ 2147483646 h 14"/>
                  <a:gd name="T16" fmla="*/ 2147483646 w 24"/>
                  <a:gd name="T17" fmla="*/ 2147483646 h 14"/>
                  <a:gd name="T18" fmla="*/ 2147483646 w 24"/>
                  <a:gd name="T19" fmla="*/ 2147483646 h 14"/>
                  <a:gd name="T20" fmla="*/ 2147483646 w 24"/>
                  <a:gd name="T21" fmla="*/ 2147483646 h 14"/>
                  <a:gd name="T22" fmla="*/ 2147483646 w 24"/>
                  <a:gd name="T23" fmla="*/ 0 h 14"/>
                  <a:gd name="T24" fmla="*/ 2147483646 w 24"/>
                  <a:gd name="T25" fmla="*/ 2147483646 h 14"/>
                  <a:gd name="T26" fmla="*/ 2147483646 w 24"/>
                  <a:gd name="T27" fmla="*/ 2147483646 h 14"/>
                  <a:gd name="T28" fmla="*/ 2147483646 w 24"/>
                  <a:gd name="T29" fmla="*/ 2147483646 h 14"/>
                  <a:gd name="T30" fmla="*/ 2147483646 w 24"/>
                  <a:gd name="T31" fmla="*/ 2147483646 h 14"/>
                  <a:gd name="T32" fmla="*/ 2147483646 w 24"/>
                  <a:gd name="T33" fmla="*/ 2147483646 h 14"/>
                  <a:gd name="T34" fmla="*/ 2147483646 w 24"/>
                  <a:gd name="T35" fmla="*/ 2147483646 h 14"/>
                  <a:gd name="T36" fmla="*/ 0 w 24"/>
                  <a:gd name="T37" fmla="*/ 2147483646 h 14"/>
                  <a:gd name="T38" fmla="*/ 2147483646 w 24"/>
                  <a:gd name="T39" fmla="*/ 2147483646 h 14"/>
                  <a:gd name="T40" fmla="*/ 2147483646 w 24"/>
                  <a:gd name="T41" fmla="*/ 2147483646 h 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14">
                    <a:moveTo>
                      <a:pt x="8" y="10"/>
                    </a:move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1" y="7"/>
                      <a:pt x="1" y="8"/>
                    </a:cubicBezTo>
                    <a:cubicBezTo>
                      <a:pt x="1" y="8"/>
                      <a:pt x="0" y="10"/>
                      <a:pt x="0" y="11"/>
                    </a:cubicBezTo>
                    <a:cubicBezTo>
                      <a:pt x="4" y="10"/>
                      <a:pt x="4" y="10"/>
                      <a:pt x="4" y="10"/>
                    </a:cubicBez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091782" y="3875088"/>
                <a:ext cx="188912" cy="141288"/>
              </a:xfrm>
              <a:custGeom>
                <a:avLst/>
                <a:gdLst>
                  <a:gd name="T0" fmla="*/ 2147483646 w 24"/>
                  <a:gd name="T1" fmla="*/ 2147483646 h 18"/>
                  <a:gd name="T2" fmla="*/ 2147483646 w 24"/>
                  <a:gd name="T3" fmla="*/ 2147483646 h 18"/>
                  <a:gd name="T4" fmla="*/ 2147483646 w 24"/>
                  <a:gd name="T5" fmla="*/ 2147483646 h 18"/>
                  <a:gd name="T6" fmla="*/ 2147483646 w 24"/>
                  <a:gd name="T7" fmla="*/ 2147483646 h 18"/>
                  <a:gd name="T8" fmla="*/ 2147483646 w 24"/>
                  <a:gd name="T9" fmla="*/ 2147483646 h 18"/>
                  <a:gd name="T10" fmla="*/ 2147483646 w 24"/>
                  <a:gd name="T11" fmla="*/ 2147483646 h 18"/>
                  <a:gd name="T12" fmla="*/ 2147483646 w 24"/>
                  <a:gd name="T13" fmla="*/ 2147483646 h 18"/>
                  <a:gd name="T14" fmla="*/ 2147483646 w 24"/>
                  <a:gd name="T15" fmla="*/ 2147483646 h 18"/>
                  <a:gd name="T16" fmla="*/ 2147483646 w 24"/>
                  <a:gd name="T17" fmla="*/ 2147483646 h 18"/>
                  <a:gd name="T18" fmla="*/ 2147483646 w 24"/>
                  <a:gd name="T19" fmla="*/ 2147483646 h 18"/>
                  <a:gd name="T20" fmla="*/ 2147483646 w 24"/>
                  <a:gd name="T21" fmla="*/ 2147483646 h 18"/>
                  <a:gd name="T22" fmla="*/ 2147483646 w 24"/>
                  <a:gd name="T23" fmla="*/ 2147483646 h 18"/>
                  <a:gd name="T24" fmla="*/ 2147483646 w 24"/>
                  <a:gd name="T25" fmla="*/ 2147483646 h 18"/>
                  <a:gd name="T26" fmla="*/ 2147483646 w 24"/>
                  <a:gd name="T27" fmla="*/ 2147483646 h 18"/>
                  <a:gd name="T28" fmla="*/ 2147483646 w 24"/>
                  <a:gd name="T29" fmla="*/ 2147483646 h 18"/>
                  <a:gd name="T30" fmla="*/ 2147483646 w 24"/>
                  <a:gd name="T31" fmla="*/ 2147483646 h 18"/>
                  <a:gd name="T32" fmla="*/ 2147483646 w 24"/>
                  <a:gd name="T33" fmla="*/ 0 h 18"/>
                  <a:gd name="T34" fmla="*/ 2147483646 w 24"/>
                  <a:gd name="T35" fmla="*/ 0 h 18"/>
                  <a:gd name="T36" fmla="*/ 2147483646 w 24"/>
                  <a:gd name="T37" fmla="*/ 2147483646 h 18"/>
                  <a:gd name="T38" fmla="*/ 2147483646 w 24"/>
                  <a:gd name="T39" fmla="*/ 2147483646 h 18"/>
                  <a:gd name="T40" fmla="*/ 2147483646 w 24"/>
                  <a:gd name="T41" fmla="*/ 2147483646 h 18"/>
                  <a:gd name="T42" fmla="*/ 0 w 24"/>
                  <a:gd name="T43" fmla="*/ 2147483646 h 18"/>
                  <a:gd name="T44" fmla="*/ 2147483646 w 24"/>
                  <a:gd name="T45" fmla="*/ 2147483646 h 18"/>
                  <a:gd name="T46" fmla="*/ 2147483646 w 24"/>
                  <a:gd name="T47" fmla="*/ 2147483646 h 18"/>
                  <a:gd name="T48" fmla="*/ 2147483646 w 24"/>
                  <a:gd name="T49" fmla="*/ 2147483646 h 18"/>
                  <a:gd name="T50" fmla="*/ 2147483646 w 24"/>
                  <a:gd name="T51" fmla="*/ 2147483646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" h="18">
                    <a:moveTo>
                      <a:pt x="9" y="10"/>
                    </a:moveTo>
                    <a:cubicBezTo>
                      <a:pt x="13" y="10"/>
                      <a:pt x="13" y="10"/>
                      <a:pt x="13" y="10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9" y="18"/>
                      <a:pt x="20" y="18"/>
                    </a:cubicBezTo>
                    <a:cubicBezTo>
                      <a:pt x="20" y="18"/>
                      <a:pt x="21" y="17"/>
                      <a:pt x="22" y="17"/>
                    </a:cubicBezTo>
                    <a:cubicBezTo>
                      <a:pt x="23" y="17"/>
                      <a:pt x="24" y="16"/>
                      <a:pt x="24" y="16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1"/>
                      <a:pt x="20" y="1"/>
                    </a:cubicBezTo>
                    <a:cubicBezTo>
                      <a:pt x="20" y="1"/>
                      <a:pt x="16" y="2"/>
                      <a:pt x="16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2"/>
                      <a:pt x="8" y="12"/>
                      <a:pt x="8" y="12"/>
                    </a:cubicBez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045744" y="3773488"/>
                <a:ext cx="147638" cy="111125"/>
              </a:xfrm>
              <a:custGeom>
                <a:avLst/>
                <a:gdLst>
                  <a:gd name="T0" fmla="*/ 2147483646 w 114"/>
                  <a:gd name="T1" fmla="*/ 2147483646 h 85"/>
                  <a:gd name="T2" fmla="*/ 2147483646 w 114"/>
                  <a:gd name="T3" fmla="*/ 2147483646 h 85"/>
                  <a:gd name="T4" fmla="*/ 2147483646 w 114"/>
                  <a:gd name="T5" fmla="*/ 2147483646 h 85"/>
                  <a:gd name="T6" fmla="*/ 2147483646 w 114"/>
                  <a:gd name="T7" fmla="*/ 2147483646 h 85"/>
                  <a:gd name="T8" fmla="*/ 2147483646 w 114"/>
                  <a:gd name="T9" fmla="*/ 2147483646 h 85"/>
                  <a:gd name="T10" fmla="*/ 2147483646 w 114"/>
                  <a:gd name="T11" fmla="*/ 2147483646 h 85"/>
                  <a:gd name="T12" fmla="*/ 2147483646 w 114"/>
                  <a:gd name="T13" fmla="*/ 2147483646 h 85"/>
                  <a:gd name="T14" fmla="*/ 2147483646 w 114"/>
                  <a:gd name="T15" fmla="*/ 2147483646 h 85"/>
                  <a:gd name="T16" fmla="*/ 2147483646 w 114"/>
                  <a:gd name="T17" fmla="*/ 2147483646 h 85"/>
                  <a:gd name="T18" fmla="*/ 2147483646 w 114"/>
                  <a:gd name="T19" fmla="*/ 2147483646 h 85"/>
                  <a:gd name="T20" fmla="*/ 2147483646 w 114"/>
                  <a:gd name="T21" fmla="*/ 2147483646 h 85"/>
                  <a:gd name="T22" fmla="*/ 2147483646 w 114"/>
                  <a:gd name="T23" fmla="*/ 0 h 85"/>
                  <a:gd name="T24" fmla="*/ 2147483646 w 114"/>
                  <a:gd name="T25" fmla="*/ 2147483646 h 85"/>
                  <a:gd name="T26" fmla="*/ 2147483646 w 114"/>
                  <a:gd name="T27" fmla="*/ 2147483646 h 85"/>
                  <a:gd name="T28" fmla="*/ 0 w 114"/>
                  <a:gd name="T29" fmla="*/ 2147483646 h 85"/>
                  <a:gd name="T30" fmla="*/ 2147483646 w 114"/>
                  <a:gd name="T31" fmla="*/ 2147483646 h 85"/>
                  <a:gd name="T32" fmla="*/ 2147483646 w 114"/>
                  <a:gd name="T33" fmla="*/ 2147483646 h 85"/>
                  <a:gd name="T34" fmla="*/ 2147483646 w 114"/>
                  <a:gd name="T35" fmla="*/ 2147483646 h 85"/>
                  <a:gd name="T36" fmla="*/ 2147483646 w 114"/>
                  <a:gd name="T37" fmla="*/ 2147483646 h 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4" h="85">
                    <a:moveTo>
                      <a:pt x="54" y="79"/>
                    </a:moveTo>
                    <a:lnTo>
                      <a:pt x="66" y="79"/>
                    </a:lnTo>
                    <a:lnTo>
                      <a:pt x="78" y="79"/>
                    </a:lnTo>
                    <a:lnTo>
                      <a:pt x="108" y="85"/>
                    </a:lnTo>
                    <a:lnTo>
                      <a:pt x="114" y="85"/>
                    </a:lnTo>
                    <a:lnTo>
                      <a:pt x="102" y="61"/>
                    </a:lnTo>
                    <a:lnTo>
                      <a:pt x="96" y="43"/>
                    </a:lnTo>
                    <a:lnTo>
                      <a:pt x="96" y="36"/>
                    </a:lnTo>
                    <a:lnTo>
                      <a:pt x="84" y="30"/>
                    </a:lnTo>
                    <a:lnTo>
                      <a:pt x="72" y="18"/>
                    </a:lnTo>
                    <a:lnTo>
                      <a:pt x="42" y="0"/>
                    </a:lnTo>
                    <a:lnTo>
                      <a:pt x="30" y="6"/>
                    </a:lnTo>
                    <a:lnTo>
                      <a:pt x="12" y="6"/>
                    </a:lnTo>
                    <a:lnTo>
                      <a:pt x="0" y="43"/>
                    </a:lnTo>
                    <a:lnTo>
                      <a:pt x="12" y="85"/>
                    </a:lnTo>
                    <a:lnTo>
                      <a:pt x="18" y="85"/>
                    </a:lnTo>
                    <a:lnTo>
                      <a:pt x="24" y="85"/>
                    </a:lnTo>
                    <a:lnTo>
                      <a:pt x="54" y="79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053682" y="3502026"/>
                <a:ext cx="298450" cy="319087"/>
              </a:xfrm>
              <a:custGeom>
                <a:avLst/>
                <a:gdLst>
                  <a:gd name="T0" fmla="*/ 2147483646 w 38"/>
                  <a:gd name="T1" fmla="*/ 2147483646 h 41"/>
                  <a:gd name="T2" fmla="*/ 2147483646 w 38"/>
                  <a:gd name="T3" fmla="*/ 2147483646 h 41"/>
                  <a:gd name="T4" fmla="*/ 2147483646 w 38"/>
                  <a:gd name="T5" fmla="*/ 2147483646 h 41"/>
                  <a:gd name="T6" fmla="*/ 2147483646 w 38"/>
                  <a:gd name="T7" fmla="*/ 2147483646 h 41"/>
                  <a:gd name="T8" fmla="*/ 2147483646 w 38"/>
                  <a:gd name="T9" fmla="*/ 2147483646 h 41"/>
                  <a:gd name="T10" fmla="*/ 2147483646 w 38"/>
                  <a:gd name="T11" fmla="*/ 2147483646 h 41"/>
                  <a:gd name="T12" fmla="*/ 2147483646 w 38"/>
                  <a:gd name="T13" fmla="*/ 2147483646 h 41"/>
                  <a:gd name="T14" fmla="*/ 2147483646 w 38"/>
                  <a:gd name="T15" fmla="*/ 2147483646 h 41"/>
                  <a:gd name="T16" fmla="*/ 2147483646 w 38"/>
                  <a:gd name="T17" fmla="*/ 2147483646 h 41"/>
                  <a:gd name="T18" fmla="*/ 2147483646 w 38"/>
                  <a:gd name="T19" fmla="*/ 2147483646 h 41"/>
                  <a:gd name="T20" fmla="*/ 2147483646 w 38"/>
                  <a:gd name="T21" fmla="*/ 2147483646 h 41"/>
                  <a:gd name="T22" fmla="*/ 2147483646 w 38"/>
                  <a:gd name="T23" fmla="*/ 2147483646 h 41"/>
                  <a:gd name="T24" fmla="*/ 2147483646 w 38"/>
                  <a:gd name="T25" fmla="*/ 2147483646 h 41"/>
                  <a:gd name="T26" fmla="*/ 2147483646 w 38"/>
                  <a:gd name="T27" fmla="*/ 0 h 41"/>
                  <a:gd name="T28" fmla="*/ 2147483646 w 38"/>
                  <a:gd name="T29" fmla="*/ 2147483646 h 41"/>
                  <a:gd name="T30" fmla="*/ 2147483646 w 38"/>
                  <a:gd name="T31" fmla="*/ 2147483646 h 41"/>
                  <a:gd name="T32" fmla="*/ 2147483646 w 38"/>
                  <a:gd name="T33" fmla="*/ 2147483646 h 41"/>
                  <a:gd name="T34" fmla="*/ 2147483646 w 38"/>
                  <a:gd name="T35" fmla="*/ 2147483646 h 41"/>
                  <a:gd name="T36" fmla="*/ 2147483646 w 38"/>
                  <a:gd name="T37" fmla="*/ 2147483646 h 41"/>
                  <a:gd name="T38" fmla="*/ 2147483646 w 38"/>
                  <a:gd name="T39" fmla="*/ 2147483646 h 41"/>
                  <a:gd name="T40" fmla="*/ 0 w 38"/>
                  <a:gd name="T41" fmla="*/ 2147483646 h 41"/>
                  <a:gd name="T42" fmla="*/ 2147483646 w 38"/>
                  <a:gd name="T43" fmla="*/ 2147483646 h 41"/>
                  <a:gd name="T44" fmla="*/ 2147483646 w 38"/>
                  <a:gd name="T45" fmla="*/ 2147483646 h 41"/>
                  <a:gd name="T46" fmla="*/ 2147483646 w 38"/>
                  <a:gd name="T47" fmla="*/ 2147483646 h 41"/>
                  <a:gd name="T48" fmla="*/ 2147483646 w 38"/>
                  <a:gd name="T49" fmla="*/ 2147483646 h 41"/>
                  <a:gd name="T50" fmla="*/ 2147483646 w 38"/>
                  <a:gd name="T51" fmla="*/ 2147483646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8" h="41">
                    <a:moveTo>
                      <a:pt x="6" y="35"/>
                    </a:moveTo>
                    <a:cubicBezTo>
                      <a:pt x="11" y="38"/>
                      <a:pt x="11" y="38"/>
                      <a:pt x="11" y="3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20"/>
                      <a:pt x="13" y="20"/>
                    </a:cubicBezTo>
                    <a:cubicBezTo>
                      <a:pt x="13" y="20"/>
                      <a:pt x="5" y="19"/>
                      <a:pt x="1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4" y="36"/>
                      <a:pt x="4" y="36"/>
                      <a:pt x="4" y="36"/>
                    </a:cubicBezTo>
                    <a:lnTo>
                      <a:pt x="6" y="3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080794" y="3368676"/>
                <a:ext cx="282575" cy="273050"/>
              </a:xfrm>
              <a:custGeom>
                <a:avLst/>
                <a:gdLst>
                  <a:gd name="T0" fmla="*/ 0 w 36"/>
                  <a:gd name="T1" fmla="*/ 2147483646 h 35"/>
                  <a:gd name="T2" fmla="*/ 2147483646 w 36"/>
                  <a:gd name="T3" fmla="*/ 2147483646 h 35"/>
                  <a:gd name="T4" fmla="*/ 2147483646 w 36"/>
                  <a:gd name="T5" fmla="*/ 2147483646 h 35"/>
                  <a:gd name="T6" fmla="*/ 2147483646 w 36"/>
                  <a:gd name="T7" fmla="*/ 2147483646 h 35"/>
                  <a:gd name="T8" fmla="*/ 2147483646 w 36"/>
                  <a:gd name="T9" fmla="*/ 2147483646 h 35"/>
                  <a:gd name="T10" fmla="*/ 2147483646 w 36"/>
                  <a:gd name="T11" fmla="*/ 2147483646 h 35"/>
                  <a:gd name="T12" fmla="*/ 2147483646 w 36"/>
                  <a:gd name="T13" fmla="*/ 2147483646 h 35"/>
                  <a:gd name="T14" fmla="*/ 2147483646 w 36"/>
                  <a:gd name="T15" fmla="*/ 2147483646 h 35"/>
                  <a:gd name="T16" fmla="*/ 2147483646 w 36"/>
                  <a:gd name="T17" fmla="*/ 2147483646 h 35"/>
                  <a:gd name="T18" fmla="*/ 2147483646 w 36"/>
                  <a:gd name="T19" fmla="*/ 2147483646 h 35"/>
                  <a:gd name="T20" fmla="*/ 2147483646 w 36"/>
                  <a:gd name="T21" fmla="*/ 2147483646 h 35"/>
                  <a:gd name="T22" fmla="*/ 2147483646 w 36"/>
                  <a:gd name="T23" fmla="*/ 2147483646 h 35"/>
                  <a:gd name="T24" fmla="*/ 2147483646 w 36"/>
                  <a:gd name="T25" fmla="*/ 2147483646 h 35"/>
                  <a:gd name="T26" fmla="*/ 2147483646 w 36"/>
                  <a:gd name="T27" fmla="*/ 2147483646 h 35"/>
                  <a:gd name="T28" fmla="*/ 2147483646 w 36"/>
                  <a:gd name="T29" fmla="*/ 2147483646 h 35"/>
                  <a:gd name="T30" fmla="*/ 2147483646 w 36"/>
                  <a:gd name="T31" fmla="*/ 2147483646 h 35"/>
                  <a:gd name="T32" fmla="*/ 2147483646 w 36"/>
                  <a:gd name="T33" fmla="*/ 2147483646 h 35"/>
                  <a:gd name="T34" fmla="*/ 2147483646 w 36"/>
                  <a:gd name="T35" fmla="*/ 2147483646 h 35"/>
                  <a:gd name="T36" fmla="*/ 2147483646 w 36"/>
                  <a:gd name="T37" fmla="*/ 2147483646 h 35"/>
                  <a:gd name="T38" fmla="*/ 2147483646 w 36"/>
                  <a:gd name="T39" fmla="*/ 2147483646 h 35"/>
                  <a:gd name="T40" fmla="*/ 2147483646 w 36"/>
                  <a:gd name="T41" fmla="*/ 0 h 35"/>
                  <a:gd name="T42" fmla="*/ 2147483646 w 36"/>
                  <a:gd name="T43" fmla="*/ 0 h 35"/>
                  <a:gd name="T44" fmla="*/ 2147483646 w 36"/>
                  <a:gd name="T45" fmla="*/ 2147483646 h 35"/>
                  <a:gd name="T46" fmla="*/ 0 w 36"/>
                  <a:gd name="T47" fmla="*/ 2147483646 h 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6" h="35">
                    <a:moveTo>
                      <a:pt x="0" y="5"/>
                    </a:moveTo>
                    <a:cubicBezTo>
                      <a:pt x="0" y="5"/>
                      <a:pt x="1" y="7"/>
                      <a:pt x="1" y="8"/>
                    </a:cubicBezTo>
                    <a:cubicBezTo>
                      <a:pt x="1" y="8"/>
                      <a:pt x="2" y="10"/>
                      <a:pt x="2" y="10"/>
                    </a:cubicBezTo>
                    <a:cubicBezTo>
                      <a:pt x="2" y="10"/>
                      <a:pt x="1" y="35"/>
                      <a:pt x="2" y="35"/>
                    </a:cubicBezTo>
                    <a:cubicBezTo>
                      <a:pt x="2" y="35"/>
                      <a:pt x="2" y="35"/>
                      <a:pt x="3" y="35"/>
                    </a:cubicBezTo>
                    <a:cubicBezTo>
                      <a:pt x="7" y="35"/>
                      <a:pt x="29" y="35"/>
                      <a:pt x="29" y="35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4695032" y="3321051"/>
                <a:ext cx="409575" cy="388937"/>
              </a:xfrm>
              <a:custGeom>
                <a:avLst/>
                <a:gdLst>
                  <a:gd name="T0" fmla="*/ 2147483646 w 52"/>
                  <a:gd name="T1" fmla="*/ 2147483646 h 50"/>
                  <a:gd name="T2" fmla="*/ 2147483646 w 52"/>
                  <a:gd name="T3" fmla="*/ 2147483646 h 50"/>
                  <a:gd name="T4" fmla="*/ 2147483646 w 52"/>
                  <a:gd name="T5" fmla="*/ 2147483646 h 50"/>
                  <a:gd name="T6" fmla="*/ 0 w 52"/>
                  <a:gd name="T7" fmla="*/ 2147483646 h 50"/>
                  <a:gd name="T8" fmla="*/ 0 w 52"/>
                  <a:gd name="T9" fmla="*/ 2147483646 h 50"/>
                  <a:gd name="T10" fmla="*/ 2147483646 w 52"/>
                  <a:gd name="T11" fmla="*/ 2147483646 h 50"/>
                  <a:gd name="T12" fmla="*/ 2147483646 w 52"/>
                  <a:gd name="T13" fmla="*/ 2147483646 h 50"/>
                  <a:gd name="T14" fmla="*/ 2147483646 w 52"/>
                  <a:gd name="T15" fmla="*/ 2147483646 h 50"/>
                  <a:gd name="T16" fmla="*/ 2147483646 w 52"/>
                  <a:gd name="T17" fmla="*/ 2147483646 h 50"/>
                  <a:gd name="T18" fmla="*/ 2147483646 w 52"/>
                  <a:gd name="T19" fmla="*/ 2147483646 h 50"/>
                  <a:gd name="T20" fmla="*/ 2147483646 w 52"/>
                  <a:gd name="T21" fmla="*/ 2147483646 h 50"/>
                  <a:gd name="T22" fmla="*/ 2147483646 w 52"/>
                  <a:gd name="T23" fmla="*/ 2147483646 h 50"/>
                  <a:gd name="T24" fmla="*/ 2147483646 w 52"/>
                  <a:gd name="T25" fmla="*/ 2147483646 h 50"/>
                  <a:gd name="T26" fmla="*/ 2147483646 w 52"/>
                  <a:gd name="T27" fmla="*/ 2147483646 h 50"/>
                  <a:gd name="T28" fmla="*/ 2147483646 w 52"/>
                  <a:gd name="T29" fmla="*/ 2147483646 h 50"/>
                  <a:gd name="T30" fmla="*/ 2147483646 w 52"/>
                  <a:gd name="T31" fmla="*/ 2147483646 h 50"/>
                  <a:gd name="T32" fmla="*/ 2147483646 w 52"/>
                  <a:gd name="T33" fmla="*/ 2147483646 h 50"/>
                  <a:gd name="T34" fmla="*/ 2147483646 w 52"/>
                  <a:gd name="T35" fmla="*/ 2147483646 h 50"/>
                  <a:gd name="T36" fmla="*/ 2147483646 w 52"/>
                  <a:gd name="T37" fmla="*/ 2147483646 h 50"/>
                  <a:gd name="T38" fmla="*/ 2147483646 w 52"/>
                  <a:gd name="T39" fmla="*/ 2147483646 h 50"/>
                  <a:gd name="T40" fmla="*/ 2147483646 w 52"/>
                  <a:gd name="T41" fmla="*/ 2147483646 h 50"/>
                  <a:gd name="T42" fmla="*/ 2147483646 w 52"/>
                  <a:gd name="T43" fmla="*/ 2147483646 h 50"/>
                  <a:gd name="T44" fmla="*/ 2147483646 w 52"/>
                  <a:gd name="T45" fmla="*/ 2147483646 h 50"/>
                  <a:gd name="T46" fmla="*/ 2147483646 w 52"/>
                  <a:gd name="T47" fmla="*/ 2147483646 h 50"/>
                  <a:gd name="T48" fmla="*/ 2147483646 w 52"/>
                  <a:gd name="T49" fmla="*/ 2147483646 h 50"/>
                  <a:gd name="T50" fmla="*/ 2147483646 w 52"/>
                  <a:gd name="T51" fmla="*/ 2147483646 h 50"/>
                  <a:gd name="T52" fmla="*/ 2147483646 w 52"/>
                  <a:gd name="T53" fmla="*/ 2147483646 h 50"/>
                  <a:gd name="T54" fmla="*/ 2147483646 w 52"/>
                  <a:gd name="T55" fmla="*/ 2147483646 h 50"/>
                  <a:gd name="T56" fmla="*/ 2147483646 w 52"/>
                  <a:gd name="T57" fmla="*/ 2147483646 h 50"/>
                  <a:gd name="T58" fmla="*/ 2147483646 w 52"/>
                  <a:gd name="T59" fmla="*/ 2147483646 h 50"/>
                  <a:gd name="T60" fmla="*/ 2147483646 w 52"/>
                  <a:gd name="T61" fmla="*/ 2147483646 h 50"/>
                  <a:gd name="T62" fmla="*/ 2147483646 w 52"/>
                  <a:gd name="T63" fmla="*/ 2147483646 h 50"/>
                  <a:gd name="T64" fmla="*/ 2147483646 w 52"/>
                  <a:gd name="T65" fmla="*/ 2147483646 h 50"/>
                  <a:gd name="T66" fmla="*/ 2147483646 w 52"/>
                  <a:gd name="T67" fmla="*/ 0 h 50"/>
                  <a:gd name="T68" fmla="*/ 2147483646 w 52"/>
                  <a:gd name="T69" fmla="*/ 2147483646 h 50"/>
                  <a:gd name="T70" fmla="*/ 2147483646 w 52"/>
                  <a:gd name="T71" fmla="*/ 2147483646 h 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2" h="50">
                    <a:moveTo>
                      <a:pt x="4" y="6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50" y="41"/>
                      <a:pt x="51" y="16"/>
                      <a:pt x="51" y="16"/>
                    </a:cubicBezTo>
                    <a:cubicBezTo>
                      <a:pt x="51" y="16"/>
                      <a:pt x="50" y="14"/>
                      <a:pt x="50" y="14"/>
                    </a:cubicBezTo>
                    <a:cubicBezTo>
                      <a:pt x="50" y="13"/>
                      <a:pt x="49" y="11"/>
                      <a:pt x="49" y="11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2"/>
                      <a:pt x="8" y="2"/>
                      <a:pt x="8" y="2"/>
                    </a:cubicBez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4655344" y="3205163"/>
                <a:ext cx="103188" cy="193675"/>
              </a:xfrm>
              <a:custGeom>
                <a:avLst/>
                <a:gdLst>
                  <a:gd name="T0" fmla="*/ 2147483646 w 78"/>
                  <a:gd name="T1" fmla="*/ 2147483646 h 150"/>
                  <a:gd name="T2" fmla="*/ 2147483646 w 78"/>
                  <a:gd name="T3" fmla="*/ 2147483646 h 150"/>
                  <a:gd name="T4" fmla="*/ 2147483646 w 78"/>
                  <a:gd name="T5" fmla="*/ 2147483646 h 150"/>
                  <a:gd name="T6" fmla="*/ 0 w 78"/>
                  <a:gd name="T7" fmla="*/ 2147483646 h 150"/>
                  <a:gd name="T8" fmla="*/ 0 w 78"/>
                  <a:gd name="T9" fmla="*/ 2147483646 h 150"/>
                  <a:gd name="T10" fmla="*/ 2147483646 w 78"/>
                  <a:gd name="T11" fmla="*/ 2147483646 h 150"/>
                  <a:gd name="T12" fmla="*/ 2147483646 w 78"/>
                  <a:gd name="T13" fmla="*/ 2147483646 h 150"/>
                  <a:gd name="T14" fmla="*/ 2147483646 w 78"/>
                  <a:gd name="T15" fmla="*/ 2147483646 h 150"/>
                  <a:gd name="T16" fmla="*/ 2147483646 w 78"/>
                  <a:gd name="T17" fmla="*/ 2147483646 h 150"/>
                  <a:gd name="T18" fmla="*/ 2147483646 w 78"/>
                  <a:gd name="T19" fmla="*/ 2147483646 h 150"/>
                  <a:gd name="T20" fmla="*/ 2147483646 w 78"/>
                  <a:gd name="T21" fmla="*/ 2147483646 h 150"/>
                  <a:gd name="T22" fmla="*/ 2147483646 w 78"/>
                  <a:gd name="T23" fmla="*/ 2147483646 h 150"/>
                  <a:gd name="T24" fmla="*/ 2147483646 w 78"/>
                  <a:gd name="T25" fmla="*/ 2147483646 h 150"/>
                  <a:gd name="T26" fmla="*/ 2147483646 w 78"/>
                  <a:gd name="T27" fmla="*/ 2147483646 h 150"/>
                  <a:gd name="T28" fmla="*/ 2147483646 w 78"/>
                  <a:gd name="T29" fmla="*/ 2147483646 h 150"/>
                  <a:gd name="T30" fmla="*/ 2147483646 w 78"/>
                  <a:gd name="T31" fmla="*/ 2147483646 h 150"/>
                  <a:gd name="T32" fmla="*/ 2147483646 w 78"/>
                  <a:gd name="T33" fmla="*/ 2147483646 h 150"/>
                  <a:gd name="T34" fmla="*/ 2147483646 w 78"/>
                  <a:gd name="T35" fmla="*/ 2147483646 h 150"/>
                  <a:gd name="T36" fmla="*/ 2147483646 w 78"/>
                  <a:gd name="T37" fmla="*/ 0 h 150"/>
                  <a:gd name="T38" fmla="*/ 2147483646 w 78"/>
                  <a:gd name="T39" fmla="*/ 0 h 150"/>
                  <a:gd name="T40" fmla="*/ 2147483646 w 78"/>
                  <a:gd name="T41" fmla="*/ 2147483646 h 150"/>
                  <a:gd name="T42" fmla="*/ 2147483646 w 78"/>
                  <a:gd name="T43" fmla="*/ 2147483646 h 1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8" h="150">
                    <a:moveTo>
                      <a:pt x="18" y="12"/>
                    </a:moveTo>
                    <a:lnTo>
                      <a:pt x="18" y="30"/>
                    </a:lnTo>
                    <a:lnTo>
                      <a:pt x="18" y="54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12" y="102"/>
                    </a:lnTo>
                    <a:lnTo>
                      <a:pt x="18" y="108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42" y="150"/>
                    </a:lnTo>
                    <a:lnTo>
                      <a:pt x="48" y="144"/>
                    </a:lnTo>
                    <a:lnTo>
                      <a:pt x="54" y="126"/>
                    </a:lnTo>
                    <a:lnTo>
                      <a:pt x="78" y="102"/>
                    </a:lnTo>
                    <a:lnTo>
                      <a:pt x="78" y="90"/>
                    </a:lnTo>
                    <a:lnTo>
                      <a:pt x="60" y="84"/>
                    </a:lnTo>
                    <a:lnTo>
                      <a:pt x="42" y="72"/>
                    </a:lnTo>
                    <a:lnTo>
                      <a:pt x="66" y="36"/>
                    </a:lnTo>
                    <a:lnTo>
                      <a:pt x="60" y="12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148932" y="3251201"/>
                <a:ext cx="296862" cy="227012"/>
              </a:xfrm>
              <a:custGeom>
                <a:avLst/>
                <a:gdLst>
                  <a:gd name="T0" fmla="*/ 2147483646 w 228"/>
                  <a:gd name="T1" fmla="*/ 2147483646 h 174"/>
                  <a:gd name="T2" fmla="*/ 2147483646 w 228"/>
                  <a:gd name="T3" fmla="*/ 2147483646 h 174"/>
                  <a:gd name="T4" fmla="*/ 2147483646 w 228"/>
                  <a:gd name="T5" fmla="*/ 2147483646 h 174"/>
                  <a:gd name="T6" fmla="*/ 2147483646 w 228"/>
                  <a:gd name="T7" fmla="*/ 2147483646 h 174"/>
                  <a:gd name="T8" fmla="*/ 2147483646 w 228"/>
                  <a:gd name="T9" fmla="*/ 2147483646 h 174"/>
                  <a:gd name="T10" fmla="*/ 2147483646 w 228"/>
                  <a:gd name="T11" fmla="*/ 2147483646 h 174"/>
                  <a:gd name="T12" fmla="*/ 2147483646 w 228"/>
                  <a:gd name="T13" fmla="*/ 2147483646 h 174"/>
                  <a:gd name="T14" fmla="*/ 2147483646 w 228"/>
                  <a:gd name="T15" fmla="*/ 2147483646 h 174"/>
                  <a:gd name="T16" fmla="*/ 2147483646 w 228"/>
                  <a:gd name="T17" fmla="*/ 2147483646 h 174"/>
                  <a:gd name="T18" fmla="*/ 2147483646 w 228"/>
                  <a:gd name="T19" fmla="*/ 2147483646 h 174"/>
                  <a:gd name="T20" fmla="*/ 2147483646 w 228"/>
                  <a:gd name="T21" fmla="*/ 2147483646 h 174"/>
                  <a:gd name="T22" fmla="*/ 2147483646 w 228"/>
                  <a:gd name="T23" fmla="*/ 2147483646 h 174"/>
                  <a:gd name="T24" fmla="*/ 2147483646 w 228"/>
                  <a:gd name="T25" fmla="*/ 2147483646 h 174"/>
                  <a:gd name="T26" fmla="*/ 2147483646 w 228"/>
                  <a:gd name="T27" fmla="*/ 0 h 174"/>
                  <a:gd name="T28" fmla="*/ 2147483646 w 228"/>
                  <a:gd name="T29" fmla="*/ 2147483646 h 174"/>
                  <a:gd name="T30" fmla="*/ 2147483646 w 228"/>
                  <a:gd name="T31" fmla="*/ 2147483646 h 174"/>
                  <a:gd name="T32" fmla="*/ 2147483646 w 228"/>
                  <a:gd name="T33" fmla="*/ 2147483646 h 174"/>
                  <a:gd name="T34" fmla="*/ 2147483646 w 228"/>
                  <a:gd name="T35" fmla="*/ 2147483646 h 174"/>
                  <a:gd name="T36" fmla="*/ 2147483646 w 228"/>
                  <a:gd name="T37" fmla="*/ 2147483646 h 174"/>
                  <a:gd name="T38" fmla="*/ 0 w 228"/>
                  <a:gd name="T39" fmla="*/ 2147483646 h 174"/>
                  <a:gd name="T40" fmla="*/ 2147483646 w 228"/>
                  <a:gd name="T41" fmla="*/ 2147483646 h 174"/>
                  <a:gd name="T42" fmla="*/ 2147483646 w 228"/>
                  <a:gd name="T43" fmla="*/ 2147483646 h 1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28" h="174">
                    <a:moveTo>
                      <a:pt x="90" y="156"/>
                    </a:moveTo>
                    <a:lnTo>
                      <a:pt x="114" y="138"/>
                    </a:lnTo>
                    <a:lnTo>
                      <a:pt x="144" y="120"/>
                    </a:lnTo>
                    <a:lnTo>
                      <a:pt x="180" y="108"/>
                    </a:lnTo>
                    <a:lnTo>
                      <a:pt x="186" y="96"/>
                    </a:lnTo>
                    <a:lnTo>
                      <a:pt x="192" y="84"/>
                    </a:lnTo>
                    <a:lnTo>
                      <a:pt x="216" y="78"/>
                    </a:lnTo>
                    <a:lnTo>
                      <a:pt x="228" y="72"/>
                    </a:lnTo>
                    <a:lnTo>
                      <a:pt x="222" y="42"/>
                    </a:lnTo>
                    <a:lnTo>
                      <a:pt x="216" y="12"/>
                    </a:lnTo>
                    <a:lnTo>
                      <a:pt x="210" y="12"/>
                    </a:lnTo>
                    <a:lnTo>
                      <a:pt x="186" y="12"/>
                    </a:lnTo>
                    <a:lnTo>
                      <a:pt x="168" y="12"/>
                    </a:lnTo>
                    <a:lnTo>
                      <a:pt x="144" y="0"/>
                    </a:lnTo>
                    <a:lnTo>
                      <a:pt x="120" y="36"/>
                    </a:lnTo>
                    <a:lnTo>
                      <a:pt x="96" y="60"/>
                    </a:lnTo>
                    <a:lnTo>
                      <a:pt x="72" y="90"/>
                    </a:lnTo>
                    <a:lnTo>
                      <a:pt x="66" y="138"/>
                    </a:lnTo>
                    <a:lnTo>
                      <a:pt x="12" y="162"/>
                    </a:lnTo>
                    <a:lnTo>
                      <a:pt x="0" y="174"/>
                    </a:lnTo>
                    <a:lnTo>
                      <a:pt x="84" y="174"/>
                    </a:lnTo>
                    <a:lnTo>
                      <a:pt x="90" y="15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4060032" y="3478213"/>
                <a:ext cx="204787" cy="177800"/>
              </a:xfrm>
              <a:custGeom>
                <a:avLst/>
                <a:gdLst>
                  <a:gd name="T0" fmla="*/ 2147483646 w 26"/>
                  <a:gd name="T1" fmla="*/ 2147483646 h 23"/>
                  <a:gd name="T2" fmla="*/ 2147483646 w 26"/>
                  <a:gd name="T3" fmla="*/ 2147483646 h 23"/>
                  <a:gd name="T4" fmla="*/ 2147483646 w 26"/>
                  <a:gd name="T5" fmla="*/ 2147483646 h 23"/>
                  <a:gd name="T6" fmla="*/ 2147483646 w 26"/>
                  <a:gd name="T7" fmla="*/ 2147483646 h 23"/>
                  <a:gd name="T8" fmla="*/ 2147483646 w 26"/>
                  <a:gd name="T9" fmla="*/ 2147483646 h 23"/>
                  <a:gd name="T10" fmla="*/ 2147483646 w 26"/>
                  <a:gd name="T11" fmla="*/ 2147483646 h 23"/>
                  <a:gd name="T12" fmla="*/ 2147483646 w 26"/>
                  <a:gd name="T13" fmla="*/ 0 h 23"/>
                  <a:gd name="T14" fmla="*/ 2147483646 w 26"/>
                  <a:gd name="T15" fmla="*/ 0 h 23"/>
                  <a:gd name="T16" fmla="*/ 2147483646 w 26"/>
                  <a:gd name="T17" fmla="*/ 2147483646 h 23"/>
                  <a:gd name="T18" fmla="*/ 2147483646 w 26"/>
                  <a:gd name="T19" fmla="*/ 2147483646 h 23"/>
                  <a:gd name="T20" fmla="*/ 0 w 26"/>
                  <a:gd name="T21" fmla="*/ 2147483646 h 23"/>
                  <a:gd name="T22" fmla="*/ 2147483646 w 26"/>
                  <a:gd name="T23" fmla="*/ 2147483646 h 23"/>
                  <a:gd name="T24" fmla="*/ 2147483646 w 26"/>
                  <a:gd name="T25" fmla="*/ 2147483646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23">
                    <a:moveTo>
                      <a:pt x="13" y="16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4" y="22"/>
                      <a:pt x="12" y="23"/>
                      <a:pt x="12" y="23"/>
                    </a:cubicBezTo>
                    <a:cubicBezTo>
                      <a:pt x="13" y="23"/>
                      <a:pt x="13" y="16"/>
                      <a:pt x="13" y="16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4069557" y="3875088"/>
                <a:ext cx="61912" cy="47625"/>
              </a:xfrm>
              <a:custGeom>
                <a:avLst/>
                <a:gdLst>
                  <a:gd name="T0" fmla="*/ 2147483646 w 48"/>
                  <a:gd name="T1" fmla="*/ 2147483646 h 36"/>
                  <a:gd name="T2" fmla="*/ 2147483646 w 48"/>
                  <a:gd name="T3" fmla="*/ 2147483646 h 36"/>
                  <a:gd name="T4" fmla="*/ 2147483646 w 48"/>
                  <a:gd name="T5" fmla="*/ 0 h 36"/>
                  <a:gd name="T6" fmla="*/ 2147483646 w 48"/>
                  <a:gd name="T7" fmla="*/ 0 h 36"/>
                  <a:gd name="T8" fmla="*/ 2147483646 w 48"/>
                  <a:gd name="T9" fmla="*/ 2147483646 h 36"/>
                  <a:gd name="T10" fmla="*/ 0 w 48"/>
                  <a:gd name="T11" fmla="*/ 2147483646 h 36"/>
                  <a:gd name="T12" fmla="*/ 2147483646 w 48"/>
                  <a:gd name="T13" fmla="*/ 2147483646 h 36"/>
                  <a:gd name="T14" fmla="*/ 2147483646 w 48"/>
                  <a:gd name="T15" fmla="*/ 2147483646 h 36"/>
                  <a:gd name="T16" fmla="*/ 2147483646 w 48"/>
                  <a:gd name="T17" fmla="*/ 2147483646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36">
                    <a:moveTo>
                      <a:pt x="48" y="24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8" y="36"/>
                    </a:lnTo>
                    <a:lnTo>
                      <a:pt x="36" y="24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018882" y="3603626"/>
                <a:ext cx="406400" cy="498475"/>
              </a:xfrm>
              <a:custGeom>
                <a:avLst/>
                <a:gdLst>
                  <a:gd name="T0" fmla="*/ 2147483646 w 52"/>
                  <a:gd name="T1" fmla="*/ 2147483646 h 64"/>
                  <a:gd name="T2" fmla="*/ 2147483646 w 52"/>
                  <a:gd name="T3" fmla="*/ 2147483646 h 64"/>
                  <a:gd name="T4" fmla="*/ 2147483646 w 52"/>
                  <a:gd name="T5" fmla="*/ 2147483646 h 64"/>
                  <a:gd name="T6" fmla="*/ 2147483646 w 52"/>
                  <a:gd name="T7" fmla="*/ 2147483646 h 64"/>
                  <a:gd name="T8" fmla="*/ 2147483646 w 52"/>
                  <a:gd name="T9" fmla="*/ 2147483646 h 64"/>
                  <a:gd name="T10" fmla="*/ 2147483646 w 52"/>
                  <a:gd name="T11" fmla="*/ 2147483646 h 64"/>
                  <a:gd name="T12" fmla="*/ 2147483646 w 52"/>
                  <a:gd name="T13" fmla="*/ 2147483646 h 64"/>
                  <a:gd name="T14" fmla="*/ 2147483646 w 52"/>
                  <a:gd name="T15" fmla="*/ 2147483646 h 64"/>
                  <a:gd name="T16" fmla="*/ 2147483646 w 52"/>
                  <a:gd name="T17" fmla="*/ 2147483646 h 64"/>
                  <a:gd name="T18" fmla="*/ 0 w 52"/>
                  <a:gd name="T19" fmla="*/ 2147483646 h 64"/>
                  <a:gd name="T20" fmla="*/ 2147483646 w 52"/>
                  <a:gd name="T21" fmla="*/ 2147483646 h 64"/>
                  <a:gd name="T22" fmla="*/ 2147483646 w 52"/>
                  <a:gd name="T23" fmla="*/ 2147483646 h 64"/>
                  <a:gd name="T24" fmla="*/ 2147483646 w 52"/>
                  <a:gd name="T25" fmla="*/ 2147483646 h 64"/>
                  <a:gd name="T26" fmla="*/ 2147483646 w 52"/>
                  <a:gd name="T27" fmla="*/ 2147483646 h 64"/>
                  <a:gd name="T28" fmla="*/ 2147483646 w 52"/>
                  <a:gd name="T29" fmla="*/ 2147483646 h 64"/>
                  <a:gd name="T30" fmla="*/ 2147483646 w 52"/>
                  <a:gd name="T31" fmla="*/ 2147483646 h 64"/>
                  <a:gd name="T32" fmla="*/ 2147483646 w 52"/>
                  <a:gd name="T33" fmla="*/ 2147483646 h 64"/>
                  <a:gd name="T34" fmla="*/ 2147483646 w 52"/>
                  <a:gd name="T35" fmla="*/ 2147483646 h 64"/>
                  <a:gd name="T36" fmla="*/ 2147483646 w 52"/>
                  <a:gd name="T37" fmla="*/ 2147483646 h 64"/>
                  <a:gd name="T38" fmla="*/ 2147483646 w 52"/>
                  <a:gd name="T39" fmla="*/ 2147483646 h 64"/>
                  <a:gd name="T40" fmla="*/ 2147483646 w 52"/>
                  <a:gd name="T41" fmla="*/ 2147483646 h 64"/>
                  <a:gd name="T42" fmla="*/ 2147483646 w 52"/>
                  <a:gd name="T43" fmla="*/ 2147483646 h 64"/>
                  <a:gd name="T44" fmla="*/ 2147483646 w 52"/>
                  <a:gd name="T45" fmla="*/ 2147483646 h 64"/>
                  <a:gd name="T46" fmla="*/ 2147483646 w 52"/>
                  <a:gd name="T47" fmla="*/ 2147483646 h 64"/>
                  <a:gd name="T48" fmla="*/ 2147483646 w 52"/>
                  <a:gd name="T49" fmla="*/ 2147483646 h 64"/>
                  <a:gd name="T50" fmla="*/ 2147483646 w 52"/>
                  <a:gd name="T51" fmla="*/ 2147483646 h 64"/>
                  <a:gd name="T52" fmla="*/ 2147483646 w 52"/>
                  <a:gd name="T53" fmla="*/ 2147483646 h 64"/>
                  <a:gd name="T54" fmla="*/ 2147483646 w 52"/>
                  <a:gd name="T55" fmla="*/ 2147483646 h 64"/>
                  <a:gd name="T56" fmla="*/ 2147483646 w 52"/>
                  <a:gd name="T57" fmla="*/ 2147483646 h 64"/>
                  <a:gd name="T58" fmla="*/ 2147483646 w 52"/>
                  <a:gd name="T59" fmla="*/ 2147483646 h 64"/>
                  <a:gd name="T60" fmla="*/ 2147483646 w 52"/>
                  <a:gd name="T61" fmla="*/ 2147483646 h 64"/>
                  <a:gd name="T62" fmla="*/ 2147483646 w 52"/>
                  <a:gd name="T63" fmla="*/ 2147483646 h 64"/>
                  <a:gd name="T64" fmla="*/ 2147483646 w 52"/>
                  <a:gd name="T65" fmla="*/ 2147483646 h 64"/>
                  <a:gd name="T66" fmla="*/ 2147483646 w 52"/>
                  <a:gd name="T67" fmla="*/ 2147483646 h 64"/>
                  <a:gd name="T68" fmla="*/ 2147483646 w 52"/>
                  <a:gd name="T69" fmla="*/ 2147483646 h 64"/>
                  <a:gd name="T70" fmla="*/ 2147483646 w 52"/>
                  <a:gd name="T71" fmla="*/ 0 h 64"/>
                  <a:gd name="T72" fmla="*/ 2147483646 w 52"/>
                  <a:gd name="T73" fmla="*/ 2147483646 h 64"/>
                  <a:gd name="T74" fmla="*/ 2147483646 w 52"/>
                  <a:gd name="T75" fmla="*/ 2147483646 h 6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2" h="64">
                    <a:moveTo>
                      <a:pt x="37" y="5"/>
                    </a:moveTo>
                    <a:cubicBezTo>
                      <a:pt x="37" y="5"/>
                      <a:pt x="15" y="5"/>
                      <a:pt x="11" y="5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2"/>
                      <a:pt x="42" y="2"/>
                      <a:pt x="42" y="2"/>
                    </a:cubicBez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4264819" y="3930651"/>
                <a:ext cx="149225" cy="147637"/>
              </a:xfrm>
              <a:custGeom>
                <a:avLst/>
                <a:gdLst>
                  <a:gd name="T0" fmla="*/ 2147483646 w 19"/>
                  <a:gd name="T1" fmla="*/ 2147483646 h 19"/>
                  <a:gd name="T2" fmla="*/ 2147483646 w 19"/>
                  <a:gd name="T3" fmla="*/ 2147483646 h 19"/>
                  <a:gd name="T4" fmla="*/ 2147483646 w 19"/>
                  <a:gd name="T5" fmla="*/ 2147483646 h 19"/>
                  <a:gd name="T6" fmla="*/ 2147483646 w 19"/>
                  <a:gd name="T7" fmla="*/ 2147483646 h 19"/>
                  <a:gd name="T8" fmla="*/ 2147483646 w 19"/>
                  <a:gd name="T9" fmla="*/ 2147483646 h 19"/>
                  <a:gd name="T10" fmla="*/ 2147483646 w 19"/>
                  <a:gd name="T11" fmla="*/ 2147483646 h 19"/>
                  <a:gd name="T12" fmla="*/ 2147483646 w 19"/>
                  <a:gd name="T13" fmla="*/ 0 h 19"/>
                  <a:gd name="T14" fmla="*/ 2147483646 w 19"/>
                  <a:gd name="T15" fmla="*/ 0 h 19"/>
                  <a:gd name="T16" fmla="*/ 2147483646 w 19"/>
                  <a:gd name="T17" fmla="*/ 0 h 19"/>
                  <a:gd name="T18" fmla="*/ 2147483646 w 19"/>
                  <a:gd name="T19" fmla="*/ 2147483646 h 19"/>
                  <a:gd name="T20" fmla="*/ 2147483646 w 19"/>
                  <a:gd name="T21" fmla="*/ 2147483646 h 19"/>
                  <a:gd name="T22" fmla="*/ 2147483646 w 19"/>
                  <a:gd name="T23" fmla="*/ 2147483646 h 19"/>
                  <a:gd name="T24" fmla="*/ 2147483646 w 19"/>
                  <a:gd name="T25" fmla="*/ 2147483646 h 19"/>
                  <a:gd name="T26" fmla="*/ 0 w 19"/>
                  <a:gd name="T27" fmla="*/ 2147483646 h 19"/>
                  <a:gd name="T28" fmla="*/ 2147483646 w 19"/>
                  <a:gd name="T29" fmla="*/ 2147483646 h 19"/>
                  <a:gd name="T30" fmla="*/ 2147483646 w 19"/>
                  <a:gd name="T31" fmla="*/ 2147483646 h 19"/>
                  <a:gd name="T32" fmla="*/ 2147483646 w 19"/>
                  <a:gd name="T33" fmla="*/ 2147483646 h 19"/>
                  <a:gd name="T34" fmla="*/ 2147483646 w 19"/>
                  <a:gd name="T35" fmla="*/ 2147483646 h 19"/>
                  <a:gd name="T36" fmla="*/ 2147483646 w 19"/>
                  <a:gd name="T37" fmla="*/ 2147483646 h 19"/>
                  <a:gd name="T38" fmla="*/ 2147483646 w 19"/>
                  <a:gd name="T39" fmla="*/ 2147483646 h 19"/>
                  <a:gd name="T40" fmla="*/ 2147483646 w 19"/>
                  <a:gd name="T41" fmla="*/ 2147483646 h 19"/>
                  <a:gd name="T42" fmla="*/ 2147483646 w 19"/>
                  <a:gd name="T43" fmla="*/ 2147483646 h 19"/>
                  <a:gd name="T44" fmla="*/ 2147483646 w 19"/>
                  <a:gd name="T45" fmla="*/ 2147483646 h 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9" h="19">
                    <a:moveTo>
                      <a:pt x="17" y="10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1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4"/>
                      <a:pt x="1" y="14"/>
                    </a:cubicBezTo>
                    <a:cubicBezTo>
                      <a:pt x="1" y="14"/>
                      <a:pt x="4" y="16"/>
                      <a:pt x="4" y="1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3"/>
                      <a:pt x="17" y="13"/>
                      <a:pt x="17" y="13"/>
                    </a:cubicBezTo>
                    <a:lnTo>
                      <a:pt x="17" y="1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4188619" y="3986213"/>
                <a:ext cx="106363" cy="92075"/>
              </a:xfrm>
              <a:custGeom>
                <a:avLst/>
                <a:gdLst>
                  <a:gd name="T0" fmla="*/ 2147483646 w 14"/>
                  <a:gd name="T1" fmla="*/ 2147483646 h 12"/>
                  <a:gd name="T2" fmla="*/ 2147483646 w 14"/>
                  <a:gd name="T3" fmla="*/ 2147483646 h 12"/>
                  <a:gd name="T4" fmla="*/ 2147483646 w 14"/>
                  <a:gd name="T5" fmla="*/ 2147483646 h 12"/>
                  <a:gd name="T6" fmla="*/ 2147483646 w 14"/>
                  <a:gd name="T7" fmla="*/ 2147483646 h 12"/>
                  <a:gd name="T8" fmla="*/ 2147483646 w 14"/>
                  <a:gd name="T9" fmla="*/ 2147483646 h 12"/>
                  <a:gd name="T10" fmla="*/ 2147483646 w 14"/>
                  <a:gd name="T11" fmla="*/ 0 h 12"/>
                  <a:gd name="T12" fmla="*/ 2147483646 w 14"/>
                  <a:gd name="T13" fmla="*/ 2147483646 h 12"/>
                  <a:gd name="T14" fmla="*/ 2147483646 w 14"/>
                  <a:gd name="T15" fmla="*/ 2147483646 h 12"/>
                  <a:gd name="T16" fmla="*/ 0 w 14"/>
                  <a:gd name="T17" fmla="*/ 2147483646 h 12"/>
                  <a:gd name="T18" fmla="*/ 2147483646 w 14"/>
                  <a:gd name="T19" fmla="*/ 2147483646 h 12"/>
                  <a:gd name="T20" fmla="*/ 2147483646 w 14"/>
                  <a:gd name="T21" fmla="*/ 2147483646 h 12"/>
                  <a:gd name="T22" fmla="*/ 2147483646 w 14"/>
                  <a:gd name="T23" fmla="*/ 2147483646 h 12"/>
                  <a:gd name="T24" fmla="*/ 2147483646 w 14"/>
                  <a:gd name="T25" fmla="*/ 2147483646 h 12"/>
                  <a:gd name="T26" fmla="*/ 2147483646 w 14"/>
                  <a:gd name="T27" fmla="*/ 2147483646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" h="12">
                    <a:moveTo>
                      <a:pt x="11" y="7"/>
                    </a:moveTo>
                    <a:cubicBezTo>
                      <a:pt x="10" y="7"/>
                      <a:pt x="11" y="4"/>
                      <a:pt x="11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4"/>
                      <a:pt x="6" y="1"/>
                      <a:pt x="6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4139407" y="3954463"/>
                <a:ext cx="79375" cy="69850"/>
              </a:xfrm>
              <a:custGeom>
                <a:avLst/>
                <a:gdLst>
                  <a:gd name="T0" fmla="*/ 2147483646 w 60"/>
                  <a:gd name="T1" fmla="*/ 2147483646 h 54"/>
                  <a:gd name="T2" fmla="*/ 2147483646 w 60"/>
                  <a:gd name="T3" fmla="*/ 2147483646 h 54"/>
                  <a:gd name="T4" fmla="*/ 2147483646 w 60"/>
                  <a:gd name="T5" fmla="*/ 2147483646 h 54"/>
                  <a:gd name="T6" fmla="*/ 2147483646 w 60"/>
                  <a:gd name="T7" fmla="*/ 0 h 54"/>
                  <a:gd name="T8" fmla="*/ 2147483646 w 60"/>
                  <a:gd name="T9" fmla="*/ 0 h 54"/>
                  <a:gd name="T10" fmla="*/ 2147483646 w 60"/>
                  <a:gd name="T11" fmla="*/ 2147483646 h 54"/>
                  <a:gd name="T12" fmla="*/ 0 w 60"/>
                  <a:gd name="T13" fmla="*/ 2147483646 h 54"/>
                  <a:gd name="T14" fmla="*/ 2147483646 w 60"/>
                  <a:gd name="T15" fmla="*/ 2147483646 h 54"/>
                  <a:gd name="T16" fmla="*/ 2147483646 w 60"/>
                  <a:gd name="T17" fmla="*/ 2147483646 h 54"/>
                  <a:gd name="T18" fmla="*/ 2147483646 w 60"/>
                  <a:gd name="T19" fmla="*/ 2147483646 h 54"/>
                  <a:gd name="T20" fmla="*/ 2147483646 w 60"/>
                  <a:gd name="T21" fmla="*/ 2147483646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0" h="54">
                    <a:moveTo>
                      <a:pt x="54" y="36"/>
                    </a:moveTo>
                    <a:lnTo>
                      <a:pt x="60" y="24"/>
                    </a:lnTo>
                    <a:lnTo>
                      <a:pt x="54" y="18"/>
                    </a:lnTo>
                    <a:lnTo>
                      <a:pt x="42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36" y="54"/>
                    </a:lnTo>
                    <a:lnTo>
                      <a:pt x="42" y="42"/>
                    </a:lnTo>
                    <a:lnTo>
                      <a:pt x="54" y="3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9" name="Rectangle 78"/>
              <p:cNvSpPr>
                <a:spLocks noChangeArrowheads="1"/>
              </p:cNvSpPr>
              <p:nvPr/>
            </p:nvSpPr>
            <p:spPr bwMode="auto">
              <a:xfrm>
                <a:off x="4255294" y="3478213"/>
                <a:ext cx="9525" cy="23813"/>
              </a:xfrm>
              <a:prstGeom prst="rect">
                <a:avLst/>
              </a:pr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 eaLnBrk="1" hangingPunct="1">
                  <a:spcBef>
                    <a:spcPct val="15000"/>
                  </a:spcBef>
                </a:pPr>
                <a:endParaRPr lang="en-US" altLang="en-US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4255294" y="3205163"/>
                <a:ext cx="512763" cy="504825"/>
              </a:xfrm>
              <a:custGeom>
                <a:avLst/>
                <a:gdLst>
                  <a:gd name="T0" fmla="*/ 2147483646 w 390"/>
                  <a:gd name="T1" fmla="*/ 2147483646 h 390"/>
                  <a:gd name="T2" fmla="*/ 2147483646 w 390"/>
                  <a:gd name="T3" fmla="*/ 2147483646 h 390"/>
                  <a:gd name="T4" fmla="*/ 2147483646 w 390"/>
                  <a:gd name="T5" fmla="*/ 2147483646 h 390"/>
                  <a:gd name="T6" fmla="*/ 2147483646 w 390"/>
                  <a:gd name="T7" fmla="*/ 2147483646 h 390"/>
                  <a:gd name="T8" fmla="*/ 2147483646 w 390"/>
                  <a:gd name="T9" fmla="*/ 2147483646 h 390"/>
                  <a:gd name="T10" fmla="*/ 2147483646 w 390"/>
                  <a:gd name="T11" fmla="*/ 2147483646 h 390"/>
                  <a:gd name="T12" fmla="*/ 2147483646 w 390"/>
                  <a:gd name="T13" fmla="*/ 2147483646 h 390"/>
                  <a:gd name="T14" fmla="*/ 2147483646 w 390"/>
                  <a:gd name="T15" fmla="*/ 2147483646 h 390"/>
                  <a:gd name="T16" fmla="*/ 2147483646 w 390"/>
                  <a:gd name="T17" fmla="*/ 2147483646 h 390"/>
                  <a:gd name="T18" fmla="*/ 2147483646 w 390"/>
                  <a:gd name="T19" fmla="*/ 2147483646 h 390"/>
                  <a:gd name="T20" fmla="*/ 2147483646 w 390"/>
                  <a:gd name="T21" fmla="*/ 2147483646 h 390"/>
                  <a:gd name="T22" fmla="*/ 2147483646 w 390"/>
                  <a:gd name="T23" fmla="*/ 2147483646 h 390"/>
                  <a:gd name="T24" fmla="*/ 2147483646 w 390"/>
                  <a:gd name="T25" fmla="*/ 2147483646 h 390"/>
                  <a:gd name="T26" fmla="*/ 2147483646 w 390"/>
                  <a:gd name="T27" fmla="*/ 2147483646 h 390"/>
                  <a:gd name="T28" fmla="*/ 2147483646 w 390"/>
                  <a:gd name="T29" fmla="*/ 2147483646 h 390"/>
                  <a:gd name="T30" fmla="*/ 2147483646 w 390"/>
                  <a:gd name="T31" fmla="*/ 2147483646 h 390"/>
                  <a:gd name="T32" fmla="*/ 2147483646 w 390"/>
                  <a:gd name="T33" fmla="*/ 2147483646 h 390"/>
                  <a:gd name="T34" fmla="*/ 2147483646 w 390"/>
                  <a:gd name="T35" fmla="*/ 2147483646 h 390"/>
                  <a:gd name="T36" fmla="*/ 2147483646 w 390"/>
                  <a:gd name="T37" fmla="*/ 2147483646 h 390"/>
                  <a:gd name="T38" fmla="*/ 2147483646 w 390"/>
                  <a:gd name="T39" fmla="*/ 2147483646 h 390"/>
                  <a:gd name="T40" fmla="*/ 2147483646 w 390"/>
                  <a:gd name="T41" fmla="*/ 2147483646 h 390"/>
                  <a:gd name="T42" fmla="*/ 2147483646 w 390"/>
                  <a:gd name="T43" fmla="*/ 2147483646 h 390"/>
                  <a:gd name="T44" fmla="*/ 2147483646 w 390"/>
                  <a:gd name="T45" fmla="*/ 2147483646 h 390"/>
                  <a:gd name="T46" fmla="*/ 2147483646 w 390"/>
                  <a:gd name="T47" fmla="*/ 2147483646 h 390"/>
                  <a:gd name="T48" fmla="*/ 2147483646 w 390"/>
                  <a:gd name="T49" fmla="*/ 0 h 390"/>
                  <a:gd name="T50" fmla="*/ 2147483646 w 390"/>
                  <a:gd name="T51" fmla="*/ 2147483646 h 390"/>
                  <a:gd name="T52" fmla="*/ 2147483646 w 390"/>
                  <a:gd name="T53" fmla="*/ 2147483646 h 390"/>
                  <a:gd name="T54" fmla="*/ 2147483646 w 390"/>
                  <a:gd name="T55" fmla="*/ 2147483646 h 390"/>
                  <a:gd name="T56" fmla="*/ 2147483646 w 390"/>
                  <a:gd name="T57" fmla="*/ 2147483646 h 390"/>
                  <a:gd name="T58" fmla="*/ 2147483646 w 390"/>
                  <a:gd name="T59" fmla="*/ 2147483646 h 390"/>
                  <a:gd name="T60" fmla="*/ 2147483646 w 390"/>
                  <a:gd name="T61" fmla="*/ 2147483646 h 390"/>
                  <a:gd name="T62" fmla="*/ 2147483646 w 390"/>
                  <a:gd name="T63" fmla="*/ 2147483646 h 390"/>
                  <a:gd name="T64" fmla="*/ 2147483646 w 390"/>
                  <a:gd name="T65" fmla="*/ 2147483646 h 390"/>
                  <a:gd name="T66" fmla="*/ 2147483646 w 390"/>
                  <a:gd name="T67" fmla="*/ 2147483646 h 390"/>
                  <a:gd name="T68" fmla="*/ 2147483646 w 390"/>
                  <a:gd name="T69" fmla="*/ 2147483646 h 390"/>
                  <a:gd name="T70" fmla="*/ 2147483646 w 390"/>
                  <a:gd name="T71" fmla="*/ 2147483646 h 390"/>
                  <a:gd name="T72" fmla="*/ 2147483646 w 390"/>
                  <a:gd name="T73" fmla="*/ 2147483646 h 390"/>
                  <a:gd name="T74" fmla="*/ 2147483646 w 390"/>
                  <a:gd name="T75" fmla="*/ 2147483646 h 390"/>
                  <a:gd name="T76" fmla="*/ 2147483646 w 390"/>
                  <a:gd name="T77" fmla="*/ 2147483646 h 390"/>
                  <a:gd name="T78" fmla="*/ 0 w 390"/>
                  <a:gd name="T79" fmla="*/ 2147483646 h 390"/>
                  <a:gd name="T80" fmla="*/ 2147483646 w 390"/>
                  <a:gd name="T81" fmla="*/ 2147483646 h 390"/>
                  <a:gd name="T82" fmla="*/ 2147483646 w 390"/>
                  <a:gd name="T83" fmla="*/ 2147483646 h 390"/>
                  <a:gd name="T84" fmla="*/ 2147483646 w 390"/>
                  <a:gd name="T85" fmla="*/ 2147483646 h 3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90" h="390">
                    <a:moveTo>
                      <a:pt x="60" y="270"/>
                    </a:moveTo>
                    <a:lnTo>
                      <a:pt x="216" y="378"/>
                    </a:lnTo>
                    <a:lnTo>
                      <a:pt x="228" y="390"/>
                    </a:lnTo>
                    <a:lnTo>
                      <a:pt x="246" y="390"/>
                    </a:lnTo>
                    <a:lnTo>
                      <a:pt x="282" y="372"/>
                    </a:lnTo>
                    <a:lnTo>
                      <a:pt x="390" y="300"/>
                    </a:lnTo>
                    <a:lnTo>
                      <a:pt x="384" y="300"/>
                    </a:lnTo>
                    <a:lnTo>
                      <a:pt x="366" y="276"/>
                    </a:lnTo>
                    <a:lnTo>
                      <a:pt x="354" y="270"/>
                    </a:lnTo>
                    <a:lnTo>
                      <a:pt x="342" y="246"/>
                    </a:lnTo>
                    <a:lnTo>
                      <a:pt x="348" y="234"/>
                    </a:lnTo>
                    <a:lnTo>
                      <a:pt x="348" y="174"/>
                    </a:lnTo>
                    <a:lnTo>
                      <a:pt x="342" y="162"/>
                    </a:lnTo>
                    <a:lnTo>
                      <a:pt x="348" y="150"/>
                    </a:lnTo>
                    <a:lnTo>
                      <a:pt x="342" y="144"/>
                    </a:lnTo>
                    <a:lnTo>
                      <a:pt x="342" y="120"/>
                    </a:lnTo>
                    <a:lnTo>
                      <a:pt x="324" y="108"/>
                    </a:lnTo>
                    <a:lnTo>
                      <a:pt x="318" y="102"/>
                    </a:lnTo>
                    <a:lnTo>
                      <a:pt x="306" y="90"/>
                    </a:lnTo>
                    <a:lnTo>
                      <a:pt x="306" y="78"/>
                    </a:lnTo>
                    <a:lnTo>
                      <a:pt x="324" y="54"/>
                    </a:lnTo>
                    <a:lnTo>
                      <a:pt x="324" y="30"/>
                    </a:lnTo>
                    <a:lnTo>
                      <a:pt x="324" y="12"/>
                    </a:lnTo>
                    <a:lnTo>
                      <a:pt x="330" y="6"/>
                    </a:lnTo>
                    <a:lnTo>
                      <a:pt x="330" y="0"/>
                    </a:lnTo>
                    <a:lnTo>
                      <a:pt x="318" y="6"/>
                    </a:lnTo>
                    <a:lnTo>
                      <a:pt x="288" y="12"/>
                    </a:lnTo>
                    <a:lnTo>
                      <a:pt x="222" y="12"/>
                    </a:lnTo>
                    <a:lnTo>
                      <a:pt x="162" y="30"/>
                    </a:lnTo>
                    <a:lnTo>
                      <a:pt x="132" y="48"/>
                    </a:lnTo>
                    <a:lnTo>
                      <a:pt x="138" y="78"/>
                    </a:lnTo>
                    <a:lnTo>
                      <a:pt x="144" y="108"/>
                    </a:lnTo>
                    <a:lnTo>
                      <a:pt x="132" y="114"/>
                    </a:lnTo>
                    <a:lnTo>
                      <a:pt x="108" y="120"/>
                    </a:lnTo>
                    <a:lnTo>
                      <a:pt x="102" y="132"/>
                    </a:lnTo>
                    <a:lnTo>
                      <a:pt x="96" y="144"/>
                    </a:lnTo>
                    <a:lnTo>
                      <a:pt x="60" y="156"/>
                    </a:lnTo>
                    <a:lnTo>
                      <a:pt x="30" y="174"/>
                    </a:lnTo>
                    <a:lnTo>
                      <a:pt x="6" y="192"/>
                    </a:lnTo>
                    <a:lnTo>
                      <a:pt x="0" y="210"/>
                    </a:lnTo>
                    <a:lnTo>
                      <a:pt x="6" y="210"/>
                    </a:lnTo>
                    <a:lnTo>
                      <a:pt x="6" y="228"/>
                    </a:lnTo>
                    <a:lnTo>
                      <a:pt x="60" y="27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4255294" y="3205163"/>
                <a:ext cx="512763" cy="504825"/>
              </a:xfrm>
              <a:custGeom>
                <a:avLst/>
                <a:gdLst>
                  <a:gd name="T0" fmla="*/ 2147483646 w 390"/>
                  <a:gd name="T1" fmla="*/ 2147483646 h 390"/>
                  <a:gd name="T2" fmla="*/ 2147483646 w 390"/>
                  <a:gd name="T3" fmla="*/ 2147483646 h 390"/>
                  <a:gd name="T4" fmla="*/ 2147483646 w 390"/>
                  <a:gd name="T5" fmla="*/ 2147483646 h 390"/>
                  <a:gd name="T6" fmla="*/ 2147483646 w 390"/>
                  <a:gd name="T7" fmla="*/ 2147483646 h 390"/>
                  <a:gd name="T8" fmla="*/ 2147483646 w 390"/>
                  <a:gd name="T9" fmla="*/ 2147483646 h 390"/>
                  <a:gd name="T10" fmla="*/ 2147483646 w 390"/>
                  <a:gd name="T11" fmla="*/ 2147483646 h 390"/>
                  <a:gd name="T12" fmla="*/ 2147483646 w 390"/>
                  <a:gd name="T13" fmla="*/ 2147483646 h 390"/>
                  <a:gd name="T14" fmla="*/ 2147483646 w 390"/>
                  <a:gd name="T15" fmla="*/ 2147483646 h 390"/>
                  <a:gd name="T16" fmla="*/ 2147483646 w 390"/>
                  <a:gd name="T17" fmla="*/ 2147483646 h 390"/>
                  <a:gd name="T18" fmla="*/ 2147483646 w 390"/>
                  <a:gd name="T19" fmla="*/ 2147483646 h 390"/>
                  <a:gd name="T20" fmla="*/ 2147483646 w 390"/>
                  <a:gd name="T21" fmla="*/ 2147483646 h 390"/>
                  <a:gd name="T22" fmla="*/ 2147483646 w 390"/>
                  <a:gd name="T23" fmla="*/ 2147483646 h 390"/>
                  <a:gd name="T24" fmla="*/ 2147483646 w 390"/>
                  <a:gd name="T25" fmla="*/ 2147483646 h 390"/>
                  <a:gd name="T26" fmla="*/ 2147483646 w 390"/>
                  <a:gd name="T27" fmla="*/ 2147483646 h 390"/>
                  <a:gd name="T28" fmla="*/ 2147483646 w 390"/>
                  <a:gd name="T29" fmla="*/ 2147483646 h 390"/>
                  <a:gd name="T30" fmla="*/ 2147483646 w 390"/>
                  <a:gd name="T31" fmla="*/ 2147483646 h 390"/>
                  <a:gd name="T32" fmla="*/ 2147483646 w 390"/>
                  <a:gd name="T33" fmla="*/ 2147483646 h 390"/>
                  <a:gd name="T34" fmla="*/ 2147483646 w 390"/>
                  <a:gd name="T35" fmla="*/ 2147483646 h 390"/>
                  <a:gd name="T36" fmla="*/ 2147483646 w 390"/>
                  <a:gd name="T37" fmla="*/ 2147483646 h 390"/>
                  <a:gd name="T38" fmla="*/ 2147483646 w 390"/>
                  <a:gd name="T39" fmla="*/ 2147483646 h 390"/>
                  <a:gd name="T40" fmla="*/ 2147483646 w 390"/>
                  <a:gd name="T41" fmla="*/ 2147483646 h 390"/>
                  <a:gd name="T42" fmla="*/ 2147483646 w 390"/>
                  <a:gd name="T43" fmla="*/ 2147483646 h 390"/>
                  <a:gd name="T44" fmla="*/ 2147483646 w 390"/>
                  <a:gd name="T45" fmla="*/ 2147483646 h 390"/>
                  <a:gd name="T46" fmla="*/ 2147483646 w 390"/>
                  <a:gd name="T47" fmla="*/ 2147483646 h 390"/>
                  <a:gd name="T48" fmla="*/ 2147483646 w 390"/>
                  <a:gd name="T49" fmla="*/ 0 h 390"/>
                  <a:gd name="T50" fmla="*/ 2147483646 w 390"/>
                  <a:gd name="T51" fmla="*/ 2147483646 h 390"/>
                  <a:gd name="T52" fmla="*/ 2147483646 w 390"/>
                  <a:gd name="T53" fmla="*/ 2147483646 h 390"/>
                  <a:gd name="T54" fmla="*/ 2147483646 w 390"/>
                  <a:gd name="T55" fmla="*/ 2147483646 h 390"/>
                  <a:gd name="T56" fmla="*/ 2147483646 w 390"/>
                  <a:gd name="T57" fmla="*/ 2147483646 h 390"/>
                  <a:gd name="T58" fmla="*/ 2147483646 w 390"/>
                  <a:gd name="T59" fmla="*/ 2147483646 h 390"/>
                  <a:gd name="T60" fmla="*/ 2147483646 w 390"/>
                  <a:gd name="T61" fmla="*/ 2147483646 h 390"/>
                  <a:gd name="T62" fmla="*/ 2147483646 w 390"/>
                  <a:gd name="T63" fmla="*/ 2147483646 h 390"/>
                  <a:gd name="T64" fmla="*/ 2147483646 w 390"/>
                  <a:gd name="T65" fmla="*/ 2147483646 h 390"/>
                  <a:gd name="T66" fmla="*/ 2147483646 w 390"/>
                  <a:gd name="T67" fmla="*/ 2147483646 h 390"/>
                  <a:gd name="T68" fmla="*/ 2147483646 w 390"/>
                  <a:gd name="T69" fmla="*/ 2147483646 h 390"/>
                  <a:gd name="T70" fmla="*/ 2147483646 w 390"/>
                  <a:gd name="T71" fmla="*/ 2147483646 h 390"/>
                  <a:gd name="T72" fmla="*/ 2147483646 w 390"/>
                  <a:gd name="T73" fmla="*/ 2147483646 h 390"/>
                  <a:gd name="T74" fmla="*/ 2147483646 w 390"/>
                  <a:gd name="T75" fmla="*/ 2147483646 h 390"/>
                  <a:gd name="T76" fmla="*/ 2147483646 w 390"/>
                  <a:gd name="T77" fmla="*/ 2147483646 h 390"/>
                  <a:gd name="T78" fmla="*/ 0 w 390"/>
                  <a:gd name="T79" fmla="*/ 2147483646 h 390"/>
                  <a:gd name="T80" fmla="*/ 2147483646 w 390"/>
                  <a:gd name="T81" fmla="*/ 2147483646 h 390"/>
                  <a:gd name="T82" fmla="*/ 2147483646 w 390"/>
                  <a:gd name="T83" fmla="*/ 2147483646 h 390"/>
                  <a:gd name="T84" fmla="*/ 2147483646 w 390"/>
                  <a:gd name="T85" fmla="*/ 2147483646 h 3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90" h="390">
                    <a:moveTo>
                      <a:pt x="60" y="270"/>
                    </a:moveTo>
                    <a:lnTo>
                      <a:pt x="216" y="378"/>
                    </a:lnTo>
                    <a:lnTo>
                      <a:pt x="228" y="390"/>
                    </a:lnTo>
                    <a:lnTo>
                      <a:pt x="246" y="390"/>
                    </a:lnTo>
                    <a:lnTo>
                      <a:pt x="282" y="372"/>
                    </a:lnTo>
                    <a:lnTo>
                      <a:pt x="390" y="300"/>
                    </a:lnTo>
                    <a:lnTo>
                      <a:pt x="384" y="300"/>
                    </a:lnTo>
                    <a:lnTo>
                      <a:pt x="366" y="276"/>
                    </a:lnTo>
                    <a:lnTo>
                      <a:pt x="354" y="270"/>
                    </a:lnTo>
                    <a:lnTo>
                      <a:pt x="342" y="246"/>
                    </a:lnTo>
                    <a:lnTo>
                      <a:pt x="348" y="234"/>
                    </a:lnTo>
                    <a:lnTo>
                      <a:pt x="348" y="174"/>
                    </a:lnTo>
                    <a:lnTo>
                      <a:pt x="342" y="162"/>
                    </a:lnTo>
                    <a:lnTo>
                      <a:pt x="348" y="150"/>
                    </a:lnTo>
                    <a:lnTo>
                      <a:pt x="342" y="144"/>
                    </a:lnTo>
                    <a:lnTo>
                      <a:pt x="342" y="120"/>
                    </a:lnTo>
                    <a:lnTo>
                      <a:pt x="324" y="108"/>
                    </a:lnTo>
                    <a:lnTo>
                      <a:pt x="318" y="102"/>
                    </a:lnTo>
                    <a:lnTo>
                      <a:pt x="306" y="90"/>
                    </a:lnTo>
                    <a:lnTo>
                      <a:pt x="306" y="78"/>
                    </a:lnTo>
                    <a:lnTo>
                      <a:pt x="324" y="54"/>
                    </a:lnTo>
                    <a:lnTo>
                      <a:pt x="324" y="30"/>
                    </a:lnTo>
                    <a:lnTo>
                      <a:pt x="324" y="12"/>
                    </a:lnTo>
                    <a:lnTo>
                      <a:pt x="330" y="6"/>
                    </a:lnTo>
                    <a:lnTo>
                      <a:pt x="330" y="0"/>
                    </a:lnTo>
                    <a:lnTo>
                      <a:pt x="318" y="6"/>
                    </a:lnTo>
                    <a:lnTo>
                      <a:pt x="288" y="12"/>
                    </a:lnTo>
                    <a:lnTo>
                      <a:pt x="222" y="12"/>
                    </a:lnTo>
                    <a:lnTo>
                      <a:pt x="162" y="30"/>
                    </a:lnTo>
                    <a:lnTo>
                      <a:pt x="132" y="48"/>
                    </a:lnTo>
                    <a:lnTo>
                      <a:pt x="138" y="78"/>
                    </a:lnTo>
                    <a:lnTo>
                      <a:pt x="144" y="108"/>
                    </a:lnTo>
                    <a:lnTo>
                      <a:pt x="132" y="114"/>
                    </a:lnTo>
                    <a:lnTo>
                      <a:pt x="108" y="120"/>
                    </a:lnTo>
                    <a:lnTo>
                      <a:pt x="102" y="132"/>
                    </a:lnTo>
                    <a:lnTo>
                      <a:pt x="96" y="144"/>
                    </a:lnTo>
                    <a:lnTo>
                      <a:pt x="60" y="156"/>
                    </a:lnTo>
                    <a:lnTo>
                      <a:pt x="30" y="174"/>
                    </a:lnTo>
                    <a:lnTo>
                      <a:pt x="6" y="192"/>
                    </a:lnTo>
                    <a:lnTo>
                      <a:pt x="0" y="210"/>
                    </a:lnTo>
                    <a:lnTo>
                      <a:pt x="6" y="210"/>
                    </a:lnTo>
                    <a:lnTo>
                      <a:pt x="6" y="228"/>
                    </a:lnTo>
                    <a:lnTo>
                      <a:pt x="60" y="270"/>
                    </a:lnTo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4985544" y="1744663"/>
                <a:ext cx="266700" cy="585788"/>
              </a:xfrm>
              <a:custGeom>
                <a:avLst/>
                <a:gdLst>
                  <a:gd name="T0" fmla="*/ 2147483646 w 34"/>
                  <a:gd name="T1" fmla="*/ 2147483646 h 75"/>
                  <a:gd name="T2" fmla="*/ 2147483646 w 34"/>
                  <a:gd name="T3" fmla="*/ 2147483646 h 75"/>
                  <a:gd name="T4" fmla="*/ 2147483646 w 34"/>
                  <a:gd name="T5" fmla="*/ 2147483646 h 75"/>
                  <a:gd name="T6" fmla="*/ 2147483646 w 34"/>
                  <a:gd name="T7" fmla="*/ 2147483646 h 75"/>
                  <a:gd name="T8" fmla="*/ 2147483646 w 34"/>
                  <a:gd name="T9" fmla="*/ 2147483646 h 75"/>
                  <a:gd name="T10" fmla="*/ 2147483646 w 34"/>
                  <a:gd name="T11" fmla="*/ 2147483646 h 75"/>
                  <a:gd name="T12" fmla="*/ 2147483646 w 34"/>
                  <a:gd name="T13" fmla="*/ 2147483646 h 75"/>
                  <a:gd name="T14" fmla="*/ 2147483646 w 34"/>
                  <a:gd name="T15" fmla="*/ 2147483646 h 75"/>
                  <a:gd name="T16" fmla="*/ 2147483646 w 34"/>
                  <a:gd name="T17" fmla="*/ 2147483646 h 75"/>
                  <a:gd name="T18" fmla="*/ 2147483646 w 34"/>
                  <a:gd name="T19" fmla="*/ 2147483646 h 75"/>
                  <a:gd name="T20" fmla="*/ 2147483646 w 34"/>
                  <a:gd name="T21" fmla="*/ 2147483646 h 75"/>
                  <a:gd name="T22" fmla="*/ 2147483646 w 34"/>
                  <a:gd name="T23" fmla="*/ 2147483646 h 75"/>
                  <a:gd name="T24" fmla="*/ 2147483646 w 34"/>
                  <a:gd name="T25" fmla="*/ 2147483646 h 75"/>
                  <a:gd name="T26" fmla="*/ 2147483646 w 34"/>
                  <a:gd name="T27" fmla="*/ 2147483646 h 75"/>
                  <a:gd name="T28" fmla="*/ 2147483646 w 34"/>
                  <a:gd name="T29" fmla="*/ 2147483646 h 75"/>
                  <a:gd name="T30" fmla="*/ 2147483646 w 34"/>
                  <a:gd name="T31" fmla="*/ 2147483646 h 75"/>
                  <a:gd name="T32" fmla="*/ 2147483646 w 34"/>
                  <a:gd name="T33" fmla="*/ 2147483646 h 75"/>
                  <a:gd name="T34" fmla="*/ 2147483646 w 34"/>
                  <a:gd name="T35" fmla="*/ 2147483646 h 75"/>
                  <a:gd name="T36" fmla="*/ 2147483646 w 34"/>
                  <a:gd name="T37" fmla="*/ 2147483646 h 75"/>
                  <a:gd name="T38" fmla="*/ 2147483646 w 34"/>
                  <a:gd name="T39" fmla="*/ 2147483646 h 75"/>
                  <a:gd name="T40" fmla="*/ 2147483646 w 34"/>
                  <a:gd name="T41" fmla="*/ 2147483646 h 75"/>
                  <a:gd name="T42" fmla="*/ 2147483646 w 34"/>
                  <a:gd name="T43" fmla="*/ 0 h 75"/>
                  <a:gd name="T44" fmla="*/ 2147483646 w 34"/>
                  <a:gd name="T45" fmla="*/ 2147483646 h 75"/>
                  <a:gd name="T46" fmla="*/ 2147483646 w 34"/>
                  <a:gd name="T47" fmla="*/ 2147483646 h 75"/>
                  <a:gd name="T48" fmla="*/ 2147483646 w 34"/>
                  <a:gd name="T49" fmla="*/ 2147483646 h 75"/>
                  <a:gd name="T50" fmla="*/ 2147483646 w 34"/>
                  <a:gd name="T51" fmla="*/ 2147483646 h 75"/>
                  <a:gd name="T52" fmla="*/ 2147483646 w 34"/>
                  <a:gd name="T53" fmla="*/ 2147483646 h 75"/>
                  <a:gd name="T54" fmla="*/ 2147483646 w 34"/>
                  <a:gd name="T55" fmla="*/ 2147483646 h 75"/>
                  <a:gd name="T56" fmla="*/ 2147483646 w 34"/>
                  <a:gd name="T57" fmla="*/ 2147483646 h 75"/>
                  <a:gd name="T58" fmla="*/ 2147483646 w 34"/>
                  <a:gd name="T59" fmla="*/ 2147483646 h 75"/>
                  <a:gd name="T60" fmla="*/ 2147483646 w 34"/>
                  <a:gd name="T61" fmla="*/ 2147483646 h 75"/>
                  <a:gd name="T62" fmla="*/ 2147483646 w 34"/>
                  <a:gd name="T63" fmla="*/ 2147483646 h 75"/>
                  <a:gd name="T64" fmla="*/ 0 w 34"/>
                  <a:gd name="T65" fmla="*/ 2147483646 h 75"/>
                  <a:gd name="T66" fmla="*/ 2147483646 w 34"/>
                  <a:gd name="T67" fmla="*/ 2147483646 h 75"/>
                  <a:gd name="T68" fmla="*/ 2147483646 w 34"/>
                  <a:gd name="T69" fmla="*/ 2147483646 h 75"/>
                  <a:gd name="T70" fmla="*/ 2147483646 w 34"/>
                  <a:gd name="T71" fmla="*/ 2147483646 h 75"/>
                  <a:gd name="T72" fmla="*/ 2147483646 w 34"/>
                  <a:gd name="T73" fmla="*/ 2147483646 h 75"/>
                  <a:gd name="T74" fmla="*/ 2147483646 w 34"/>
                  <a:gd name="T75" fmla="*/ 2147483646 h 75"/>
                  <a:gd name="T76" fmla="*/ 2147483646 w 34"/>
                  <a:gd name="T77" fmla="*/ 2147483646 h 75"/>
                  <a:gd name="T78" fmla="*/ 2147483646 w 34"/>
                  <a:gd name="T79" fmla="*/ 2147483646 h 75"/>
                  <a:gd name="T80" fmla="*/ 2147483646 w 34"/>
                  <a:gd name="T81" fmla="*/ 2147483646 h 75"/>
                  <a:gd name="T82" fmla="*/ 2147483646 w 34"/>
                  <a:gd name="T83" fmla="*/ 2147483646 h 75"/>
                  <a:gd name="T84" fmla="*/ 2147483646 w 34"/>
                  <a:gd name="T85" fmla="*/ 2147483646 h 75"/>
                  <a:gd name="T86" fmla="*/ 2147483646 w 34"/>
                  <a:gd name="T87" fmla="*/ 2147483646 h 75"/>
                  <a:gd name="T88" fmla="*/ 2147483646 w 34"/>
                  <a:gd name="T89" fmla="*/ 2147483646 h 75"/>
                  <a:gd name="T90" fmla="*/ 2147483646 w 34"/>
                  <a:gd name="T91" fmla="*/ 2147483646 h 75"/>
                  <a:gd name="T92" fmla="*/ 2147483646 w 34"/>
                  <a:gd name="T93" fmla="*/ 2147483646 h 75"/>
                  <a:gd name="T94" fmla="*/ 2147483646 w 34"/>
                  <a:gd name="T95" fmla="*/ 2147483646 h 75"/>
                  <a:gd name="T96" fmla="*/ 2147483646 w 34"/>
                  <a:gd name="T97" fmla="*/ 2147483646 h 75"/>
                  <a:gd name="T98" fmla="*/ 2147483646 w 34"/>
                  <a:gd name="T99" fmla="*/ 2147483646 h 75"/>
                  <a:gd name="T100" fmla="*/ 2147483646 w 34"/>
                  <a:gd name="T101" fmla="*/ 2147483646 h 75"/>
                  <a:gd name="T102" fmla="*/ 2147483646 w 34"/>
                  <a:gd name="T103" fmla="*/ 2147483646 h 75"/>
                  <a:gd name="T104" fmla="*/ 2147483646 w 34"/>
                  <a:gd name="T105" fmla="*/ 2147483646 h 75"/>
                  <a:gd name="T106" fmla="*/ 2147483646 w 34"/>
                  <a:gd name="T107" fmla="*/ 2147483646 h 75"/>
                  <a:gd name="T108" fmla="*/ 2147483646 w 34"/>
                  <a:gd name="T109" fmla="*/ 2147483646 h 75"/>
                  <a:gd name="T110" fmla="*/ 2147483646 w 34"/>
                  <a:gd name="T111" fmla="*/ 2147483646 h 75"/>
                  <a:gd name="T112" fmla="*/ 2147483646 w 34"/>
                  <a:gd name="T113" fmla="*/ 2147483646 h 75"/>
                  <a:gd name="T114" fmla="*/ 2147483646 w 34"/>
                  <a:gd name="T115" fmla="*/ 2147483646 h 7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4" h="75">
                    <a:moveTo>
                      <a:pt x="34" y="55"/>
                    </a:moveTo>
                    <a:cubicBezTo>
                      <a:pt x="32" y="54"/>
                      <a:pt x="32" y="54"/>
                      <a:pt x="32" y="54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7"/>
                      <a:pt x="30" y="46"/>
                      <a:pt x="30" y="45"/>
                    </a:cubicBezTo>
                    <a:cubicBezTo>
                      <a:pt x="29" y="45"/>
                      <a:pt x="30" y="43"/>
                      <a:pt x="30" y="43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34" y="58"/>
                      <a:pt x="34" y="58"/>
                      <a:pt x="34" y="58"/>
                    </a:cubicBez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5260182" y="2673351"/>
                <a:ext cx="15875" cy="7937"/>
              </a:xfrm>
              <a:custGeom>
                <a:avLst/>
                <a:gdLst>
                  <a:gd name="T0" fmla="*/ 2147483646 w 12"/>
                  <a:gd name="T1" fmla="*/ 2147483646 h 6"/>
                  <a:gd name="T2" fmla="*/ 0 w 12"/>
                  <a:gd name="T3" fmla="*/ 0 h 6"/>
                  <a:gd name="T4" fmla="*/ 0 w 12"/>
                  <a:gd name="T5" fmla="*/ 2147483646 h 6"/>
                  <a:gd name="T6" fmla="*/ 2147483646 w 12"/>
                  <a:gd name="T7" fmla="*/ 214748364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5158582" y="1087438"/>
                <a:ext cx="3792537" cy="2030413"/>
              </a:xfrm>
              <a:custGeom>
                <a:avLst/>
                <a:gdLst>
                  <a:gd name="T0" fmla="*/ 2147483646 w 483"/>
                  <a:gd name="T1" fmla="*/ 2147483646 h 260"/>
                  <a:gd name="T2" fmla="*/ 2147483646 w 483"/>
                  <a:gd name="T3" fmla="*/ 2147483646 h 260"/>
                  <a:gd name="T4" fmla="*/ 2147483646 w 483"/>
                  <a:gd name="T5" fmla="*/ 2147483646 h 260"/>
                  <a:gd name="T6" fmla="*/ 2147483646 w 483"/>
                  <a:gd name="T7" fmla="*/ 2147483646 h 260"/>
                  <a:gd name="T8" fmla="*/ 2147483646 w 483"/>
                  <a:gd name="T9" fmla="*/ 2147483646 h 260"/>
                  <a:gd name="T10" fmla="*/ 2147483646 w 483"/>
                  <a:gd name="T11" fmla="*/ 2147483646 h 260"/>
                  <a:gd name="T12" fmla="*/ 2147483646 w 483"/>
                  <a:gd name="T13" fmla="*/ 2147483646 h 260"/>
                  <a:gd name="T14" fmla="*/ 2147483646 w 483"/>
                  <a:gd name="T15" fmla="*/ 2147483646 h 260"/>
                  <a:gd name="T16" fmla="*/ 2147483646 w 483"/>
                  <a:gd name="T17" fmla="*/ 2147483646 h 260"/>
                  <a:gd name="T18" fmla="*/ 2147483646 w 483"/>
                  <a:gd name="T19" fmla="*/ 2147483646 h 260"/>
                  <a:gd name="T20" fmla="*/ 2147483646 w 483"/>
                  <a:gd name="T21" fmla="*/ 2147483646 h 260"/>
                  <a:gd name="T22" fmla="*/ 2147483646 w 483"/>
                  <a:gd name="T23" fmla="*/ 2147483646 h 260"/>
                  <a:gd name="T24" fmla="*/ 2147483646 w 483"/>
                  <a:gd name="T25" fmla="*/ 2147483646 h 260"/>
                  <a:gd name="T26" fmla="*/ 2147483646 w 483"/>
                  <a:gd name="T27" fmla="*/ 2147483646 h 260"/>
                  <a:gd name="T28" fmla="*/ 2147483646 w 483"/>
                  <a:gd name="T29" fmla="*/ 2147483646 h 260"/>
                  <a:gd name="T30" fmla="*/ 2147483646 w 483"/>
                  <a:gd name="T31" fmla="*/ 2147483646 h 260"/>
                  <a:gd name="T32" fmla="*/ 2147483646 w 483"/>
                  <a:gd name="T33" fmla="*/ 2147483646 h 260"/>
                  <a:gd name="T34" fmla="*/ 2147483646 w 483"/>
                  <a:gd name="T35" fmla="*/ 2147483646 h 260"/>
                  <a:gd name="T36" fmla="*/ 2147483646 w 483"/>
                  <a:gd name="T37" fmla="*/ 2147483646 h 260"/>
                  <a:gd name="T38" fmla="*/ 2147483646 w 483"/>
                  <a:gd name="T39" fmla="*/ 2147483646 h 260"/>
                  <a:gd name="T40" fmla="*/ 2147483646 w 483"/>
                  <a:gd name="T41" fmla="*/ 2147483646 h 260"/>
                  <a:gd name="T42" fmla="*/ 2147483646 w 483"/>
                  <a:gd name="T43" fmla="*/ 2147483646 h 260"/>
                  <a:gd name="T44" fmla="*/ 2147483646 w 483"/>
                  <a:gd name="T45" fmla="*/ 2147483646 h 260"/>
                  <a:gd name="T46" fmla="*/ 2147483646 w 483"/>
                  <a:gd name="T47" fmla="*/ 2147483646 h 260"/>
                  <a:gd name="T48" fmla="*/ 2147483646 w 483"/>
                  <a:gd name="T49" fmla="*/ 2147483646 h 260"/>
                  <a:gd name="T50" fmla="*/ 2147483646 w 483"/>
                  <a:gd name="T51" fmla="*/ 2147483646 h 260"/>
                  <a:gd name="T52" fmla="*/ 2147483646 w 483"/>
                  <a:gd name="T53" fmla="*/ 2147483646 h 260"/>
                  <a:gd name="T54" fmla="*/ 2147483646 w 483"/>
                  <a:gd name="T55" fmla="*/ 2147483646 h 260"/>
                  <a:gd name="T56" fmla="*/ 2147483646 w 483"/>
                  <a:gd name="T57" fmla="*/ 2147483646 h 260"/>
                  <a:gd name="T58" fmla="*/ 2147483646 w 483"/>
                  <a:gd name="T59" fmla="*/ 2147483646 h 260"/>
                  <a:gd name="T60" fmla="*/ 2147483646 w 483"/>
                  <a:gd name="T61" fmla="*/ 2147483646 h 260"/>
                  <a:gd name="T62" fmla="*/ 2147483646 w 483"/>
                  <a:gd name="T63" fmla="*/ 2147483646 h 260"/>
                  <a:gd name="T64" fmla="*/ 2147483646 w 483"/>
                  <a:gd name="T65" fmla="*/ 2147483646 h 260"/>
                  <a:gd name="T66" fmla="*/ 2147483646 w 483"/>
                  <a:gd name="T67" fmla="*/ 2147483646 h 260"/>
                  <a:gd name="T68" fmla="*/ 2147483646 w 483"/>
                  <a:gd name="T69" fmla="*/ 2147483646 h 260"/>
                  <a:gd name="T70" fmla="*/ 2147483646 w 483"/>
                  <a:gd name="T71" fmla="*/ 2147483646 h 260"/>
                  <a:gd name="T72" fmla="*/ 2147483646 w 483"/>
                  <a:gd name="T73" fmla="*/ 2147483646 h 260"/>
                  <a:gd name="T74" fmla="*/ 2147483646 w 483"/>
                  <a:gd name="T75" fmla="*/ 2147483646 h 260"/>
                  <a:gd name="T76" fmla="*/ 2147483646 w 483"/>
                  <a:gd name="T77" fmla="*/ 2147483646 h 260"/>
                  <a:gd name="T78" fmla="*/ 2147483646 w 483"/>
                  <a:gd name="T79" fmla="*/ 2147483646 h 260"/>
                  <a:gd name="T80" fmla="*/ 2147483646 w 483"/>
                  <a:gd name="T81" fmla="*/ 2147483646 h 260"/>
                  <a:gd name="T82" fmla="*/ 2147483646 w 483"/>
                  <a:gd name="T83" fmla="*/ 2147483646 h 260"/>
                  <a:gd name="T84" fmla="*/ 2147483646 w 483"/>
                  <a:gd name="T85" fmla="*/ 2147483646 h 260"/>
                  <a:gd name="T86" fmla="*/ 2147483646 w 483"/>
                  <a:gd name="T87" fmla="*/ 2147483646 h 260"/>
                  <a:gd name="T88" fmla="*/ 2147483646 w 483"/>
                  <a:gd name="T89" fmla="*/ 2147483646 h 260"/>
                  <a:gd name="T90" fmla="*/ 2147483646 w 483"/>
                  <a:gd name="T91" fmla="*/ 2147483646 h 260"/>
                  <a:gd name="T92" fmla="*/ 2147483646 w 483"/>
                  <a:gd name="T93" fmla="*/ 2147483646 h 260"/>
                  <a:gd name="T94" fmla="*/ 2147483646 w 483"/>
                  <a:gd name="T95" fmla="*/ 2147483646 h 260"/>
                  <a:gd name="T96" fmla="*/ 2147483646 w 483"/>
                  <a:gd name="T97" fmla="*/ 2147483646 h 260"/>
                  <a:gd name="T98" fmla="*/ 2147483646 w 483"/>
                  <a:gd name="T99" fmla="*/ 2147483646 h 260"/>
                  <a:gd name="T100" fmla="*/ 2147483646 w 483"/>
                  <a:gd name="T101" fmla="*/ 2147483646 h 260"/>
                  <a:gd name="T102" fmla="*/ 2147483646 w 483"/>
                  <a:gd name="T103" fmla="*/ 2147483646 h 260"/>
                  <a:gd name="T104" fmla="*/ 2147483646 w 483"/>
                  <a:gd name="T105" fmla="*/ 2147483646 h 260"/>
                  <a:gd name="T106" fmla="*/ 2147483646 w 483"/>
                  <a:gd name="T107" fmla="*/ 2147483646 h 260"/>
                  <a:gd name="T108" fmla="*/ 2147483646 w 483"/>
                  <a:gd name="T109" fmla="*/ 2147483646 h 260"/>
                  <a:gd name="T110" fmla="*/ 2147483646 w 483"/>
                  <a:gd name="T111" fmla="*/ 2147483646 h 260"/>
                  <a:gd name="T112" fmla="*/ 2147483646 w 483"/>
                  <a:gd name="T113" fmla="*/ 2147483646 h 260"/>
                  <a:gd name="T114" fmla="*/ 2147483646 w 483"/>
                  <a:gd name="T115" fmla="*/ 2147483646 h 260"/>
                  <a:gd name="T116" fmla="*/ 2147483646 w 483"/>
                  <a:gd name="T117" fmla="*/ 2147483646 h 260"/>
                  <a:gd name="T118" fmla="*/ 2147483646 w 483"/>
                  <a:gd name="T119" fmla="*/ 2147483646 h 260"/>
                  <a:gd name="T120" fmla="*/ 2147483646 w 483"/>
                  <a:gd name="T121" fmla="*/ 2147483646 h 260"/>
                  <a:gd name="T122" fmla="*/ 2147483646 w 483"/>
                  <a:gd name="T123" fmla="*/ 2147483646 h 26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83" h="260">
                    <a:moveTo>
                      <a:pt x="482" y="127"/>
                    </a:moveTo>
                    <a:cubicBezTo>
                      <a:pt x="483" y="96"/>
                      <a:pt x="483" y="96"/>
                      <a:pt x="483" y="96"/>
                    </a:cubicBezTo>
                    <a:cubicBezTo>
                      <a:pt x="480" y="95"/>
                      <a:pt x="480" y="95"/>
                      <a:pt x="480" y="95"/>
                    </a:cubicBezTo>
                    <a:cubicBezTo>
                      <a:pt x="478" y="94"/>
                      <a:pt x="478" y="94"/>
                      <a:pt x="478" y="94"/>
                    </a:cubicBezTo>
                    <a:cubicBezTo>
                      <a:pt x="478" y="94"/>
                      <a:pt x="474" y="90"/>
                      <a:pt x="474" y="90"/>
                    </a:cubicBezTo>
                    <a:cubicBezTo>
                      <a:pt x="473" y="89"/>
                      <a:pt x="470" y="89"/>
                      <a:pt x="470" y="89"/>
                    </a:cubicBezTo>
                    <a:cubicBezTo>
                      <a:pt x="463" y="88"/>
                      <a:pt x="463" y="88"/>
                      <a:pt x="463" y="88"/>
                    </a:cubicBezTo>
                    <a:cubicBezTo>
                      <a:pt x="459" y="87"/>
                      <a:pt x="459" y="87"/>
                      <a:pt x="459" y="87"/>
                    </a:cubicBezTo>
                    <a:cubicBezTo>
                      <a:pt x="456" y="87"/>
                      <a:pt x="456" y="87"/>
                      <a:pt x="456" y="87"/>
                    </a:cubicBezTo>
                    <a:cubicBezTo>
                      <a:pt x="454" y="87"/>
                      <a:pt x="454" y="87"/>
                      <a:pt x="454" y="87"/>
                    </a:cubicBezTo>
                    <a:cubicBezTo>
                      <a:pt x="455" y="95"/>
                      <a:pt x="455" y="95"/>
                      <a:pt x="455" y="95"/>
                    </a:cubicBezTo>
                    <a:cubicBezTo>
                      <a:pt x="455" y="95"/>
                      <a:pt x="451" y="97"/>
                      <a:pt x="451" y="97"/>
                    </a:cubicBezTo>
                    <a:cubicBezTo>
                      <a:pt x="450" y="97"/>
                      <a:pt x="448" y="94"/>
                      <a:pt x="448" y="94"/>
                    </a:cubicBezTo>
                    <a:cubicBezTo>
                      <a:pt x="445" y="91"/>
                      <a:pt x="445" y="91"/>
                      <a:pt x="445" y="91"/>
                    </a:cubicBezTo>
                    <a:cubicBezTo>
                      <a:pt x="445" y="89"/>
                      <a:pt x="445" y="89"/>
                      <a:pt x="445" y="89"/>
                    </a:cubicBezTo>
                    <a:cubicBezTo>
                      <a:pt x="440" y="89"/>
                      <a:pt x="440" y="89"/>
                      <a:pt x="440" y="89"/>
                    </a:cubicBezTo>
                    <a:cubicBezTo>
                      <a:pt x="437" y="90"/>
                      <a:pt x="437" y="90"/>
                      <a:pt x="437" y="90"/>
                    </a:cubicBezTo>
                    <a:cubicBezTo>
                      <a:pt x="431" y="89"/>
                      <a:pt x="431" y="89"/>
                      <a:pt x="431" y="89"/>
                    </a:cubicBezTo>
                    <a:cubicBezTo>
                      <a:pt x="426" y="89"/>
                      <a:pt x="426" y="89"/>
                      <a:pt x="426" y="89"/>
                    </a:cubicBezTo>
                    <a:cubicBezTo>
                      <a:pt x="423" y="90"/>
                      <a:pt x="423" y="90"/>
                      <a:pt x="423" y="90"/>
                    </a:cubicBezTo>
                    <a:cubicBezTo>
                      <a:pt x="419" y="87"/>
                      <a:pt x="419" y="87"/>
                      <a:pt x="419" y="87"/>
                    </a:cubicBezTo>
                    <a:cubicBezTo>
                      <a:pt x="419" y="80"/>
                      <a:pt x="419" y="80"/>
                      <a:pt x="419" y="80"/>
                    </a:cubicBezTo>
                    <a:cubicBezTo>
                      <a:pt x="413" y="77"/>
                      <a:pt x="413" y="77"/>
                      <a:pt x="413" y="77"/>
                    </a:cubicBezTo>
                    <a:cubicBezTo>
                      <a:pt x="403" y="77"/>
                      <a:pt x="403" y="77"/>
                      <a:pt x="403" y="77"/>
                    </a:cubicBezTo>
                    <a:cubicBezTo>
                      <a:pt x="394" y="77"/>
                      <a:pt x="394" y="77"/>
                      <a:pt x="394" y="77"/>
                    </a:cubicBezTo>
                    <a:cubicBezTo>
                      <a:pt x="393" y="75"/>
                      <a:pt x="393" y="75"/>
                      <a:pt x="393" y="75"/>
                    </a:cubicBezTo>
                    <a:cubicBezTo>
                      <a:pt x="392" y="72"/>
                      <a:pt x="392" y="72"/>
                      <a:pt x="392" y="72"/>
                    </a:cubicBezTo>
                    <a:cubicBezTo>
                      <a:pt x="386" y="69"/>
                      <a:pt x="386" y="69"/>
                      <a:pt x="386" y="69"/>
                    </a:cubicBezTo>
                    <a:cubicBezTo>
                      <a:pt x="386" y="64"/>
                      <a:pt x="386" y="64"/>
                      <a:pt x="386" y="64"/>
                    </a:cubicBezTo>
                    <a:cubicBezTo>
                      <a:pt x="362" y="59"/>
                      <a:pt x="362" y="59"/>
                      <a:pt x="362" y="59"/>
                    </a:cubicBezTo>
                    <a:cubicBezTo>
                      <a:pt x="361" y="61"/>
                      <a:pt x="361" y="61"/>
                      <a:pt x="361" y="61"/>
                    </a:cubicBezTo>
                    <a:cubicBezTo>
                      <a:pt x="356" y="65"/>
                      <a:pt x="356" y="65"/>
                      <a:pt x="356" y="65"/>
                    </a:cubicBezTo>
                    <a:cubicBezTo>
                      <a:pt x="357" y="71"/>
                      <a:pt x="357" y="71"/>
                      <a:pt x="357" y="71"/>
                    </a:cubicBezTo>
                    <a:cubicBezTo>
                      <a:pt x="351" y="73"/>
                      <a:pt x="351" y="73"/>
                      <a:pt x="351" y="73"/>
                    </a:cubicBezTo>
                    <a:cubicBezTo>
                      <a:pt x="347" y="72"/>
                      <a:pt x="347" y="72"/>
                      <a:pt x="347" y="72"/>
                    </a:cubicBezTo>
                    <a:cubicBezTo>
                      <a:pt x="342" y="70"/>
                      <a:pt x="342" y="70"/>
                      <a:pt x="342" y="70"/>
                    </a:cubicBezTo>
                    <a:cubicBezTo>
                      <a:pt x="340" y="72"/>
                      <a:pt x="340" y="72"/>
                      <a:pt x="340" y="72"/>
                    </a:cubicBezTo>
                    <a:cubicBezTo>
                      <a:pt x="336" y="71"/>
                      <a:pt x="336" y="71"/>
                      <a:pt x="336" y="71"/>
                    </a:cubicBezTo>
                    <a:cubicBezTo>
                      <a:pt x="332" y="68"/>
                      <a:pt x="332" y="68"/>
                      <a:pt x="332" y="68"/>
                    </a:cubicBezTo>
                    <a:cubicBezTo>
                      <a:pt x="331" y="74"/>
                      <a:pt x="331" y="74"/>
                      <a:pt x="331" y="74"/>
                    </a:cubicBezTo>
                    <a:cubicBezTo>
                      <a:pt x="328" y="78"/>
                      <a:pt x="328" y="78"/>
                      <a:pt x="328" y="78"/>
                    </a:cubicBezTo>
                    <a:cubicBezTo>
                      <a:pt x="323" y="73"/>
                      <a:pt x="323" y="73"/>
                      <a:pt x="323" y="73"/>
                    </a:cubicBezTo>
                    <a:cubicBezTo>
                      <a:pt x="320" y="67"/>
                      <a:pt x="320" y="67"/>
                      <a:pt x="320" y="67"/>
                    </a:cubicBezTo>
                    <a:cubicBezTo>
                      <a:pt x="323" y="60"/>
                      <a:pt x="323" y="60"/>
                      <a:pt x="323" y="60"/>
                    </a:cubicBezTo>
                    <a:cubicBezTo>
                      <a:pt x="323" y="57"/>
                      <a:pt x="323" y="57"/>
                      <a:pt x="323" y="57"/>
                    </a:cubicBezTo>
                    <a:cubicBezTo>
                      <a:pt x="320" y="52"/>
                      <a:pt x="320" y="52"/>
                      <a:pt x="320" y="52"/>
                    </a:cubicBezTo>
                    <a:cubicBezTo>
                      <a:pt x="316" y="51"/>
                      <a:pt x="316" y="51"/>
                      <a:pt x="316" y="51"/>
                    </a:cubicBezTo>
                    <a:cubicBezTo>
                      <a:pt x="312" y="51"/>
                      <a:pt x="312" y="51"/>
                      <a:pt x="312" y="51"/>
                    </a:cubicBezTo>
                    <a:cubicBezTo>
                      <a:pt x="310" y="49"/>
                      <a:pt x="310" y="49"/>
                      <a:pt x="310" y="49"/>
                    </a:cubicBezTo>
                    <a:cubicBezTo>
                      <a:pt x="306" y="46"/>
                      <a:pt x="306" y="46"/>
                      <a:pt x="306" y="46"/>
                    </a:cubicBezTo>
                    <a:cubicBezTo>
                      <a:pt x="303" y="50"/>
                      <a:pt x="303" y="50"/>
                      <a:pt x="303" y="50"/>
                    </a:cubicBezTo>
                    <a:cubicBezTo>
                      <a:pt x="301" y="55"/>
                      <a:pt x="301" y="55"/>
                      <a:pt x="301" y="55"/>
                    </a:cubicBezTo>
                    <a:cubicBezTo>
                      <a:pt x="292" y="55"/>
                      <a:pt x="292" y="55"/>
                      <a:pt x="292" y="55"/>
                    </a:cubicBezTo>
                    <a:cubicBezTo>
                      <a:pt x="287" y="53"/>
                      <a:pt x="287" y="53"/>
                      <a:pt x="287" y="53"/>
                    </a:cubicBezTo>
                    <a:cubicBezTo>
                      <a:pt x="286" y="49"/>
                      <a:pt x="286" y="49"/>
                      <a:pt x="286" y="49"/>
                    </a:cubicBezTo>
                    <a:cubicBezTo>
                      <a:pt x="277" y="49"/>
                      <a:pt x="277" y="49"/>
                      <a:pt x="277" y="49"/>
                    </a:cubicBezTo>
                    <a:cubicBezTo>
                      <a:pt x="272" y="52"/>
                      <a:pt x="272" y="52"/>
                      <a:pt x="272" y="52"/>
                    </a:cubicBezTo>
                    <a:cubicBezTo>
                      <a:pt x="271" y="49"/>
                      <a:pt x="271" y="49"/>
                      <a:pt x="271" y="49"/>
                    </a:cubicBezTo>
                    <a:cubicBezTo>
                      <a:pt x="268" y="45"/>
                      <a:pt x="268" y="45"/>
                      <a:pt x="268" y="45"/>
                    </a:cubicBezTo>
                    <a:cubicBezTo>
                      <a:pt x="264" y="44"/>
                      <a:pt x="264" y="44"/>
                      <a:pt x="264" y="44"/>
                    </a:cubicBezTo>
                    <a:cubicBezTo>
                      <a:pt x="259" y="49"/>
                      <a:pt x="259" y="49"/>
                      <a:pt x="259" y="49"/>
                    </a:cubicBezTo>
                    <a:cubicBezTo>
                      <a:pt x="253" y="52"/>
                      <a:pt x="253" y="52"/>
                      <a:pt x="253" y="52"/>
                    </a:cubicBezTo>
                    <a:cubicBezTo>
                      <a:pt x="247" y="57"/>
                      <a:pt x="247" y="57"/>
                      <a:pt x="247" y="57"/>
                    </a:cubicBezTo>
                    <a:cubicBezTo>
                      <a:pt x="251" y="51"/>
                      <a:pt x="251" y="51"/>
                      <a:pt x="251" y="51"/>
                    </a:cubicBezTo>
                    <a:cubicBezTo>
                      <a:pt x="255" y="48"/>
                      <a:pt x="255" y="48"/>
                      <a:pt x="255" y="48"/>
                    </a:cubicBezTo>
                    <a:cubicBezTo>
                      <a:pt x="262" y="39"/>
                      <a:pt x="262" y="39"/>
                      <a:pt x="262" y="39"/>
                    </a:cubicBezTo>
                    <a:cubicBezTo>
                      <a:pt x="266" y="35"/>
                      <a:pt x="266" y="35"/>
                      <a:pt x="266" y="35"/>
                    </a:cubicBezTo>
                    <a:cubicBezTo>
                      <a:pt x="270" y="29"/>
                      <a:pt x="270" y="29"/>
                      <a:pt x="270" y="29"/>
                    </a:cubicBezTo>
                    <a:cubicBezTo>
                      <a:pt x="268" y="19"/>
                      <a:pt x="268" y="19"/>
                      <a:pt x="268" y="19"/>
                    </a:cubicBezTo>
                    <a:cubicBezTo>
                      <a:pt x="260" y="12"/>
                      <a:pt x="260" y="12"/>
                      <a:pt x="260" y="12"/>
                    </a:cubicBezTo>
                    <a:cubicBezTo>
                      <a:pt x="254" y="11"/>
                      <a:pt x="254" y="11"/>
                      <a:pt x="254" y="11"/>
                    </a:cubicBezTo>
                    <a:cubicBezTo>
                      <a:pt x="254" y="8"/>
                      <a:pt x="254" y="8"/>
                      <a:pt x="254" y="8"/>
                    </a:cubicBezTo>
                    <a:cubicBezTo>
                      <a:pt x="249" y="1"/>
                      <a:pt x="249" y="1"/>
                      <a:pt x="249" y="1"/>
                    </a:cubicBezTo>
                    <a:cubicBezTo>
                      <a:pt x="249" y="1"/>
                      <a:pt x="242" y="0"/>
                      <a:pt x="241" y="0"/>
                    </a:cubicBezTo>
                    <a:cubicBezTo>
                      <a:pt x="241" y="1"/>
                      <a:pt x="233" y="9"/>
                      <a:pt x="233" y="9"/>
                    </a:cubicBezTo>
                    <a:cubicBezTo>
                      <a:pt x="231" y="16"/>
                      <a:pt x="231" y="16"/>
                      <a:pt x="231" y="16"/>
                    </a:cubicBezTo>
                    <a:cubicBezTo>
                      <a:pt x="222" y="22"/>
                      <a:pt x="222" y="22"/>
                      <a:pt x="222" y="22"/>
                    </a:cubicBezTo>
                    <a:cubicBezTo>
                      <a:pt x="216" y="19"/>
                      <a:pt x="216" y="19"/>
                      <a:pt x="216" y="19"/>
                    </a:cubicBezTo>
                    <a:cubicBezTo>
                      <a:pt x="206" y="23"/>
                      <a:pt x="206" y="23"/>
                      <a:pt x="206" y="23"/>
                    </a:cubicBezTo>
                    <a:cubicBezTo>
                      <a:pt x="195" y="29"/>
                      <a:pt x="195" y="29"/>
                      <a:pt x="195" y="29"/>
                    </a:cubicBezTo>
                    <a:cubicBezTo>
                      <a:pt x="190" y="35"/>
                      <a:pt x="190" y="35"/>
                      <a:pt x="190" y="35"/>
                    </a:cubicBezTo>
                    <a:cubicBezTo>
                      <a:pt x="190" y="35"/>
                      <a:pt x="189" y="46"/>
                      <a:pt x="188" y="46"/>
                    </a:cubicBezTo>
                    <a:cubicBezTo>
                      <a:pt x="187" y="46"/>
                      <a:pt x="172" y="50"/>
                      <a:pt x="172" y="50"/>
                    </a:cubicBezTo>
                    <a:cubicBezTo>
                      <a:pt x="169" y="54"/>
                      <a:pt x="169" y="54"/>
                      <a:pt x="169" y="54"/>
                    </a:cubicBezTo>
                    <a:cubicBezTo>
                      <a:pt x="169" y="54"/>
                      <a:pt x="171" y="63"/>
                      <a:pt x="170" y="64"/>
                    </a:cubicBezTo>
                    <a:cubicBezTo>
                      <a:pt x="170" y="64"/>
                      <a:pt x="167" y="63"/>
                      <a:pt x="167" y="63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2" y="61"/>
                      <a:pt x="160" y="65"/>
                      <a:pt x="158" y="66"/>
                    </a:cubicBezTo>
                    <a:cubicBezTo>
                      <a:pt x="155" y="67"/>
                      <a:pt x="155" y="62"/>
                      <a:pt x="155" y="62"/>
                    </a:cubicBezTo>
                    <a:cubicBezTo>
                      <a:pt x="152" y="59"/>
                      <a:pt x="152" y="59"/>
                      <a:pt x="152" y="59"/>
                    </a:cubicBezTo>
                    <a:cubicBezTo>
                      <a:pt x="150" y="59"/>
                      <a:pt x="150" y="59"/>
                      <a:pt x="150" y="59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8" y="65"/>
                      <a:pt x="148" y="70"/>
                      <a:pt x="148" y="70"/>
                    </a:cubicBezTo>
                    <a:cubicBezTo>
                      <a:pt x="149" y="71"/>
                      <a:pt x="148" y="79"/>
                      <a:pt x="148" y="79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143" y="76"/>
                      <a:pt x="143" y="76"/>
                      <a:pt x="143" y="76"/>
                    </a:cubicBezTo>
                    <a:cubicBezTo>
                      <a:pt x="145" y="68"/>
                      <a:pt x="145" y="68"/>
                      <a:pt x="145" y="68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143" y="58"/>
                      <a:pt x="143" y="58"/>
                      <a:pt x="143" y="58"/>
                    </a:cubicBezTo>
                    <a:cubicBezTo>
                      <a:pt x="137" y="56"/>
                      <a:pt x="137" y="56"/>
                      <a:pt x="137" y="56"/>
                    </a:cubicBezTo>
                    <a:cubicBezTo>
                      <a:pt x="131" y="56"/>
                      <a:pt x="131" y="56"/>
                      <a:pt x="131" y="56"/>
                    </a:cubicBezTo>
                    <a:cubicBezTo>
                      <a:pt x="128" y="70"/>
                      <a:pt x="128" y="70"/>
                      <a:pt x="128" y="70"/>
                    </a:cubicBezTo>
                    <a:cubicBezTo>
                      <a:pt x="125" y="73"/>
                      <a:pt x="125" y="73"/>
                      <a:pt x="125" y="73"/>
                    </a:cubicBezTo>
                    <a:cubicBezTo>
                      <a:pt x="123" y="76"/>
                      <a:pt x="123" y="76"/>
                      <a:pt x="123" y="76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5" y="86"/>
                      <a:pt x="125" y="86"/>
                      <a:pt x="125" y="86"/>
                    </a:cubicBezTo>
                    <a:cubicBezTo>
                      <a:pt x="126" y="88"/>
                      <a:pt x="126" y="88"/>
                      <a:pt x="126" y="88"/>
                    </a:cubicBezTo>
                    <a:cubicBezTo>
                      <a:pt x="132" y="94"/>
                      <a:pt x="132" y="94"/>
                      <a:pt x="132" y="94"/>
                    </a:cubicBezTo>
                    <a:cubicBezTo>
                      <a:pt x="128" y="101"/>
                      <a:pt x="128" y="101"/>
                      <a:pt x="128" y="101"/>
                    </a:cubicBezTo>
                    <a:cubicBezTo>
                      <a:pt x="121" y="94"/>
                      <a:pt x="121" y="94"/>
                      <a:pt x="121" y="94"/>
                    </a:cubicBezTo>
                    <a:cubicBezTo>
                      <a:pt x="113" y="88"/>
                      <a:pt x="113" y="88"/>
                      <a:pt x="113" y="88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4" y="95"/>
                      <a:pt x="104" y="95"/>
                      <a:pt x="104" y="95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93" y="97"/>
                      <a:pt x="93" y="97"/>
                      <a:pt x="93" y="97"/>
                    </a:cubicBezTo>
                    <a:cubicBezTo>
                      <a:pt x="89" y="98"/>
                      <a:pt x="89" y="98"/>
                      <a:pt x="89" y="98"/>
                    </a:cubicBezTo>
                    <a:cubicBezTo>
                      <a:pt x="85" y="99"/>
                      <a:pt x="85" y="99"/>
                      <a:pt x="85" y="99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56" y="109"/>
                      <a:pt x="56" y="109"/>
                      <a:pt x="56" y="109"/>
                    </a:cubicBezTo>
                    <a:cubicBezTo>
                      <a:pt x="57" y="106"/>
                      <a:pt x="57" y="106"/>
                      <a:pt x="57" y="106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0" y="98"/>
                      <a:pt x="50" y="98"/>
                      <a:pt x="50" y="98"/>
                    </a:cubicBezTo>
                    <a:cubicBezTo>
                      <a:pt x="52" y="102"/>
                      <a:pt x="52" y="102"/>
                      <a:pt x="52" y="102"/>
                    </a:cubicBezTo>
                    <a:cubicBezTo>
                      <a:pt x="52" y="109"/>
                      <a:pt x="52" y="109"/>
                      <a:pt x="52" y="109"/>
                    </a:cubicBezTo>
                    <a:cubicBezTo>
                      <a:pt x="54" y="112"/>
                      <a:pt x="54" y="112"/>
                      <a:pt x="54" y="112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46" y="116"/>
                      <a:pt x="46" y="116"/>
                      <a:pt x="46" y="116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41" y="130"/>
                      <a:pt x="41" y="130"/>
                      <a:pt x="41" y="130"/>
                    </a:cubicBezTo>
                    <a:cubicBezTo>
                      <a:pt x="41" y="130"/>
                      <a:pt x="39" y="129"/>
                      <a:pt x="39" y="129"/>
                    </a:cubicBezTo>
                    <a:cubicBezTo>
                      <a:pt x="38" y="128"/>
                      <a:pt x="33" y="128"/>
                      <a:pt x="33" y="128"/>
                    </a:cubicBezTo>
                    <a:cubicBezTo>
                      <a:pt x="30" y="127"/>
                      <a:pt x="30" y="127"/>
                      <a:pt x="30" y="127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3" y="130"/>
                      <a:pt x="23" y="130"/>
                      <a:pt x="23" y="130"/>
                    </a:cubicBezTo>
                    <a:cubicBezTo>
                      <a:pt x="23" y="128"/>
                      <a:pt x="23" y="128"/>
                      <a:pt x="23" y="128"/>
                    </a:cubicBezTo>
                    <a:cubicBezTo>
                      <a:pt x="21" y="123"/>
                      <a:pt x="21" y="123"/>
                      <a:pt x="21" y="123"/>
                    </a:cubicBezTo>
                    <a:cubicBezTo>
                      <a:pt x="23" y="121"/>
                      <a:pt x="23" y="121"/>
                      <a:pt x="23" y="121"/>
                    </a:cubicBezTo>
                    <a:cubicBezTo>
                      <a:pt x="23" y="118"/>
                      <a:pt x="23" y="118"/>
                      <a:pt x="23" y="118"/>
                    </a:cubicBezTo>
                    <a:cubicBezTo>
                      <a:pt x="19" y="116"/>
                      <a:pt x="19" y="116"/>
                      <a:pt x="19" y="116"/>
                    </a:cubicBezTo>
                    <a:cubicBezTo>
                      <a:pt x="15" y="113"/>
                      <a:pt x="15" y="113"/>
                      <a:pt x="15" y="113"/>
                    </a:cubicBezTo>
                    <a:cubicBezTo>
                      <a:pt x="14" y="111"/>
                      <a:pt x="14" y="111"/>
                      <a:pt x="14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22" y="113"/>
                      <a:pt x="22" y="113"/>
                    </a:cubicBezTo>
                    <a:cubicBezTo>
                      <a:pt x="23" y="113"/>
                      <a:pt x="24" y="116"/>
                      <a:pt x="24" y="116"/>
                    </a:cubicBezTo>
                    <a:cubicBezTo>
                      <a:pt x="31" y="118"/>
                      <a:pt x="31" y="118"/>
                      <a:pt x="31" y="118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3" y="109"/>
                      <a:pt x="43" y="109"/>
                      <a:pt x="43" y="109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30" y="97"/>
                      <a:pt x="30" y="97"/>
                      <a:pt x="30" y="97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3" y="87"/>
                      <a:pt x="13" y="87"/>
                      <a:pt x="13" y="87"/>
                    </a:cubicBezTo>
                    <a:cubicBezTo>
                      <a:pt x="10" y="87"/>
                      <a:pt x="10" y="87"/>
                      <a:pt x="10" y="87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4" y="94"/>
                      <a:pt x="4" y="94"/>
                      <a:pt x="4" y="94"/>
                    </a:cubicBezTo>
                    <a:cubicBezTo>
                      <a:pt x="3" y="95"/>
                      <a:pt x="3" y="95"/>
                      <a:pt x="3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8" y="122"/>
                      <a:pt x="8" y="122"/>
                      <a:pt x="8" y="122"/>
                    </a:cubicBezTo>
                    <a:cubicBezTo>
                      <a:pt x="6" y="124"/>
                      <a:pt x="6" y="124"/>
                      <a:pt x="6" y="124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6" y="127"/>
                      <a:pt x="6" y="127"/>
                      <a:pt x="6" y="127"/>
                    </a:cubicBezTo>
                    <a:cubicBezTo>
                      <a:pt x="8" y="129"/>
                      <a:pt x="8" y="129"/>
                      <a:pt x="8" y="129"/>
                    </a:cubicBezTo>
                    <a:cubicBezTo>
                      <a:pt x="8" y="129"/>
                      <a:pt x="7" y="131"/>
                      <a:pt x="7" y="131"/>
                    </a:cubicBezTo>
                    <a:cubicBezTo>
                      <a:pt x="8" y="131"/>
                      <a:pt x="9" y="133"/>
                      <a:pt x="9" y="133"/>
                    </a:cubicBezTo>
                    <a:cubicBezTo>
                      <a:pt x="8" y="137"/>
                      <a:pt x="8" y="137"/>
                      <a:pt x="8" y="137"/>
                    </a:cubicBezTo>
                    <a:cubicBezTo>
                      <a:pt x="10" y="140"/>
                      <a:pt x="10" y="140"/>
                      <a:pt x="10" y="140"/>
                    </a:cubicBezTo>
                    <a:cubicBezTo>
                      <a:pt x="12" y="141"/>
                      <a:pt x="12" y="141"/>
                      <a:pt x="12" y="141"/>
                    </a:cubicBezTo>
                    <a:cubicBezTo>
                      <a:pt x="11" y="143"/>
                      <a:pt x="11" y="143"/>
                      <a:pt x="11" y="14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" y="157"/>
                      <a:pt x="2" y="157"/>
                      <a:pt x="2" y="157"/>
                    </a:cubicBezTo>
                    <a:cubicBezTo>
                      <a:pt x="4" y="158"/>
                      <a:pt x="4" y="158"/>
                      <a:pt x="4" y="158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1" y="163"/>
                      <a:pt x="1" y="163"/>
                      <a:pt x="1" y="163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1" y="168"/>
                      <a:pt x="1" y="168"/>
                      <a:pt x="1" y="168"/>
                    </a:cubicBezTo>
                    <a:cubicBezTo>
                      <a:pt x="1" y="171"/>
                      <a:pt x="1" y="171"/>
                      <a:pt x="1" y="171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2" y="183"/>
                      <a:pt x="2" y="183"/>
                      <a:pt x="2" y="183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9" y="186"/>
                      <a:pt x="9" y="186"/>
                      <a:pt x="9" y="186"/>
                    </a:cubicBezTo>
                    <a:cubicBezTo>
                      <a:pt x="13" y="195"/>
                      <a:pt x="13" y="195"/>
                      <a:pt x="13" y="195"/>
                    </a:cubicBezTo>
                    <a:cubicBezTo>
                      <a:pt x="16" y="197"/>
                      <a:pt x="16" y="197"/>
                      <a:pt x="16" y="197"/>
                    </a:cubicBezTo>
                    <a:cubicBezTo>
                      <a:pt x="15" y="199"/>
                      <a:pt x="15" y="199"/>
                      <a:pt x="15" y="199"/>
                    </a:cubicBezTo>
                    <a:cubicBezTo>
                      <a:pt x="12" y="201"/>
                      <a:pt x="12" y="201"/>
                      <a:pt x="12" y="201"/>
                    </a:cubicBezTo>
                    <a:cubicBezTo>
                      <a:pt x="13" y="204"/>
                      <a:pt x="13" y="204"/>
                      <a:pt x="13" y="204"/>
                    </a:cubicBezTo>
                    <a:cubicBezTo>
                      <a:pt x="15" y="205"/>
                      <a:pt x="15" y="205"/>
                      <a:pt x="15" y="205"/>
                    </a:cubicBezTo>
                    <a:cubicBezTo>
                      <a:pt x="18" y="205"/>
                      <a:pt x="18" y="205"/>
                      <a:pt x="18" y="205"/>
                    </a:cubicBezTo>
                    <a:cubicBezTo>
                      <a:pt x="21" y="208"/>
                      <a:pt x="21" y="208"/>
                      <a:pt x="21" y="208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34" y="214"/>
                      <a:pt x="34" y="214"/>
                      <a:pt x="34" y="214"/>
                    </a:cubicBezTo>
                    <a:cubicBezTo>
                      <a:pt x="35" y="214"/>
                      <a:pt x="35" y="214"/>
                      <a:pt x="35" y="214"/>
                    </a:cubicBezTo>
                    <a:cubicBezTo>
                      <a:pt x="34" y="219"/>
                      <a:pt x="34" y="219"/>
                      <a:pt x="34" y="219"/>
                    </a:cubicBezTo>
                    <a:cubicBezTo>
                      <a:pt x="32" y="220"/>
                      <a:pt x="32" y="220"/>
                      <a:pt x="32" y="220"/>
                    </a:cubicBezTo>
                    <a:cubicBezTo>
                      <a:pt x="30" y="223"/>
                      <a:pt x="30" y="223"/>
                      <a:pt x="30" y="223"/>
                    </a:cubicBezTo>
                    <a:cubicBezTo>
                      <a:pt x="28" y="225"/>
                      <a:pt x="28" y="225"/>
                      <a:pt x="28" y="225"/>
                    </a:cubicBezTo>
                    <a:cubicBezTo>
                      <a:pt x="31" y="224"/>
                      <a:pt x="31" y="224"/>
                      <a:pt x="31" y="22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26" y="232"/>
                      <a:pt x="26" y="232"/>
                      <a:pt x="26" y="232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40" y="244"/>
                      <a:pt x="40" y="244"/>
                      <a:pt x="40" y="244"/>
                    </a:cubicBezTo>
                    <a:cubicBezTo>
                      <a:pt x="40" y="247"/>
                      <a:pt x="40" y="247"/>
                      <a:pt x="40" y="247"/>
                    </a:cubicBezTo>
                    <a:cubicBezTo>
                      <a:pt x="42" y="248"/>
                      <a:pt x="42" y="248"/>
                      <a:pt x="42" y="248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47" y="250"/>
                      <a:pt x="47" y="250"/>
                      <a:pt x="47" y="250"/>
                    </a:cubicBezTo>
                    <a:cubicBezTo>
                      <a:pt x="50" y="255"/>
                      <a:pt x="50" y="255"/>
                      <a:pt x="50" y="255"/>
                    </a:cubicBezTo>
                    <a:cubicBezTo>
                      <a:pt x="49" y="256"/>
                      <a:pt x="49" y="256"/>
                      <a:pt x="49" y="256"/>
                    </a:cubicBezTo>
                    <a:cubicBezTo>
                      <a:pt x="52" y="259"/>
                      <a:pt x="52" y="259"/>
                      <a:pt x="52" y="259"/>
                    </a:cubicBezTo>
                    <a:cubicBezTo>
                      <a:pt x="56" y="259"/>
                      <a:pt x="56" y="259"/>
                      <a:pt x="56" y="259"/>
                    </a:cubicBezTo>
                    <a:cubicBezTo>
                      <a:pt x="59" y="256"/>
                      <a:pt x="59" y="256"/>
                      <a:pt x="59" y="256"/>
                    </a:cubicBezTo>
                    <a:cubicBezTo>
                      <a:pt x="61" y="258"/>
                      <a:pt x="61" y="258"/>
                      <a:pt x="61" y="258"/>
                    </a:cubicBezTo>
                    <a:cubicBezTo>
                      <a:pt x="61" y="260"/>
                      <a:pt x="61" y="260"/>
                      <a:pt x="61" y="260"/>
                    </a:cubicBezTo>
                    <a:cubicBezTo>
                      <a:pt x="62" y="260"/>
                      <a:pt x="62" y="260"/>
                      <a:pt x="62" y="260"/>
                    </a:cubicBezTo>
                    <a:cubicBezTo>
                      <a:pt x="64" y="257"/>
                      <a:pt x="64" y="257"/>
                      <a:pt x="64" y="257"/>
                    </a:cubicBezTo>
                    <a:cubicBezTo>
                      <a:pt x="67" y="253"/>
                      <a:pt x="67" y="253"/>
                      <a:pt x="67" y="253"/>
                    </a:cubicBezTo>
                    <a:cubicBezTo>
                      <a:pt x="67" y="253"/>
                      <a:pt x="64" y="244"/>
                      <a:pt x="63" y="244"/>
                    </a:cubicBezTo>
                    <a:cubicBezTo>
                      <a:pt x="62" y="243"/>
                      <a:pt x="56" y="235"/>
                      <a:pt x="56" y="235"/>
                    </a:cubicBezTo>
                    <a:cubicBezTo>
                      <a:pt x="59" y="229"/>
                      <a:pt x="59" y="229"/>
                      <a:pt x="59" y="229"/>
                    </a:cubicBezTo>
                    <a:cubicBezTo>
                      <a:pt x="63" y="226"/>
                      <a:pt x="63" y="226"/>
                      <a:pt x="63" y="226"/>
                    </a:cubicBezTo>
                    <a:cubicBezTo>
                      <a:pt x="63" y="225"/>
                      <a:pt x="63" y="225"/>
                      <a:pt x="63" y="225"/>
                    </a:cubicBezTo>
                    <a:cubicBezTo>
                      <a:pt x="64" y="226"/>
                      <a:pt x="64" y="226"/>
                      <a:pt x="64" y="226"/>
                    </a:cubicBezTo>
                    <a:cubicBezTo>
                      <a:pt x="63" y="224"/>
                      <a:pt x="63" y="224"/>
                      <a:pt x="63" y="224"/>
                    </a:cubicBezTo>
                    <a:cubicBezTo>
                      <a:pt x="63" y="224"/>
                      <a:pt x="63" y="224"/>
                      <a:pt x="63" y="224"/>
                    </a:cubicBezTo>
                    <a:cubicBezTo>
                      <a:pt x="63" y="224"/>
                      <a:pt x="63" y="224"/>
                      <a:pt x="63" y="224"/>
                    </a:cubicBezTo>
                    <a:cubicBezTo>
                      <a:pt x="60" y="222"/>
                      <a:pt x="60" y="222"/>
                      <a:pt x="60" y="222"/>
                    </a:cubicBezTo>
                    <a:cubicBezTo>
                      <a:pt x="63" y="214"/>
                      <a:pt x="63" y="214"/>
                      <a:pt x="63" y="214"/>
                    </a:cubicBezTo>
                    <a:cubicBezTo>
                      <a:pt x="73" y="210"/>
                      <a:pt x="73" y="210"/>
                      <a:pt x="73" y="210"/>
                    </a:cubicBezTo>
                    <a:cubicBezTo>
                      <a:pt x="82" y="209"/>
                      <a:pt x="82" y="209"/>
                      <a:pt x="82" y="209"/>
                    </a:cubicBezTo>
                    <a:cubicBezTo>
                      <a:pt x="87" y="212"/>
                      <a:pt x="87" y="212"/>
                      <a:pt x="87" y="212"/>
                    </a:cubicBezTo>
                    <a:cubicBezTo>
                      <a:pt x="93" y="211"/>
                      <a:pt x="93" y="211"/>
                      <a:pt x="93" y="211"/>
                    </a:cubicBezTo>
                    <a:cubicBezTo>
                      <a:pt x="100" y="213"/>
                      <a:pt x="100" y="213"/>
                      <a:pt x="100" y="213"/>
                    </a:cubicBezTo>
                    <a:cubicBezTo>
                      <a:pt x="107" y="211"/>
                      <a:pt x="107" y="211"/>
                      <a:pt x="107" y="211"/>
                    </a:cubicBezTo>
                    <a:cubicBezTo>
                      <a:pt x="105" y="205"/>
                      <a:pt x="105" y="205"/>
                      <a:pt x="105" y="205"/>
                    </a:cubicBezTo>
                    <a:cubicBezTo>
                      <a:pt x="109" y="196"/>
                      <a:pt x="109" y="196"/>
                      <a:pt x="109" y="196"/>
                    </a:cubicBezTo>
                    <a:cubicBezTo>
                      <a:pt x="122" y="191"/>
                      <a:pt x="122" y="191"/>
                      <a:pt x="122" y="191"/>
                    </a:cubicBezTo>
                    <a:cubicBezTo>
                      <a:pt x="134" y="189"/>
                      <a:pt x="134" y="189"/>
                      <a:pt x="134" y="189"/>
                    </a:cubicBezTo>
                    <a:cubicBezTo>
                      <a:pt x="142" y="198"/>
                      <a:pt x="142" y="198"/>
                      <a:pt x="142" y="198"/>
                    </a:cubicBezTo>
                    <a:cubicBezTo>
                      <a:pt x="151" y="195"/>
                      <a:pt x="151" y="195"/>
                      <a:pt x="151" y="195"/>
                    </a:cubicBezTo>
                    <a:cubicBezTo>
                      <a:pt x="156" y="194"/>
                      <a:pt x="156" y="194"/>
                      <a:pt x="156" y="194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64" y="212"/>
                      <a:pt x="164" y="212"/>
                      <a:pt x="164" y="212"/>
                    </a:cubicBezTo>
                    <a:cubicBezTo>
                      <a:pt x="174" y="212"/>
                      <a:pt x="174" y="212"/>
                      <a:pt x="174" y="212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9" y="217"/>
                      <a:pt x="189" y="217"/>
                      <a:pt x="189" y="217"/>
                    </a:cubicBezTo>
                    <a:cubicBezTo>
                      <a:pt x="189" y="223"/>
                      <a:pt x="189" y="223"/>
                      <a:pt x="189" y="223"/>
                    </a:cubicBezTo>
                    <a:cubicBezTo>
                      <a:pt x="191" y="222"/>
                      <a:pt x="191" y="222"/>
                      <a:pt x="191" y="222"/>
                    </a:cubicBezTo>
                    <a:cubicBezTo>
                      <a:pt x="192" y="223"/>
                      <a:pt x="192" y="223"/>
                      <a:pt x="192" y="223"/>
                    </a:cubicBezTo>
                    <a:cubicBezTo>
                      <a:pt x="194" y="219"/>
                      <a:pt x="194" y="219"/>
                      <a:pt x="194" y="219"/>
                    </a:cubicBezTo>
                    <a:cubicBezTo>
                      <a:pt x="201" y="214"/>
                      <a:pt x="201" y="214"/>
                      <a:pt x="201" y="214"/>
                    </a:cubicBezTo>
                    <a:cubicBezTo>
                      <a:pt x="212" y="213"/>
                      <a:pt x="212" y="213"/>
                      <a:pt x="212" y="213"/>
                    </a:cubicBezTo>
                    <a:cubicBezTo>
                      <a:pt x="220" y="217"/>
                      <a:pt x="220" y="217"/>
                      <a:pt x="220" y="217"/>
                    </a:cubicBezTo>
                    <a:cubicBezTo>
                      <a:pt x="224" y="211"/>
                      <a:pt x="224" y="211"/>
                      <a:pt x="224" y="211"/>
                    </a:cubicBezTo>
                    <a:cubicBezTo>
                      <a:pt x="228" y="206"/>
                      <a:pt x="228" y="206"/>
                      <a:pt x="228" y="206"/>
                    </a:cubicBezTo>
                    <a:cubicBezTo>
                      <a:pt x="240" y="211"/>
                      <a:pt x="240" y="211"/>
                      <a:pt x="240" y="211"/>
                    </a:cubicBezTo>
                    <a:cubicBezTo>
                      <a:pt x="243" y="215"/>
                      <a:pt x="243" y="215"/>
                      <a:pt x="243" y="215"/>
                    </a:cubicBezTo>
                    <a:cubicBezTo>
                      <a:pt x="253" y="215"/>
                      <a:pt x="253" y="215"/>
                      <a:pt x="253" y="215"/>
                    </a:cubicBezTo>
                    <a:cubicBezTo>
                      <a:pt x="259" y="220"/>
                      <a:pt x="259" y="220"/>
                      <a:pt x="259" y="220"/>
                    </a:cubicBezTo>
                    <a:cubicBezTo>
                      <a:pt x="275" y="216"/>
                      <a:pt x="275" y="216"/>
                      <a:pt x="275" y="216"/>
                    </a:cubicBezTo>
                    <a:cubicBezTo>
                      <a:pt x="282" y="218"/>
                      <a:pt x="282" y="218"/>
                      <a:pt x="282" y="218"/>
                    </a:cubicBezTo>
                    <a:cubicBezTo>
                      <a:pt x="283" y="216"/>
                      <a:pt x="283" y="216"/>
                      <a:pt x="283" y="216"/>
                    </a:cubicBezTo>
                    <a:cubicBezTo>
                      <a:pt x="289" y="216"/>
                      <a:pt x="289" y="216"/>
                      <a:pt x="289" y="216"/>
                    </a:cubicBezTo>
                    <a:cubicBezTo>
                      <a:pt x="295" y="205"/>
                      <a:pt x="295" y="205"/>
                      <a:pt x="295" y="205"/>
                    </a:cubicBezTo>
                    <a:cubicBezTo>
                      <a:pt x="298" y="200"/>
                      <a:pt x="298" y="200"/>
                      <a:pt x="298" y="200"/>
                    </a:cubicBezTo>
                    <a:cubicBezTo>
                      <a:pt x="307" y="200"/>
                      <a:pt x="307" y="200"/>
                      <a:pt x="307" y="200"/>
                    </a:cubicBezTo>
                    <a:cubicBezTo>
                      <a:pt x="317" y="218"/>
                      <a:pt x="317" y="218"/>
                      <a:pt x="317" y="218"/>
                    </a:cubicBezTo>
                    <a:cubicBezTo>
                      <a:pt x="325" y="220"/>
                      <a:pt x="325" y="220"/>
                      <a:pt x="325" y="220"/>
                    </a:cubicBezTo>
                    <a:cubicBezTo>
                      <a:pt x="327" y="224"/>
                      <a:pt x="327" y="224"/>
                      <a:pt x="327" y="224"/>
                    </a:cubicBezTo>
                    <a:cubicBezTo>
                      <a:pt x="339" y="223"/>
                      <a:pt x="339" y="223"/>
                      <a:pt x="339" y="223"/>
                    </a:cubicBezTo>
                    <a:cubicBezTo>
                      <a:pt x="334" y="238"/>
                      <a:pt x="334" y="238"/>
                      <a:pt x="334" y="238"/>
                    </a:cubicBezTo>
                    <a:cubicBezTo>
                      <a:pt x="329" y="239"/>
                      <a:pt x="329" y="239"/>
                      <a:pt x="329" y="239"/>
                    </a:cubicBezTo>
                    <a:cubicBezTo>
                      <a:pt x="326" y="250"/>
                      <a:pt x="326" y="250"/>
                      <a:pt x="326" y="250"/>
                    </a:cubicBezTo>
                    <a:cubicBezTo>
                      <a:pt x="327" y="250"/>
                      <a:pt x="327" y="250"/>
                      <a:pt x="327" y="250"/>
                    </a:cubicBezTo>
                    <a:cubicBezTo>
                      <a:pt x="329" y="250"/>
                      <a:pt x="329" y="250"/>
                      <a:pt x="329" y="250"/>
                    </a:cubicBezTo>
                    <a:cubicBezTo>
                      <a:pt x="331" y="249"/>
                      <a:pt x="331" y="249"/>
                      <a:pt x="331" y="249"/>
                    </a:cubicBezTo>
                    <a:cubicBezTo>
                      <a:pt x="332" y="249"/>
                      <a:pt x="332" y="249"/>
                      <a:pt x="332" y="249"/>
                    </a:cubicBezTo>
                    <a:cubicBezTo>
                      <a:pt x="335" y="250"/>
                      <a:pt x="335" y="250"/>
                      <a:pt x="335" y="250"/>
                    </a:cubicBezTo>
                    <a:cubicBezTo>
                      <a:pt x="342" y="245"/>
                      <a:pt x="342" y="245"/>
                      <a:pt x="342" y="245"/>
                    </a:cubicBezTo>
                    <a:cubicBezTo>
                      <a:pt x="345" y="241"/>
                      <a:pt x="345" y="241"/>
                      <a:pt x="345" y="241"/>
                    </a:cubicBezTo>
                    <a:cubicBezTo>
                      <a:pt x="353" y="230"/>
                      <a:pt x="353" y="230"/>
                      <a:pt x="353" y="230"/>
                    </a:cubicBezTo>
                    <a:cubicBezTo>
                      <a:pt x="357" y="223"/>
                      <a:pt x="357" y="223"/>
                      <a:pt x="357" y="223"/>
                    </a:cubicBezTo>
                    <a:cubicBezTo>
                      <a:pt x="358" y="214"/>
                      <a:pt x="358" y="214"/>
                      <a:pt x="358" y="214"/>
                    </a:cubicBezTo>
                    <a:cubicBezTo>
                      <a:pt x="360" y="203"/>
                      <a:pt x="360" y="203"/>
                      <a:pt x="360" y="203"/>
                    </a:cubicBezTo>
                    <a:cubicBezTo>
                      <a:pt x="360" y="199"/>
                      <a:pt x="360" y="199"/>
                      <a:pt x="360" y="199"/>
                    </a:cubicBezTo>
                    <a:cubicBezTo>
                      <a:pt x="355" y="194"/>
                      <a:pt x="355" y="194"/>
                      <a:pt x="355" y="194"/>
                    </a:cubicBezTo>
                    <a:cubicBezTo>
                      <a:pt x="355" y="194"/>
                      <a:pt x="349" y="198"/>
                      <a:pt x="349" y="198"/>
                    </a:cubicBezTo>
                    <a:cubicBezTo>
                      <a:pt x="348" y="198"/>
                      <a:pt x="346" y="196"/>
                      <a:pt x="346" y="196"/>
                    </a:cubicBezTo>
                    <a:cubicBezTo>
                      <a:pt x="344" y="192"/>
                      <a:pt x="344" y="192"/>
                      <a:pt x="344" y="192"/>
                    </a:cubicBezTo>
                    <a:cubicBezTo>
                      <a:pt x="341" y="192"/>
                      <a:pt x="341" y="192"/>
                      <a:pt x="341" y="192"/>
                    </a:cubicBezTo>
                    <a:cubicBezTo>
                      <a:pt x="344" y="190"/>
                      <a:pt x="344" y="190"/>
                      <a:pt x="344" y="190"/>
                    </a:cubicBezTo>
                    <a:cubicBezTo>
                      <a:pt x="349" y="185"/>
                      <a:pt x="349" y="185"/>
                      <a:pt x="349" y="185"/>
                    </a:cubicBezTo>
                    <a:cubicBezTo>
                      <a:pt x="353" y="180"/>
                      <a:pt x="353" y="180"/>
                      <a:pt x="353" y="180"/>
                    </a:cubicBezTo>
                    <a:cubicBezTo>
                      <a:pt x="354" y="178"/>
                      <a:pt x="354" y="178"/>
                      <a:pt x="354" y="178"/>
                    </a:cubicBezTo>
                    <a:cubicBezTo>
                      <a:pt x="367" y="165"/>
                      <a:pt x="367" y="165"/>
                      <a:pt x="367" y="165"/>
                    </a:cubicBezTo>
                    <a:cubicBezTo>
                      <a:pt x="371" y="164"/>
                      <a:pt x="371" y="164"/>
                      <a:pt x="371" y="164"/>
                    </a:cubicBezTo>
                    <a:cubicBezTo>
                      <a:pt x="381" y="164"/>
                      <a:pt x="381" y="164"/>
                      <a:pt x="381" y="164"/>
                    </a:cubicBezTo>
                    <a:cubicBezTo>
                      <a:pt x="386" y="163"/>
                      <a:pt x="386" y="163"/>
                      <a:pt x="386" y="163"/>
                    </a:cubicBezTo>
                    <a:cubicBezTo>
                      <a:pt x="392" y="165"/>
                      <a:pt x="392" y="165"/>
                      <a:pt x="392" y="165"/>
                    </a:cubicBezTo>
                    <a:cubicBezTo>
                      <a:pt x="392" y="168"/>
                      <a:pt x="392" y="168"/>
                      <a:pt x="392" y="168"/>
                    </a:cubicBezTo>
                    <a:cubicBezTo>
                      <a:pt x="392" y="168"/>
                      <a:pt x="400" y="166"/>
                      <a:pt x="401" y="166"/>
                    </a:cubicBezTo>
                    <a:cubicBezTo>
                      <a:pt x="401" y="167"/>
                      <a:pt x="403" y="166"/>
                      <a:pt x="403" y="166"/>
                    </a:cubicBezTo>
                    <a:cubicBezTo>
                      <a:pt x="402" y="164"/>
                      <a:pt x="402" y="164"/>
                      <a:pt x="402" y="164"/>
                    </a:cubicBezTo>
                    <a:cubicBezTo>
                      <a:pt x="403" y="159"/>
                      <a:pt x="403" y="159"/>
                      <a:pt x="403" y="159"/>
                    </a:cubicBezTo>
                    <a:cubicBezTo>
                      <a:pt x="406" y="153"/>
                      <a:pt x="406" y="153"/>
                      <a:pt x="406" y="153"/>
                    </a:cubicBezTo>
                    <a:cubicBezTo>
                      <a:pt x="411" y="149"/>
                      <a:pt x="411" y="149"/>
                      <a:pt x="411" y="149"/>
                    </a:cubicBezTo>
                    <a:cubicBezTo>
                      <a:pt x="419" y="150"/>
                      <a:pt x="419" y="150"/>
                      <a:pt x="419" y="150"/>
                    </a:cubicBezTo>
                    <a:cubicBezTo>
                      <a:pt x="421" y="155"/>
                      <a:pt x="421" y="155"/>
                      <a:pt x="421" y="155"/>
                    </a:cubicBezTo>
                    <a:cubicBezTo>
                      <a:pt x="426" y="151"/>
                      <a:pt x="426" y="151"/>
                      <a:pt x="426" y="151"/>
                    </a:cubicBezTo>
                    <a:cubicBezTo>
                      <a:pt x="433" y="144"/>
                      <a:pt x="433" y="144"/>
                      <a:pt x="433" y="144"/>
                    </a:cubicBezTo>
                    <a:cubicBezTo>
                      <a:pt x="433" y="152"/>
                      <a:pt x="433" y="152"/>
                      <a:pt x="433" y="152"/>
                    </a:cubicBezTo>
                    <a:cubicBezTo>
                      <a:pt x="427" y="158"/>
                      <a:pt x="427" y="158"/>
                      <a:pt x="427" y="158"/>
                    </a:cubicBezTo>
                    <a:cubicBezTo>
                      <a:pt x="423" y="160"/>
                      <a:pt x="423" y="160"/>
                      <a:pt x="423" y="160"/>
                    </a:cubicBezTo>
                    <a:cubicBezTo>
                      <a:pt x="419" y="166"/>
                      <a:pt x="419" y="166"/>
                      <a:pt x="419" y="166"/>
                    </a:cubicBezTo>
                    <a:cubicBezTo>
                      <a:pt x="416" y="171"/>
                      <a:pt x="416" y="171"/>
                      <a:pt x="416" y="171"/>
                    </a:cubicBezTo>
                    <a:cubicBezTo>
                      <a:pt x="416" y="171"/>
                      <a:pt x="411" y="173"/>
                      <a:pt x="411" y="174"/>
                    </a:cubicBezTo>
                    <a:cubicBezTo>
                      <a:pt x="410" y="174"/>
                      <a:pt x="409" y="175"/>
                      <a:pt x="409" y="175"/>
                    </a:cubicBezTo>
                    <a:cubicBezTo>
                      <a:pt x="405" y="186"/>
                      <a:pt x="405" y="186"/>
                      <a:pt x="405" y="186"/>
                    </a:cubicBezTo>
                    <a:cubicBezTo>
                      <a:pt x="410" y="210"/>
                      <a:pt x="410" y="210"/>
                      <a:pt x="410" y="210"/>
                    </a:cubicBezTo>
                    <a:cubicBezTo>
                      <a:pt x="416" y="202"/>
                      <a:pt x="416" y="202"/>
                      <a:pt x="416" y="202"/>
                    </a:cubicBezTo>
                    <a:cubicBezTo>
                      <a:pt x="418" y="201"/>
                      <a:pt x="418" y="201"/>
                      <a:pt x="418" y="201"/>
                    </a:cubicBezTo>
                    <a:cubicBezTo>
                      <a:pt x="420" y="196"/>
                      <a:pt x="420" y="196"/>
                      <a:pt x="420" y="196"/>
                    </a:cubicBezTo>
                    <a:cubicBezTo>
                      <a:pt x="422" y="193"/>
                      <a:pt x="422" y="193"/>
                      <a:pt x="422" y="193"/>
                    </a:cubicBezTo>
                    <a:cubicBezTo>
                      <a:pt x="426" y="191"/>
                      <a:pt x="426" y="191"/>
                      <a:pt x="426" y="191"/>
                    </a:cubicBezTo>
                    <a:cubicBezTo>
                      <a:pt x="426" y="186"/>
                      <a:pt x="426" y="186"/>
                      <a:pt x="426" y="186"/>
                    </a:cubicBezTo>
                    <a:cubicBezTo>
                      <a:pt x="427" y="184"/>
                      <a:pt x="427" y="184"/>
                      <a:pt x="427" y="184"/>
                    </a:cubicBezTo>
                    <a:cubicBezTo>
                      <a:pt x="429" y="177"/>
                      <a:pt x="429" y="177"/>
                      <a:pt x="429" y="177"/>
                    </a:cubicBezTo>
                    <a:cubicBezTo>
                      <a:pt x="429" y="175"/>
                      <a:pt x="429" y="175"/>
                      <a:pt x="429" y="175"/>
                    </a:cubicBezTo>
                    <a:cubicBezTo>
                      <a:pt x="426" y="174"/>
                      <a:pt x="426" y="174"/>
                      <a:pt x="426" y="174"/>
                    </a:cubicBezTo>
                    <a:cubicBezTo>
                      <a:pt x="430" y="165"/>
                      <a:pt x="430" y="165"/>
                      <a:pt x="430" y="165"/>
                    </a:cubicBezTo>
                    <a:cubicBezTo>
                      <a:pt x="432" y="162"/>
                      <a:pt x="432" y="162"/>
                      <a:pt x="432" y="162"/>
                    </a:cubicBezTo>
                    <a:cubicBezTo>
                      <a:pt x="435" y="161"/>
                      <a:pt x="435" y="161"/>
                      <a:pt x="435" y="161"/>
                    </a:cubicBezTo>
                    <a:cubicBezTo>
                      <a:pt x="438" y="160"/>
                      <a:pt x="438" y="160"/>
                      <a:pt x="438" y="160"/>
                    </a:cubicBezTo>
                    <a:cubicBezTo>
                      <a:pt x="439" y="162"/>
                      <a:pt x="439" y="162"/>
                      <a:pt x="439" y="162"/>
                    </a:cubicBezTo>
                    <a:cubicBezTo>
                      <a:pt x="446" y="157"/>
                      <a:pt x="446" y="157"/>
                      <a:pt x="446" y="157"/>
                    </a:cubicBezTo>
                    <a:cubicBezTo>
                      <a:pt x="446" y="157"/>
                      <a:pt x="452" y="162"/>
                      <a:pt x="452" y="162"/>
                    </a:cubicBezTo>
                    <a:cubicBezTo>
                      <a:pt x="453" y="162"/>
                      <a:pt x="454" y="157"/>
                      <a:pt x="454" y="157"/>
                    </a:cubicBezTo>
                    <a:cubicBezTo>
                      <a:pt x="457" y="156"/>
                      <a:pt x="457" y="156"/>
                      <a:pt x="457" y="156"/>
                    </a:cubicBezTo>
                    <a:cubicBezTo>
                      <a:pt x="457" y="156"/>
                      <a:pt x="463" y="150"/>
                      <a:pt x="464" y="149"/>
                    </a:cubicBezTo>
                    <a:cubicBezTo>
                      <a:pt x="464" y="149"/>
                      <a:pt x="472" y="145"/>
                      <a:pt x="472" y="145"/>
                    </a:cubicBezTo>
                    <a:cubicBezTo>
                      <a:pt x="473" y="145"/>
                      <a:pt x="476" y="145"/>
                      <a:pt x="476" y="145"/>
                    </a:cubicBezTo>
                    <a:cubicBezTo>
                      <a:pt x="480" y="146"/>
                      <a:pt x="480" y="146"/>
                      <a:pt x="480" y="146"/>
                    </a:cubicBezTo>
                    <a:cubicBezTo>
                      <a:pt x="480" y="144"/>
                      <a:pt x="480" y="144"/>
                      <a:pt x="480" y="144"/>
                    </a:cubicBezTo>
                    <a:cubicBezTo>
                      <a:pt x="479" y="140"/>
                      <a:pt x="479" y="140"/>
                      <a:pt x="479" y="140"/>
                    </a:cubicBezTo>
                    <a:cubicBezTo>
                      <a:pt x="478" y="135"/>
                      <a:pt x="478" y="135"/>
                      <a:pt x="478" y="135"/>
                    </a:cubicBezTo>
                    <a:cubicBezTo>
                      <a:pt x="474" y="131"/>
                      <a:pt x="474" y="131"/>
                      <a:pt x="474" y="131"/>
                    </a:cubicBezTo>
                    <a:cubicBezTo>
                      <a:pt x="477" y="129"/>
                      <a:pt x="477" y="129"/>
                      <a:pt x="477" y="129"/>
                    </a:cubicBezTo>
                    <a:lnTo>
                      <a:pt x="482" y="127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5631657" y="2565975"/>
                <a:ext cx="1011237" cy="709613"/>
              </a:xfrm>
              <a:custGeom>
                <a:avLst/>
                <a:gdLst>
                  <a:gd name="T0" fmla="*/ 2147483646 w 129"/>
                  <a:gd name="T1" fmla="*/ 2147483646 h 91"/>
                  <a:gd name="T2" fmla="*/ 2147483646 w 129"/>
                  <a:gd name="T3" fmla="*/ 2147483646 h 91"/>
                  <a:gd name="T4" fmla="*/ 2147483646 w 129"/>
                  <a:gd name="T5" fmla="*/ 2147483646 h 91"/>
                  <a:gd name="T6" fmla="*/ 2147483646 w 129"/>
                  <a:gd name="T7" fmla="*/ 2147483646 h 91"/>
                  <a:gd name="T8" fmla="*/ 2147483646 w 129"/>
                  <a:gd name="T9" fmla="*/ 2147483646 h 91"/>
                  <a:gd name="T10" fmla="*/ 2147483646 w 129"/>
                  <a:gd name="T11" fmla="*/ 2147483646 h 91"/>
                  <a:gd name="T12" fmla="*/ 2147483646 w 129"/>
                  <a:gd name="T13" fmla="*/ 2147483646 h 91"/>
                  <a:gd name="T14" fmla="*/ 2147483646 w 129"/>
                  <a:gd name="T15" fmla="*/ 2147483646 h 91"/>
                  <a:gd name="T16" fmla="*/ 2147483646 w 129"/>
                  <a:gd name="T17" fmla="*/ 2147483646 h 91"/>
                  <a:gd name="T18" fmla="*/ 2147483646 w 129"/>
                  <a:gd name="T19" fmla="*/ 2147483646 h 91"/>
                  <a:gd name="T20" fmla="*/ 2147483646 w 129"/>
                  <a:gd name="T21" fmla="*/ 2147483646 h 91"/>
                  <a:gd name="T22" fmla="*/ 2147483646 w 129"/>
                  <a:gd name="T23" fmla="*/ 2147483646 h 91"/>
                  <a:gd name="T24" fmla="*/ 2147483646 w 129"/>
                  <a:gd name="T25" fmla="*/ 2147483646 h 91"/>
                  <a:gd name="T26" fmla="*/ 2147483646 w 129"/>
                  <a:gd name="T27" fmla="*/ 2147483646 h 91"/>
                  <a:gd name="T28" fmla="*/ 2147483646 w 129"/>
                  <a:gd name="T29" fmla="*/ 2147483646 h 91"/>
                  <a:gd name="T30" fmla="*/ 0 w 129"/>
                  <a:gd name="T31" fmla="*/ 2147483646 h 91"/>
                  <a:gd name="T32" fmla="*/ 2147483646 w 129"/>
                  <a:gd name="T33" fmla="*/ 2147483646 h 91"/>
                  <a:gd name="T34" fmla="*/ 2147483646 w 129"/>
                  <a:gd name="T35" fmla="*/ 2147483646 h 91"/>
                  <a:gd name="T36" fmla="*/ 2147483646 w 129"/>
                  <a:gd name="T37" fmla="*/ 2147483646 h 91"/>
                  <a:gd name="T38" fmla="*/ 2147483646 w 129"/>
                  <a:gd name="T39" fmla="*/ 2147483646 h 91"/>
                  <a:gd name="T40" fmla="*/ 2147483646 w 129"/>
                  <a:gd name="T41" fmla="*/ 2147483646 h 91"/>
                  <a:gd name="T42" fmla="*/ 2147483646 w 129"/>
                  <a:gd name="T43" fmla="*/ 2147483646 h 91"/>
                  <a:gd name="T44" fmla="*/ 2147483646 w 129"/>
                  <a:gd name="T45" fmla="*/ 2147483646 h 91"/>
                  <a:gd name="T46" fmla="*/ 2147483646 w 129"/>
                  <a:gd name="T47" fmla="*/ 2147483646 h 91"/>
                  <a:gd name="T48" fmla="*/ 2147483646 w 129"/>
                  <a:gd name="T49" fmla="*/ 2147483646 h 91"/>
                  <a:gd name="T50" fmla="*/ 2147483646 w 129"/>
                  <a:gd name="T51" fmla="*/ 2147483646 h 91"/>
                  <a:gd name="T52" fmla="*/ 2147483646 w 129"/>
                  <a:gd name="T53" fmla="*/ 2147483646 h 91"/>
                  <a:gd name="T54" fmla="*/ 2147483646 w 129"/>
                  <a:gd name="T55" fmla="*/ 2147483646 h 91"/>
                  <a:gd name="T56" fmla="*/ 2147483646 w 129"/>
                  <a:gd name="T57" fmla="*/ 2147483646 h 91"/>
                  <a:gd name="T58" fmla="*/ 2147483646 w 129"/>
                  <a:gd name="T59" fmla="*/ 2147483646 h 91"/>
                  <a:gd name="T60" fmla="*/ 2147483646 w 129"/>
                  <a:gd name="T61" fmla="*/ 2147483646 h 91"/>
                  <a:gd name="T62" fmla="*/ 2147483646 w 129"/>
                  <a:gd name="T63" fmla="*/ 2147483646 h 91"/>
                  <a:gd name="T64" fmla="*/ 2147483646 w 129"/>
                  <a:gd name="T65" fmla="*/ 2147483646 h 91"/>
                  <a:gd name="T66" fmla="*/ 2147483646 w 129"/>
                  <a:gd name="T67" fmla="*/ 2147483646 h 91"/>
                  <a:gd name="T68" fmla="*/ 2147483646 w 129"/>
                  <a:gd name="T69" fmla="*/ 2147483646 h 9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9" h="91">
                    <a:moveTo>
                      <a:pt x="89" y="79"/>
                    </a:moveTo>
                    <a:cubicBezTo>
                      <a:pt x="87" y="77"/>
                      <a:pt x="87" y="77"/>
                      <a:pt x="87" y="77"/>
                    </a:cubicBezTo>
                    <a:cubicBezTo>
                      <a:pt x="88" y="73"/>
                      <a:pt x="88" y="73"/>
                      <a:pt x="88" y="73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101" y="67"/>
                      <a:pt x="101" y="67"/>
                      <a:pt x="101" y="67"/>
                    </a:cubicBezTo>
                    <a:cubicBezTo>
                      <a:pt x="105" y="63"/>
                      <a:pt x="105" y="63"/>
                      <a:pt x="105" y="63"/>
                    </a:cubicBezTo>
                    <a:cubicBezTo>
                      <a:pt x="107" y="51"/>
                      <a:pt x="107" y="51"/>
                      <a:pt x="107" y="51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9" y="34"/>
                      <a:pt x="129" y="34"/>
                      <a:pt x="129" y="34"/>
                    </a:cubicBezTo>
                    <a:cubicBezTo>
                      <a:pt x="129" y="29"/>
                      <a:pt x="129" y="29"/>
                      <a:pt x="129" y="29"/>
                    </a:cubicBezTo>
                    <a:cubicBezTo>
                      <a:pt x="122" y="27"/>
                      <a:pt x="122" y="27"/>
                      <a:pt x="122" y="27"/>
                    </a:cubicBezTo>
                    <a:cubicBezTo>
                      <a:pt x="114" y="23"/>
                      <a:pt x="114" y="23"/>
                      <a:pt x="114" y="23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96" y="6"/>
                      <a:pt x="96" y="6"/>
                      <a:pt x="96" y="6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59"/>
                      <a:pt x="20" y="62"/>
                      <a:pt x="20" y="63"/>
                    </a:cubicBezTo>
                    <a:cubicBezTo>
                      <a:pt x="20" y="64"/>
                      <a:pt x="20" y="72"/>
                      <a:pt x="20" y="72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6" y="86"/>
                      <a:pt x="46" y="86"/>
                      <a:pt x="46" y="86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8" y="87"/>
                      <a:pt x="58" y="87"/>
                      <a:pt x="58" y="87"/>
                    </a:cubicBezTo>
                    <a:cubicBezTo>
                      <a:pt x="59" y="82"/>
                      <a:pt x="59" y="82"/>
                      <a:pt x="59" y="82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6" y="83"/>
                      <a:pt x="66" y="83"/>
                      <a:pt x="66" y="83"/>
                    </a:cubicBezTo>
                    <a:cubicBezTo>
                      <a:pt x="68" y="85"/>
                      <a:pt x="68" y="85"/>
                      <a:pt x="68" y="85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4" y="82"/>
                      <a:pt x="74" y="82"/>
                      <a:pt x="74" y="82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82" y="83"/>
                      <a:pt x="82" y="83"/>
                      <a:pt x="82" y="83"/>
                    </a:cubicBezTo>
                    <a:cubicBezTo>
                      <a:pt x="86" y="82"/>
                      <a:pt x="86" y="82"/>
                      <a:pt x="86" y="8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90" y="82"/>
                      <a:pt x="90" y="82"/>
                      <a:pt x="90" y="82"/>
                    </a:cubicBezTo>
                    <a:lnTo>
                      <a:pt x="89" y="79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4876007" y="2813051"/>
                <a:ext cx="9525" cy="1587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 algn="ctr" eaLnBrk="1" hangingPunct="1">
                  <a:spcBef>
                    <a:spcPct val="15000"/>
                  </a:spcBef>
                </a:pPr>
                <a:endParaRPr lang="en-US" altLang="en-US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4588669" y="1657351"/>
                <a:ext cx="649288" cy="766762"/>
              </a:xfrm>
              <a:custGeom>
                <a:avLst/>
                <a:gdLst>
                  <a:gd name="T0" fmla="*/ 2147483646 w 83"/>
                  <a:gd name="T1" fmla="*/ 2147483646 h 98"/>
                  <a:gd name="T2" fmla="*/ 2147483646 w 83"/>
                  <a:gd name="T3" fmla="*/ 2147483646 h 98"/>
                  <a:gd name="T4" fmla="*/ 2147483646 w 83"/>
                  <a:gd name="T5" fmla="*/ 2147483646 h 98"/>
                  <a:gd name="T6" fmla="*/ 2147483646 w 83"/>
                  <a:gd name="T7" fmla="*/ 2147483646 h 98"/>
                  <a:gd name="T8" fmla="*/ 2147483646 w 83"/>
                  <a:gd name="T9" fmla="*/ 2147483646 h 98"/>
                  <a:gd name="T10" fmla="*/ 2147483646 w 83"/>
                  <a:gd name="T11" fmla="*/ 2147483646 h 98"/>
                  <a:gd name="T12" fmla="*/ 2147483646 w 83"/>
                  <a:gd name="T13" fmla="*/ 2147483646 h 98"/>
                  <a:gd name="T14" fmla="*/ 2147483646 w 83"/>
                  <a:gd name="T15" fmla="*/ 2147483646 h 98"/>
                  <a:gd name="T16" fmla="*/ 2147483646 w 83"/>
                  <a:gd name="T17" fmla="*/ 2147483646 h 98"/>
                  <a:gd name="T18" fmla="*/ 2147483646 w 83"/>
                  <a:gd name="T19" fmla="*/ 2147483646 h 98"/>
                  <a:gd name="T20" fmla="*/ 2147483646 w 83"/>
                  <a:gd name="T21" fmla="*/ 2147483646 h 98"/>
                  <a:gd name="T22" fmla="*/ 2147483646 w 83"/>
                  <a:gd name="T23" fmla="*/ 2147483646 h 98"/>
                  <a:gd name="T24" fmla="*/ 2147483646 w 83"/>
                  <a:gd name="T25" fmla="*/ 2147483646 h 98"/>
                  <a:gd name="T26" fmla="*/ 2147483646 w 83"/>
                  <a:gd name="T27" fmla="*/ 2147483646 h 98"/>
                  <a:gd name="T28" fmla="*/ 2147483646 w 83"/>
                  <a:gd name="T29" fmla="*/ 2147483646 h 98"/>
                  <a:gd name="T30" fmla="*/ 2147483646 w 83"/>
                  <a:gd name="T31" fmla="*/ 2147483646 h 98"/>
                  <a:gd name="T32" fmla="*/ 2147483646 w 83"/>
                  <a:gd name="T33" fmla="*/ 2147483646 h 98"/>
                  <a:gd name="T34" fmla="*/ 2147483646 w 83"/>
                  <a:gd name="T35" fmla="*/ 2147483646 h 98"/>
                  <a:gd name="T36" fmla="*/ 2147483646 w 83"/>
                  <a:gd name="T37" fmla="*/ 2147483646 h 98"/>
                  <a:gd name="T38" fmla="*/ 2147483646 w 83"/>
                  <a:gd name="T39" fmla="*/ 2147483646 h 98"/>
                  <a:gd name="T40" fmla="*/ 2147483646 w 83"/>
                  <a:gd name="T41" fmla="*/ 2147483646 h 98"/>
                  <a:gd name="T42" fmla="*/ 2147483646 w 83"/>
                  <a:gd name="T43" fmla="*/ 2147483646 h 98"/>
                  <a:gd name="T44" fmla="*/ 2147483646 w 83"/>
                  <a:gd name="T45" fmla="*/ 2147483646 h 98"/>
                  <a:gd name="T46" fmla="*/ 2147483646 w 83"/>
                  <a:gd name="T47" fmla="*/ 2147483646 h 98"/>
                  <a:gd name="T48" fmla="*/ 2147483646 w 83"/>
                  <a:gd name="T49" fmla="*/ 2147483646 h 98"/>
                  <a:gd name="T50" fmla="*/ 2147483646 w 83"/>
                  <a:gd name="T51" fmla="*/ 0 h 98"/>
                  <a:gd name="T52" fmla="*/ 2147483646 w 83"/>
                  <a:gd name="T53" fmla="*/ 2147483646 h 98"/>
                  <a:gd name="T54" fmla="*/ 2147483646 w 83"/>
                  <a:gd name="T55" fmla="*/ 2147483646 h 98"/>
                  <a:gd name="T56" fmla="*/ 2147483646 w 83"/>
                  <a:gd name="T57" fmla="*/ 2147483646 h 98"/>
                  <a:gd name="T58" fmla="*/ 2147483646 w 83"/>
                  <a:gd name="T59" fmla="*/ 2147483646 h 98"/>
                  <a:gd name="T60" fmla="*/ 2147483646 w 83"/>
                  <a:gd name="T61" fmla="*/ 2147483646 h 98"/>
                  <a:gd name="T62" fmla="*/ 2147483646 w 83"/>
                  <a:gd name="T63" fmla="*/ 2147483646 h 98"/>
                  <a:gd name="T64" fmla="*/ 2147483646 w 83"/>
                  <a:gd name="T65" fmla="*/ 2147483646 h 98"/>
                  <a:gd name="T66" fmla="*/ 2147483646 w 83"/>
                  <a:gd name="T67" fmla="*/ 2147483646 h 98"/>
                  <a:gd name="T68" fmla="*/ 2147483646 w 83"/>
                  <a:gd name="T69" fmla="*/ 2147483646 h 98"/>
                  <a:gd name="T70" fmla="*/ 2147483646 w 83"/>
                  <a:gd name="T71" fmla="*/ 2147483646 h 98"/>
                  <a:gd name="T72" fmla="*/ 2147483646 w 83"/>
                  <a:gd name="T73" fmla="*/ 2147483646 h 98"/>
                  <a:gd name="T74" fmla="*/ 2147483646 w 83"/>
                  <a:gd name="T75" fmla="*/ 2147483646 h 98"/>
                  <a:gd name="T76" fmla="*/ 2147483646 w 83"/>
                  <a:gd name="T77" fmla="*/ 2147483646 h 98"/>
                  <a:gd name="T78" fmla="*/ 2147483646 w 83"/>
                  <a:gd name="T79" fmla="*/ 2147483646 h 98"/>
                  <a:gd name="T80" fmla="*/ 2147483646 w 83"/>
                  <a:gd name="T81" fmla="*/ 2147483646 h 98"/>
                  <a:gd name="T82" fmla="*/ 2147483646 w 83"/>
                  <a:gd name="T83" fmla="*/ 2147483646 h 98"/>
                  <a:gd name="T84" fmla="*/ 2147483646 w 83"/>
                  <a:gd name="T85" fmla="*/ 2147483646 h 98"/>
                  <a:gd name="T86" fmla="*/ 2147483646 w 83"/>
                  <a:gd name="T87" fmla="*/ 2147483646 h 98"/>
                  <a:gd name="T88" fmla="*/ 2147483646 w 83"/>
                  <a:gd name="T89" fmla="*/ 2147483646 h 98"/>
                  <a:gd name="T90" fmla="*/ 2147483646 w 83"/>
                  <a:gd name="T91" fmla="*/ 2147483646 h 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3" h="98">
                    <a:moveTo>
                      <a:pt x="23" y="87"/>
                    </a:moveTo>
                    <a:cubicBezTo>
                      <a:pt x="23" y="87"/>
                      <a:pt x="24" y="87"/>
                      <a:pt x="24" y="86"/>
                    </a:cubicBezTo>
                    <a:cubicBezTo>
                      <a:pt x="24" y="86"/>
                      <a:pt x="24" y="82"/>
                      <a:pt x="24" y="82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4" y="75"/>
                      <a:pt x="23" y="70"/>
                      <a:pt x="23" y="70"/>
                    </a:cubicBezTo>
                    <a:cubicBezTo>
                      <a:pt x="23" y="69"/>
                      <a:pt x="24" y="65"/>
                      <a:pt x="24" y="65"/>
                    </a:cubicBezTo>
                    <a:cubicBezTo>
                      <a:pt x="24" y="65"/>
                      <a:pt x="24" y="62"/>
                      <a:pt x="24" y="62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3" y="73"/>
                      <a:pt x="3" y="73"/>
                      <a:pt x="3" y="73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5"/>
                      <a:pt x="3" y="95"/>
                      <a:pt x="3" y="95"/>
                    </a:cubicBezTo>
                    <a:cubicBezTo>
                      <a:pt x="7" y="98"/>
                      <a:pt x="7" y="98"/>
                      <a:pt x="7" y="98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20" y="92"/>
                      <a:pt x="20" y="92"/>
                      <a:pt x="20" y="92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1" y="92"/>
                      <a:pt x="21" y="92"/>
                      <a:pt x="21" y="92"/>
                    </a:cubicBezTo>
                    <a:lnTo>
                      <a:pt x="23" y="87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4744244" y="1806576"/>
                <a:ext cx="320675" cy="733425"/>
              </a:xfrm>
              <a:custGeom>
                <a:avLst/>
                <a:gdLst>
                  <a:gd name="T0" fmla="*/ 2147483646 w 10000"/>
                  <a:gd name="T1" fmla="*/ 2147483646 h 9895"/>
                  <a:gd name="T2" fmla="*/ 2147483646 w 10000"/>
                  <a:gd name="T3" fmla="*/ 2147483646 h 9895"/>
                  <a:gd name="T4" fmla="*/ 2147483646 w 10000"/>
                  <a:gd name="T5" fmla="*/ 2147483646 h 9895"/>
                  <a:gd name="T6" fmla="*/ 2147483646 w 10000"/>
                  <a:gd name="T7" fmla="*/ 2147483646 h 9895"/>
                  <a:gd name="T8" fmla="*/ 2147483646 w 10000"/>
                  <a:gd name="T9" fmla="*/ 0 h 9895"/>
                  <a:gd name="T10" fmla="*/ 2147483646 w 10000"/>
                  <a:gd name="T11" fmla="*/ 2147483646 h 9895"/>
                  <a:gd name="T12" fmla="*/ 2147483646 w 10000"/>
                  <a:gd name="T13" fmla="*/ 2147483646 h 9895"/>
                  <a:gd name="T14" fmla="*/ 2147483646 w 10000"/>
                  <a:gd name="T15" fmla="*/ 2147483646 h 9895"/>
                  <a:gd name="T16" fmla="*/ 2147483646 w 10000"/>
                  <a:gd name="T17" fmla="*/ 2147483646 h 9895"/>
                  <a:gd name="T18" fmla="*/ 2147483646 w 10000"/>
                  <a:gd name="T19" fmla="*/ 2147483646 h 9895"/>
                  <a:gd name="T20" fmla="*/ 2147483646 w 10000"/>
                  <a:gd name="T21" fmla="*/ 2147483646 h 9895"/>
                  <a:gd name="T22" fmla="*/ 2147483646 w 10000"/>
                  <a:gd name="T23" fmla="*/ 2147483646 h 9895"/>
                  <a:gd name="T24" fmla="*/ 2147483646 w 10000"/>
                  <a:gd name="T25" fmla="*/ 2147483646 h 9895"/>
                  <a:gd name="T26" fmla="*/ 1547059788 w 10000"/>
                  <a:gd name="T27" fmla="*/ 2147483646 h 9895"/>
                  <a:gd name="T28" fmla="*/ 1032076903 w 10000"/>
                  <a:gd name="T29" fmla="*/ 2147483646 h 9895"/>
                  <a:gd name="T30" fmla="*/ 1032076903 w 10000"/>
                  <a:gd name="T31" fmla="*/ 2147483646 h 9895"/>
                  <a:gd name="T32" fmla="*/ 1032076903 w 10000"/>
                  <a:gd name="T33" fmla="*/ 2147483646 h 9895"/>
                  <a:gd name="T34" fmla="*/ 1032076903 w 10000"/>
                  <a:gd name="T35" fmla="*/ 2147483646 h 9895"/>
                  <a:gd name="T36" fmla="*/ 258002502 w 10000"/>
                  <a:gd name="T37" fmla="*/ 2147483646 h 9895"/>
                  <a:gd name="T38" fmla="*/ 516037938 w 10000"/>
                  <a:gd name="T39" fmla="*/ 2147483646 h 9895"/>
                  <a:gd name="T40" fmla="*/ 1839950288 w 10000"/>
                  <a:gd name="T41" fmla="*/ 2147483646 h 9895"/>
                  <a:gd name="T42" fmla="*/ 2018679268 w 10000"/>
                  <a:gd name="T43" fmla="*/ 2147483646 h 9895"/>
                  <a:gd name="T44" fmla="*/ 2147483646 w 10000"/>
                  <a:gd name="T45" fmla="*/ 2147483646 h 9895"/>
                  <a:gd name="T46" fmla="*/ 2147483646 w 10000"/>
                  <a:gd name="T47" fmla="*/ 2147483646 h 9895"/>
                  <a:gd name="T48" fmla="*/ 2147483646 w 10000"/>
                  <a:gd name="T49" fmla="*/ 2147483646 h 9895"/>
                  <a:gd name="T50" fmla="*/ 2147483646 w 10000"/>
                  <a:gd name="T51" fmla="*/ 2147483646 h 9895"/>
                  <a:gd name="T52" fmla="*/ 2147483646 w 10000"/>
                  <a:gd name="T53" fmla="*/ 2147483646 h 9895"/>
                  <a:gd name="T54" fmla="*/ 2147483646 w 10000"/>
                  <a:gd name="T55" fmla="*/ 2147483646 h 9895"/>
                  <a:gd name="T56" fmla="*/ 2147483646 w 10000"/>
                  <a:gd name="T57" fmla="*/ 2147483646 h 9895"/>
                  <a:gd name="T58" fmla="*/ 2147483646 w 10000"/>
                  <a:gd name="T59" fmla="*/ 2147483646 h 9895"/>
                  <a:gd name="T60" fmla="*/ 2147483646 w 10000"/>
                  <a:gd name="T61" fmla="*/ 2147483646 h 9895"/>
                  <a:gd name="T62" fmla="*/ 2147483646 w 10000"/>
                  <a:gd name="T63" fmla="*/ 2147483646 h 9895"/>
                  <a:gd name="T64" fmla="*/ 2147483646 w 10000"/>
                  <a:gd name="T65" fmla="*/ 2147483646 h 9895"/>
                  <a:gd name="T66" fmla="*/ 2147483646 w 10000"/>
                  <a:gd name="T67" fmla="*/ 2147483646 h 98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000" h="9895">
                    <a:moveTo>
                      <a:pt x="10000" y="2316"/>
                    </a:moveTo>
                    <a:lnTo>
                      <a:pt x="10000" y="2211"/>
                    </a:lnTo>
                    <a:lnTo>
                      <a:pt x="9756" y="1895"/>
                    </a:lnTo>
                    <a:lnTo>
                      <a:pt x="9756" y="1579"/>
                    </a:lnTo>
                    <a:lnTo>
                      <a:pt x="9756" y="1158"/>
                    </a:lnTo>
                    <a:lnTo>
                      <a:pt x="9268" y="632"/>
                    </a:lnTo>
                    <a:lnTo>
                      <a:pt x="9024" y="632"/>
                    </a:lnTo>
                    <a:lnTo>
                      <a:pt x="8537" y="526"/>
                    </a:lnTo>
                    <a:lnTo>
                      <a:pt x="7805" y="211"/>
                    </a:lnTo>
                    <a:lnTo>
                      <a:pt x="7561" y="0"/>
                    </a:lnTo>
                    <a:lnTo>
                      <a:pt x="7317" y="0"/>
                    </a:lnTo>
                    <a:lnTo>
                      <a:pt x="7073" y="316"/>
                    </a:lnTo>
                    <a:lnTo>
                      <a:pt x="7073" y="526"/>
                    </a:lnTo>
                    <a:lnTo>
                      <a:pt x="6585" y="526"/>
                    </a:lnTo>
                    <a:lnTo>
                      <a:pt x="5854" y="526"/>
                    </a:lnTo>
                    <a:lnTo>
                      <a:pt x="5366" y="947"/>
                    </a:lnTo>
                    <a:lnTo>
                      <a:pt x="5122" y="947"/>
                    </a:lnTo>
                    <a:lnTo>
                      <a:pt x="4390" y="1158"/>
                    </a:lnTo>
                    <a:lnTo>
                      <a:pt x="4146" y="1368"/>
                    </a:lnTo>
                    <a:lnTo>
                      <a:pt x="4390" y="1684"/>
                    </a:lnTo>
                    <a:lnTo>
                      <a:pt x="3902" y="2000"/>
                    </a:lnTo>
                    <a:lnTo>
                      <a:pt x="3415" y="2526"/>
                    </a:lnTo>
                    <a:lnTo>
                      <a:pt x="2927" y="2632"/>
                    </a:lnTo>
                    <a:lnTo>
                      <a:pt x="2683" y="3263"/>
                    </a:lnTo>
                    <a:lnTo>
                      <a:pt x="2195" y="3684"/>
                    </a:lnTo>
                    <a:lnTo>
                      <a:pt x="2439" y="3895"/>
                    </a:lnTo>
                    <a:lnTo>
                      <a:pt x="2439" y="4211"/>
                    </a:lnTo>
                    <a:lnTo>
                      <a:pt x="1463" y="4316"/>
                    </a:lnTo>
                    <a:lnTo>
                      <a:pt x="976" y="4526"/>
                    </a:lnTo>
                    <a:lnTo>
                      <a:pt x="976" y="4842"/>
                    </a:lnTo>
                    <a:cubicBezTo>
                      <a:pt x="976" y="4842"/>
                      <a:pt x="732" y="5263"/>
                      <a:pt x="732" y="5368"/>
                    </a:cubicBezTo>
                    <a:cubicBezTo>
                      <a:pt x="813" y="5544"/>
                      <a:pt x="895" y="5719"/>
                      <a:pt x="976" y="5895"/>
                    </a:cubicBezTo>
                    <a:lnTo>
                      <a:pt x="1463" y="6211"/>
                    </a:lnTo>
                    <a:lnTo>
                      <a:pt x="976" y="6421"/>
                    </a:lnTo>
                    <a:lnTo>
                      <a:pt x="976" y="6632"/>
                    </a:lnTo>
                    <a:lnTo>
                      <a:pt x="976" y="7053"/>
                    </a:lnTo>
                    <a:cubicBezTo>
                      <a:pt x="976" y="7158"/>
                      <a:pt x="732" y="7158"/>
                      <a:pt x="732" y="7158"/>
                    </a:cubicBezTo>
                    <a:lnTo>
                      <a:pt x="244" y="7684"/>
                    </a:lnTo>
                    <a:lnTo>
                      <a:pt x="0" y="7789"/>
                    </a:lnTo>
                    <a:cubicBezTo>
                      <a:pt x="488" y="8316"/>
                      <a:pt x="329" y="8217"/>
                      <a:pt x="488" y="8316"/>
                    </a:cubicBezTo>
                    <a:cubicBezTo>
                      <a:pt x="647" y="8415"/>
                      <a:pt x="746" y="8264"/>
                      <a:pt x="955" y="8384"/>
                    </a:cubicBezTo>
                    <a:cubicBezTo>
                      <a:pt x="1164" y="8504"/>
                      <a:pt x="1597" y="8867"/>
                      <a:pt x="1740" y="9038"/>
                    </a:cubicBezTo>
                    <a:cubicBezTo>
                      <a:pt x="1883" y="9209"/>
                      <a:pt x="1786" y="9301"/>
                      <a:pt x="1814" y="9410"/>
                    </a:cubicBezTo>
                    <a:cubicBezTo>
                      <a:pt x="1842" y="9519"/>
                      <a:pt x="1865" y="9637"/>
                      <a:pt x="1909" y="9693"/>
                    </a:cubicBezTo>
                    <a:cubicBezTo>
                      <a:pt x="1953" y="9749"/>
                      <a:pt x="1990" y="9709"/>
                      <a:pt x="2078" y="9743"/>
                    </a:cubicBezTo>
                    <a:cubicBezTo>
                      <a:pt x="2166" y="9777"/>
                      <a:pt x="2338" y="9905"/>
                      <a:pt x="2439" y="9895"/>
                    </a:cubicBezTo>
                    <a:cubicBezTo>
                      <a:pt x="2540" y="9885"/>
                      <a:pt x="2602" y="9754"/>
                      <a:pt x="2683" y="9684"/>
                    </a:cubicBezTo>
                    <a:lnTo>
                      <a:pt x="3171" y="9474"/>
                    </a:lnTo>
                    <a:lnTo>
                      <a:pt x="3902" y="9474"/>
                    </a:lnTo>
                    <a:lnTo>
                      <a:pt x="4390" y="9053"/>
                    </a:lnTo>
                    <a:cubicBezTo>
                      <a:pt x="4471" y="8807"/>
                      <a:pt x="4553" y="8562"/>
                      <a:pt x="4634" y="8316"/>
                    </a:cubicBezTo>
                    <a:lnTo>
                      <a:pt x="4634" y="7895"/>
                    </a:lnTo>
                    <a:lnTo>
                      <a:pt x="5122" y="7789"/>
                    </a:lnTo>
                    <a:lnTo>
                      <a:pt x="5854" y="7684"/>
                    </a:lnTo>
                    <a:lnTo>
                      <a:pt x="5854" y="7158"/>
                    </a:lnTo>
                    <a:lnTo>
                      <a:pt x="5610" y="6842"/>
                    </a:lnTo>
                    <a:lnTo>
                      <a:pt x="4878" y="6632"/>
                    </a:lnTo>
                    <a:cubicBezTo>
                      <a:pt x="4959" y="6386"/>
                      <a:pt x="5041" y="6141"/>
                      <a:pt x="5122" y="5895"/>
                    </a:cubicBezTo>
                    <a:lnTo>
                      <a:pt x="5122" y="5368"/>
                    </a:lnTo>
                    <a:lnTo>
                      <a:pt x="5854" y="4842"/>
                    </a:lnTo>
                    <a:lnTo>
                      <a:pt x="6585" y="4632"/>
                    </a:lnTo>
                    <a:lnTo>
                      <a:pt x="8049" y="4211"/>
                    </a:lnTo>
                    <a:lnTo>
                      <a:pt x="8293" y="3895"/>
                    </a:lnTo>
                    <a:lnTo>
                      <a:pt x="8049" y="3579"/>
                    </a:lnTo>
                    <a:lnTo>
                      <a:pt x="8537" y="3263"/>
                    </a:lnTo>
                    <a:lnTo>
                      <a:pt x="9268" y="2842"/>
                    </a:lnTo>
                    <a:lnTo>
                      <a:pt x="10000" y="2947"/>
                    </a:lnTo>
                    <a:lnTo>
                      <a:pt x="10000" y="2842"/>
                    </a:lnTo>
                    <a:lnTo>
                      <a:pt x="10000" y="231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5018882" y="2673351"/>
                <a:ext cx="446087" cy="287337"/>
              </a:xfrm>
              <a:custGeom>
                <a:avLst/>
                <a:gdLst>
                  <a:gd name="T0" fmla="*/ 2147483646 w 57"/>
                  <a:gd name="T1" fmla="*/ 2147483646 h 37"/>
                  <a:gd name="T2" fmla="*/ 2147483646 w 57"/>
                  <a:gd name="T3" fmla="*/ 2147483646 h 37"/>
                  <a:gd name="T4" fmla="*/ 2147483646 w 57"/>
                  <a:gd name="T5" fmla="*/ 2147483646 h 37"/>
                  <a:gd name="T6" fmla="*/ 2147483646 w 57"/>
                  <a:gd name="T7" fmla="*/ 2147483646 h 37"/>
                  <a:gd name="T8" fmla="*/ 2147483646 w 57"/>
                  <a:gd name="T9" fmla="*/ 2147483646 h 37"/>
                  <a:gd name="T10" fmla="*/ 2147483646 w 57"/>
                  <a:gd name="T11" fmla="*/ 2147483646 h 37"/>
                  <a:gd name="T12" fmla="*/ 2147483646 w 57"/>
                  <a:gd name="T13" fmla="*/ 2147483646 h 37"/>
                  <a:gd name="T14" fmla="*/ 2147483646 w 57"/>
                  <a:gd name="T15" fmla="*/ 2147483646 h 37"/>
                  <a:gd name="T16" fmla="*/ 2147483646 w 57"/>
                  <a:gd name="T17" fmla="*/ 2147483646 h 37"/>
                  <a:gd name="T18" fmla="*/ 2147483646 w 57"/>
                  <a:gd name="T19" fmla="*/ 2147483646 h 37"/>
                  <a:gd name="T20" fmla="*/ 2147483646 w 57"/>
                  <a:gd name="T21" fmla="*/ 2147483646 h 37"/>
                  <a:gd name="T22" fmla="*/ 2147483646 w 57"/>
                  <a:gd name="T23" fmla="*/ 0 h 37"/>
                  <a:gd name="T24" fmla="*/ 2147483646 w 57"/>
                  <a:gd name="T25" fmla="*/ 0 h 37"/>
                  <a:gd name="T26" fmla="*/ 2147483646 w 57"/>
                  <a:gd name="T27" fmla="*/ 2147483646 h 37"/>
                  <a:gd name="T28" fmla="*/ 2147483646 w 57"/>
                  <a:gd name="T29" fmla="*/ 2147483646 h 37"/>
                  <a:gd name="T30" fmla="*/ 2147483646 w 57"/>
                  <a:gd name="T31" fmla="*/ 2147483646 h 37"/>
                  <a:gd name="T32" fmla="*/ 2147483646 w 57"/>
                  <a:gd name="T33" fmla="*/ 2147483646 h 37"/>
                  <a:gd name="T34" fmla="*/ 2147483646 w 57"/>
                  <a:gd name="T35" fmla="*/ 2147483646 h 37"/>
                  <a:gd name="T36" fmla="*/ 2147483646 w 57"/>
                  <a:gd name="T37" fmla="*/ 2147483646 h 37"/>
                  <a:gd name="T38" fmla="*/ 2147483646 w 57"/>
                  <a:gd name="T39" fmla="*/ 2147483646 h 37"/>
                  <a:gd name="T40" fmla="*/ 2147483646 w 57"/>
                  <a:gd name="T41" fmla="*/ 2147483646 h 37"/>
                  <a:gd name="T42" fmla="*/ 2147483646 w 57"/>
                  <a:gd name="T43" fmla="*/ 2147483646 h 37"/>
                  <a:gd name="T44" fmla="*/ 0 w 57"/>
                  <a:gd name="T45" fmla="*/ 2147483646 h 37"/>
                  <a:gd name="T46" fmla="*/ 0 w 57"/>
                  <a:gd name="T47" fmla="*/ 2147483646 h 37"/>
                  <a:gd name="T48" fmla="*/ 2147483646 w 57"/>
                  <a:gd name="T49" fmla="*/ 2147483646 h 37"/>
                  <a:gd name="T50" fmla="*/ 2147483646 w 57"/>
                  <a:gd name="T51" fmla="*/ 2147483646 h 37"/>
                  <a:gd name="T52" fmla="*/ 2147483646 w 57"/>
                  <a:gd name="T53" fmla="*/ 2147483646 h 37"/>
                  <a:gd name="T54" fmla="*/ 2147483646 w 57"/>
                  <a:gd name="T55" fmla="*/ 2147483646 h 37"/>
                  <a:gd name="T56" fmla="*/ 2147483646 w 57"/>
                  <a:gd name="T57" fmla="*/ 2147483646 h 37"/>
                  <a:gd name="T58" fmla="*/ 2147483646 w 57"/>
                  <a:gd name="T59" fmla="*/ 2147483646 h 37"/>
                  <a:gd name="T60" fmla="*/ 2147483646 w 57"/>
                  <a:gd name="T61" fmla="*/ 2147483646 h 37"/>
                  <a:gd name="T62" fmla="*/ 2147483646 w 57"/>
                  <a:gd name="T63" fmla="*/ 2147483646 h 37"/>
                  <a:gd name="T64" fmla="*/ 2147483646 w 57"/>
                  <a:gd name="T65" fmla="*/ 2147483646 h 37"/>
                  <a:gd name="T66" fmla="*/ 2147483646 w 57"/>
                  <a:gd name="T67" fmla="*/ 2147483646 h 37"/>
                  <a:gd name="T68" fmla="*/ 2147483646 w 57"/>
                  <a:gd name="T69" fmla="*/ 2147483646 h 37"/>
                  <a:gd name="T70" fmla="*/ 2147483646 w 57"/>
                  <a:gd name="T71" fmla="*/ 2147483646 h 37"/>
                  <a:gd name="T72" fmla="*/ 2147483646 w 57"/>
                  <a:gd name="T73" fmla="*/ 2147483646 h 37"/>
                  <a:gd name="T74" fmla="*/ 2147483646 w 57"/>
                  <a:gd name="T75" fmla="*/ 2147483646 h 37"/>
                  <a:gd name="T76" fmla="*/ 2147483646 w 57"/>
                  <a:gd name="T77" fmla="*/ 2147483646 h 37"/>
                  <a:gd name="T78" fmla="*/ 2147483646 w 57"/>
                  <a:gd name="T79" fmla="*/ 2147483646 h 37"/>
                  <a:gd name="T80" fmla="*/ 2147483646 w 57"/>
                  <a:gd name="T81" fmla="*/ 2147483646 h 37"/>
                  <a:gd name="T82" fmla="*/ 2147483646 w 57"/>
                  <a:gd name="T83" fmla="*/ 2147483646 h 37"/>
                  <a:gd name="T84" fmla="*/ 2147483646 w 57"/>
                  <a:gd name="T85" fmla="*/ 2147483646 h 37"/>
                  <a:gd name="T86" fmla="*/ 2147483646 w 57"/>
                  <a:gd name="T87" fmla="*/ 2147483646 h 37"/>
                  <a:gd name="T88" fmla="*/ 2147483646 w 57"/>
                  <a:gd name="T89" fmla="*/ 2147483646 h 37"/>
                  <a:gd name="T90" fmla="*/ 2147483646 w 57"/>
                  <a:gd name="T91" fmla="*/ 2147483646 h 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7" h="37">
                    <a:moveTo>
                      <a:pt x="54" y="22"/>
                    </a:moveTo>
                    <a:cubicBezTo>
                      <a:pt x="56" y="21"/>
                      <a:pt x="56" y="21"/>
                      <a:pt x="56" y="21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6" y="26"/>
                      <a:pt x="25" y="28"/>
                    </a:cubicBezTo>
                    <a:cubicBezTo>
                      <a:pt x="25" y="29"/>
                      <a:pt x="22" y="30"/>
                      <a:pt x="22" y="30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1" y="25"/>
                      <a:pt x="51" y="25"/>
                      <a:pt x="51" y="25"/>
                    </a:cubicBezTo>
                    <a:lnTo>
                      <a:pt x="54" y="2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5276057" y="2673351"/>
                <a:ext cx="55562" cy="30162"/>
              </a:xfrm>
              <a:custGeom>
                <a:avLst/>
                <a:gdLst>
                  <a:gd name="T0" fmla="*/ 2147483646 w 42"/>
                  <a:gd name="T1" fmla="*/ 2147483646 h 24"/>
                  <a:gd name="T2" fmla="*/ 2147483646 w 42"/>
                  <a:gd name="T3" fmla="*/ 0 h 24"/>
                  <a:gd name="T4" fmla="*/ 0 w 42"/>
                  <a:gd name="T5" fmla="*/ 2147483646 h 24"/>
                  <a:gd name="T6" fmla="*/ 2147483646 w 42"/>
                  <a:gd name="T7" fmla="*/ 2147483646 h 24"/>
                  <a:gd name="T8" fmla="*/ 2147483646 w 42"/>
                  <a:gd name="T9" fmla="*/ 214748364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36" y="24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42" y="24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4963319" y="2547938"/>
                <a:ext cx="77788" cy="47625"/>
              </a:xfrm>
              <a:custGeom>
                <a:avLst/>
                <a:gdLst>
                  <a:gd name="T0" fmla="*/ 2147483646 w 60"/>
                  <a:gd name="T1" fmla="*/ 2147483646 h 36"/>
                  <a:gd name="T2" fmla="*/ 2147483646 w 60"/>
                  <a:gd name="T3" fmla="*/ 2147483646 h 36"/>
                  <a:gd name="T4" fmla="*/ 2147483646 w 60"/>
                  <a:gd name="T5" fmla="*/ 2147483646 h 36"/>
                  <a:gd name="T6" fmla="*/ 2147483646 w 60"/>
                  <a:gd name="T7" fmla="*/ 2147483646 h 36"/>
                  <a:gd name="T8" fmla="*/ 2147483646 w 60"/>
                  <a:gd name="T9" fmla="*/ 0 h 36"/>
                  <a:gd name="T10" fmla="*/ 2147483646 w 60"/>
                  <a:gd name="T11" fmla="*/ 0 h 36"/>
                  <a:gd name="T12" fmla="*/ 2147483646 w 60"/>
                  <a:gd name="T13" fmla="*/ 2147483646 h 36"/>
                  <a:gd name="T14" fmla="*/ 0 w 60"/>
                  <a:gd name="T15" fmla="*/ 2147483646 h 36"/>
                  <a:gd name="T16" fmla="*/ 2147483646 w 60"/>
                  <a:gd name="T17" fmla="*/ 2147483646 h 36"/>
                  <a:gd name="T18" fmla="*/ 2147483646 w 60"/>
                  <a:gd name="T19" fmla="*/ 2147483646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36">
                    <a:moveTo>
                      <a:pt x="54" y="36"/>
                    </a:moveTo>
                    <a:lnTo>
                      <a:pt x="60" y="24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54" y="3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4822032" y="2571751"/>
                <a:ext cx="242887" cy="217487"/>
              </a:xfrm>
              <a:custGeom>
                <a:avLst/>
                <a:gdLst>
                  <a:gd name="T0" fmla="*/ 2147483646 w 31"/>
                  <a:gd name="T1" fmla="*/ 2147483646 h 28"/>
                  <a:gd name="T2" fmla="*/ 2147483646 w 31"/>
                  <a:gd name="T3" fmla="*/ 2147483646 h 28"/>
                  <a:gd name="T4" fmla="*/ 2147483646 w 31"/>
                  <a:gd name="T5" fmla="*/ 2147483646 h 28"/>
                  <a:gd name="T6" fmla="*/ 2147483646 w 31"/>
                  <a:gd name="T7" fmla="*/ 2147483646 h 28"/>
                  <a:gd name="T8" fmla="*/ 2147483646 w 31"/>
                  <a:gd name="T9" fmla="*/ 2147483646 h 28"/>
                  <a:gd name="T10" fmla="*/ 2147483646 w 31"/>
                  <a:gd name="T11" fmla="*/ 2147483646 h 28"/>
                  <a:gd name="T12" fmla="*/ 2147483646 w 31"/>
                  <a:gd name="T13" fmla="*/ 2147483646 h 28"/>
                  <a:gd name="T14" fmla="*/ 2147483646 w 31"/>
                  <a:gd name="T15" fmla="*/ 2147483646 h 28"/>
                  <a:gd name="T16" fmla="*/ 2147483646 w 31"/>
                  <a:gd name="T17" fmla="*/ 2147483646 h 28"/>
                  <a:gd name="T18" fmla="*/ 2147483646 w 31"/>
                  <a:gd name="T19" fmla="*/ 2147483646 h 28"/>
                  <a:gd name="T20" fmla="*/ 2147483646 w 31"/>
                  <a:gd name="T21" fmla="*/ 2147483646 h 28"/>
                  <a:gd name="T22" fmla="*/ 2147483646 w 31"/>
                  <a:gd name="T23" fmla="*/ 2147483646 h 28"/>
                  <a:gd name="T24" fmla="*/ 2147483646 w 31"/>
                  <a:gd name="T25" fmla="*/ 2147483646 h 28"/>
                  <a:gd name="T26" fmla="*/ 2147483646 w 31"/>
                  <a:gd name="T27" fmla="*/ 2147483646 h 28"/>
                  <a:gd name="T28" fmla="*/ 2147483646 w 31"/>
                  <a:gd name="T29" fmla="*/ 2147483646 h 28"/>
                  <a:gd name="T30" fmla="*/ 2147483646 w 31"/>
                  <a:gd name="T31" fmla="*/ 2147483646 h 28"/>
                  <a:gd name="T32" fmla="*/ 2147483646 w 31"/>
                  <a:gd name="T33" fmla="*/ 2147483646 h 28"/>
                  <a:gd name="T34" fmla="*/ 2147483646 w 31"/>
                  <a:gd name="T35" fmla="*/ 2147483646 h 28"/>
                  <a:gd name="T36" fmla="*/ 2147483646 w 31"/>
                  <a:gd name="T37" fmla="*/ 2147483646 h 28"/>
                  <a:gd name="T38" fmla="*/ 2147483646 w 31"/>
                  <a:gd name="T39" fmla="*/ 2147483646 h 28"/>
                  <a:gd name="T40" fmla="*/ 2147483646 w 31"/>
                  <a:gd name="T41" fmla="*/ 2147483646 h 28"/>
                  <a:gd name="T42" fmla="*/ 2147483646 w 31"/>
                  <a:gd name="T43" fmla="*/ 2147483646 h 28"/>
                  <a:gd name="T44" fmla="*/ 2147483646 w 31"/>
                  <a:gd name="T45" fmla="*/ 2147483646 h 28"/>
                  <a:gd name="T46" fmla="*/ 2147483646 w 31"/>
                  <a:gd name="T47" fmla="*/ 0 h 28"/>
                  <a:gd name="T48" fmla="*/ 2147483646 w 31"/>
                  <a:gd name="T49" fmla="*/ 2147483646 h 28"/>
                  <a:gd name="T50" fmla="*/ 2147483646 w 31"/>
                  <a:gd name="T51" fmla="*/ 2147483646 h 28"/>
                  <a:gd name="T52" fmla="*/ 2147483646 w 31"/>
                  <a:gd name="T53" fmla="*/ 0 h 28"/>
                  <a:gd name="T54" fmla="*/ 2147483646 w 31"/>
                  <a:gd name="T55" fmla="*/ 0 h 28"/>
                  <a:gd name="T56" fmla="*/ 2147483646 w 31"/>
                  <a:gd name="T57" fmla="*/ 2147483646 h 28"/>
                  <a:gd name="T58" fmla="*/ 2147483646 w 31"/>
                  <a:gd name="T59" fmla="*/ 2147483646 h 28"/>
                  <a:gd name="T60" fmla="*/ 0 w 31"/>
                  <a:gd name="T61" fmla="*/ 2147483646 h 28"/>
                  <a:gd name="T62" fmla="*/ 0 w 31"/>
                  <a:gd name="T63" fmla="*/ 2147483646 h 28"/>
                  <a:gd name="T64" fmla="*/ 2147483646 w 31"/>
                  <a:gd name="T65" fmla="*/ 2147483646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1" h="28">
                    <a:moveTo>
                      <a:pt x="1" y="9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7"/>
                      <a:pt x="2" y="17"/>
                    </a:cubicBezTo>
                    <a:cubicBezTo>
                      <a:pt x="2" y="17"/>
                      <a:pt x="2" y="19"/>
                      <a:pt x="2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5" y="1"/>
                      <a:pt x="15" y="1"/>
                    </a:cubicBezTo>
                    <a:cubicBezTo>
                      <a:pt x="14" y="1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4475957" y="3594101"/>
                <a:ext cx="393700" cy="290512"/>
              </a:xfrm>
              <a:custGeom>
                <a:avLst/>
                <a:gdLst>
                  <a:gd name="T0" fmla="*/ 2147483646 w 300"/>
                  <a:gd name="T1" fmla="*/ 2147483646 h 223"/>
                  <a:gd name="T2" fmla="*/ 2147483646 w 300"/>
                  <a:gd name="T3" fmla="*/ 2147483646 h 223"/>
                  <a:gd name="T4" fmla="*/ 2147483646 w 300"/>
                  <a:gd name="T5" fmla="*/ 2147483646 h 223"/>
                  <a:gd name="T6" fmla="*/ 2147483646 w 300"/>
                  <a:gd name="T7" fmla="*/ 2147483646 h 223"/>
                  <a:gd name="T8" fmla="*/ 2147483646 w 300"/>
                  <a:gd name="T9" fmla="*/ 2147483646 h 223"/>
                  <a:gd name="T10" fmla="*/ 2147483646 w 300"/>
                  <a:gd name="T11" fmla="*/ 2147483646 h 223"/>
                  <a:gd name="T12" fmla="*/ 2147483646 w 300"/>
                  <a:gd name="T13" fmla="*/ 2147483646 h 223"/>
                  <a:gd name="T14" fmla="*/ 2147483646 w 300"/>
                  <a:gd name="T15" fmla="*/ 2147483646 h 223"/>
                  <a:gd name="T16" fmla="*/ 2147483646 w 300"/>
                  <a:gd name="T17" fmla="*/ 2147483646 h 223"/>
                  <a:gd name="T18" fmla="*/ 2147483646 w 300"/>
                  <a:gd name="T19" fmla="*/ 2147483646 h 223"/>
                  <a:gd name="T20" fmla="*/ 2147483646 w 300"/>
                  <a:gd name="T21" fmla="*/ 2147483646 h 223"/>
                  <a:gd name="T22" fmla="*/ 2147483646 w 300"/>
                  <a:gd name="T23" fmla="*/ 2147483646 h 223"/>
                  <a:gd name="T24" fmla="*/ 2147483646 w 300"/>
                  <a:gd name="T25" fmla="*/ 2147483646 h 223"/>
                  <a:gd name="T26" fmla="*/ 2147483646 w 300"/>
                  <a:gd name="T27" fmla="*/ 2147483646 h 223"/>
                  <a:gd name="T28" fmla="*/ 2147483646 w 300"/>
                  <a:gd name="T29" fmla="*/ 2147483646 h 223"/>
                  <a:gd name="T30" fmla="*/ 2147483646 w 300"/>
                  <a:gd name="T31" fmla="*/ 0 h 223"/>
                  <a:gd name="T32" fmla="*/ 2147483646 w 300"/>
                  <a:gd name="T33" fmla="*/ 2147483646 h 223"/>
                  <a:gd name="T34" fmla="*/ 2147483646 w 300"/>
                  <a:gd name="T35" fmla="*/ 2147483646 h 223"/>
                  <a:gd name="T36" fmla="*/ 2147483646 w 300"/>
                  <a:gd name="T37" fmla="*/ 2147483646 h 223"/>
                  <a:gd name="T38" fmla="*/ 2147483646 w 300"/>
                  <a:gd name="T39" fmla="*/ 2147483646 h 223"/>
                  <a:gd name="T40" fmla="*/ 2147483646 w 300"/>
                  <a:gd name="T41" fmla="*/ 2147483646 h 223"/>
                  <a:gd name="T42" fmla="*/ 2147483646 w 300"/>
                  <a:gd name="T43" fmla="*/ 2147483646 h 223"/>
                  <a:gd name="T44" fmla="*/ 0 w 300"/>
                  <a:gd name="T45" fmla="*/ 2147483646 h 223"/>
                  <a:gd name="T46" fmla="*/ 2147483646 w 300"/>
                  <a:gd name="T47" fmla="*/ 2147483646 h 223"/>
                  <a:gd name="T48" fmla="*/ 2147483646 w 300"/>
                  <a:gd name="T49" fmla="*/ 2147483646 h 223"/>
                  <a:gd name="T50" fmla="*/ 2147483646 w 300"/>
                  <a:gd name="T51" fmla="*/ 2147483646 h 223"/>
                  <a:gd name="T52" fmla="*/ 2147483646 w 300"/>
                  <a:gd name="T53" fmla="*/ 2147483646 h 223"/>
                  <a:gd name="T54" fmla="*/ 2147483646 w 300"/>
                  <a:gd name="T55" fmla="*/ 2147483646 h 2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00" h="223">
                    <a:moveTo>
                      <a:pt x="66" y="223"/>
                    </a:moveTo>
                    <a:lnTo>
                      <a:pt x="78" y="205"/>
                    </a:lnTo>
                    <a:lnTo>
                      <a:pt x="102" y="205"/>
                    </a:lnTo>
                    <a:lnTo>
                      <a:pt x="138" y="217"/>
                    </a:lnTo>
                    <a:lnTo>
                      <a:pt x="162" y="205"/>
                    </a:lnTo>
                    <a:lnTo>
                      <a:pt x="198" y="205"/>
                    </a:lnTo>
                    <a:lnTo>
                      <a:pt x="228" y="199"/>
                    </a:lnTo>
                    <a:lnTo>
                      <a:pt x="258" y="174"/>
                    </a:lnTo>
                    <a:lnTo>
                      <a:pt x="288" y="138"/>
                    </a:lnTo>
                    <a:lnTo>
                      <a:pt x="300" y="66"/>
                    </a:lnTo>
                    <a:lnTo>
                      <a:pt x="288" y="54"/>
                    </a:lnTo>
                    <a:lnTo>
                      <a:pt x="282" y="24"/>
                    </a:lnTo>
                    <a:lnTo>
                      <a:pt x="282" y="18"/>
                    </a:lnTo>
                    <a:lnTo>
                      <a:pt x="270" y="6"/>
                    </a:lnTo>
                    <a:lnTo>
                      <a:pt x="222" y="0"/>
                    </a:lnTo>
                    <a:lnTo>
                      <a:pt x="114" y="72"/>
                    </a:lnTo>
                    <a:lnTo>
                      <a:pt x="78" y="90"/>
                    </a:lnTo>
                    <a:lnTo>
                      <a:pt x="78" y="144"/>
                    </a:lnTo>
                    <a:lnTo>
                      <a:pt x="66" y="162"/>
                    </a:lnTo>
                    <a:lnTo>
                      <a:pt x="24" y="168"/>
                    </a:lnTo>
                    <a:lnTo>
                      <a:pt x="0" y="168"/>
                    </a:lnTo>
                    <a:lnTo>
                      <a:pt x="12" y="193"/>
                    </a:lnTo>
                    <a:lnTo>
                      <a:pt x="36" y="217"/>
                    </a:lnTo>
                    <a:lnTo>
                      <a:pt x="48" y="217"/>
                    </a:lnTo>
                    <a:lnTo>
                      <a:pt x="60" y="223"/>
                    </a:lnTo>
                    <a:lnTo>
                      <a:pt x="66" y="223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4475957" y="3594101"/>
                <a:ext cx="393700" cy="290512"/>
              </a:xfrm>
              <a:custGeom>
                <a:avLst/>
                <a:gdLst>
                  <a:gd name="T0" fmla="*/ 2147483646 w 300"/>
                  <a:gd name="T1" fmla="*/ 2147483646 h 223"/>
                  <a:gd name="T2" fmla="*/ 2147483646 w 300"/>
                  <a:gd name="T3" fmla="*/ 2147483646 h 223"/>
                  <a:gd name="T4" fmla="*/ 2147483646 w 300"/>
                  <a:gd name="T5" fmla="*/ 2147483646 h 223"/>
                  <a:gd name="T6" fmla="*/ 2147483646 w 300"/>
                  <a:gd name="T7" fmla="*/ 2147483646 h 223"/>
                  <a:gd name="T8" fmla="*/ 2147483646 w 300"/>
                  <a:gd name="T9" fmla="*/ 2147483646 h 223"/>
                  <a:gd name="T10" fmla="*/ 2147483646 w 300"/>
                  <a:gd name="T11" fmla="*/ 2147483646 h 223"/>
                  <a:gd name="T12" fmla="*/ 2147483646 w 300"/>
                  <a:gd name="T13" fmla="*/ 2147483646 h 223"/>
                  <a:gd name="T14" fmla="*/ 2147483646 w 300"/>
                  <a:gd name="T15" fmla="*/ 2147483646 h 223"/>
                  <a:gd name="T16" fmla="*/ 2147483646 w 300"/>
                  <a:gd name="T17" fmla="*/ 2147483646 h 223"/>
                  <a:gd name="T18" fmla="*/ 2147483646 w 300"/>
                  <a:gd name="T19" fmla="*/ 2147483646 h 223"/>
                  <a:gd name="T20" fmla="*/ 2147483646 w 300"/>
                  <a:gd name="T21" fmla="*/ 2147483646 h 223"/>
                  <a:gd name="T22" fmla="*/ 2147483646 w 300"/>
                  <a:gd name="T23" fmla="*/ 2147483646 h 223"/>
                  <a:gd name="T24" fmla="*/ 2147483646 w 300"/>
                  <a:gd name="T25" fmla="*/ 2147483646 h 223"/>
                  <a:gd name="T26" fmla="*/ 2147483646 w 300"/>
                  <a:gd name="T27" fmla="*/ 2147483646 h 223"/>
                  <a:gd name="T28" fmla="*/ 2147483646 w 300"/>
                  <a:gd name="T29" fmla="*/ 2147483646 h 223"/>
                  <a:gd name="T30" fmla="*/ 2147483646 w 300"/>
                  <a:gd name="T31" fmla="*/ 0 h 223"/>
                  <a:gd name="T32" fmla="*/ 2147483646 w 300"/>
                  <a:gd name="T33" fmla="*/ 2147483646 h 223"/>
                  <a:gd name="T34" fmla="*/ 2147483646 w 300"/>
                  <a:gd name="T35" fmla="*/ 2147483646 h 223"/>
                  <a:gd name="T36" fmla="*/ 2147483646 w 300"/>
                  <a:gd name="T37" fmla="*/ 2147483646 h 223"/>
                  <a:gd name="T38" fmla="*/ 2147483646 w 300"/>
                  <a:gd name="T39" fmla="*/ 2147483646 h 223"/>
                  <a:gd name="T40" fmla="*/ 2147483646 w 300"/>
                  <a:gd name="T41" fmla="*/ 2147483646 h 223"/>
                  <a:gd name="T42" fmla="*/ 2147483646 w 300"/>
                  <a:gd name="T43" fmla="*/ 2147483646 h 223"/>
                  <a:gd name="T44" fmla="*/ 0 w 300"/>
                  <a:gd name="T45" fmla="*/ 2147483646 h 223"/>
                  <a:gd name="T46" fmla="*/ 2147483646 w 300"/>
                  <a:gd name="T47" fmla="*/ 2147483646 h 223"/>
                  <a:gd name="T48" fmla="*/ 2147483646 w 300"/>
                  <a:gd name="T49" fmla="*/ 2147483646 h 223"/>
                  <a:gd name="T50" fmla="*/ 2147483646 w 300"/>
                  <a:gd name="T51" fmla="*/ 2147483646 h 223"/>
                  <a:gd name="T52" fmla="*/ 2147483646 w 300"/>
                  <a:gd name="T53" fmla="*/ 2147483646 h 223"/>
                  <a:gd name="T54" fmla="*/ 2147483646 w 300"/>
                  <a:gd name="T55" fmla="*/ 2147483646 h 2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00" h="223">
                    <a:moveTo>
                      <a:pt x="66" y="223"/>
                    </a:moveTo>
                    <a:lnTo>
                      <a:pt x="78" y="205"/>
                    </a:lnTo>
                    <a:lnTo>
                      <a:pt x="102" y="205"/>
                    </a:lnTo>
                    <a:lnTo>
                      <a:pt x="138" y="217"/>
                    </a:lnTo>
                    <a:lnTo>
                      <a:pt x="162" y="205"/>
                    </a:lnTo>
                    <a:lnTo>
                      <a:pt x="198" y="205"/>
                    </a:lnTo>
                    <a:lnTo>
                      <a:pt x="228" y="199"/>
                    </a:lnTo>
                    <a:lnTo>
                      <a:pt x="258" y="174"/>
                    </a:lnTo>
                    <a:lnTo>
                      <a:pt x="288" y="138"/>
                    </a:lnTo>
                    <a:lnTo>
                      <a:pt x="300" y="66"/>
                    </a:lnTo>
                    <a:lnTo>
                      <a:pt x="288" y="54"/>
                    </a:lnTo>
                    <a:lnTo>
                      <a:pt x="282" y="24"/>
                    </a:lnTo>
                    <a:lnTo>
                      <a:pt x="282" y="18"/>
                    </a:lnTo>
                    <a:lnTo>
                      <a:pt x="270" y="6"/>
                    </a:lnTo>
                    <a:lnTo>
                      <a:pt x="222" y="0"/>
                    </a:lnTo>
                    <a:lnTo>
                      <a:pt x="114" y="72"/>
                    </a:lnTo>
                    <a:lnTo>
                      <a:pt x="78" y="90"/>
                    </a:lnTo>
                    <a:lnTo>
                      <a:pt x="78" y="144"/>
                    </a:lnTo>
                    <a:lnTo>
                      <a:pt x="66" y="162"/>
                    </a:lnTo>
                    <a:lnTo>
                      <a:pt x="24" y="168"/>
                    </a:lnTo>
                    <a:lnTo>
                      <a:pt x="0" y="168"/>
                    </a:lnTo>
                    <a:lnTo>
                      <a:pt x="12" y="193"/>
                    </a:lnTo>
                    <a:lnTo>
                      <a:pt x="36" y="217"/>
                    </a:lnTo>
                    <a:lnTo>
                      <a:pt x="48" y="217"/>
                    </a:lnTo>
                    <a:lnTo>
                      <a:pt x="60" y="223"/>
                    </a:lnTo>
                    <a:lnTo>
                      <a:pt x="66" y="223"/>
                    </a:lnTo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4171157" y="3554413"/>
                <a:ext cx="407987" cy="384175"/>
              </a:xfrm>
              <a:custGeom>
                <a:avLst/>
                <a:gdLst>
                  <a:gd name="T0" fmla="*/ 2147483646 w 52"/>
                  <a:gd name="T1" fmla="*/ 2147483646 h 49"/>
                  <a:gd name="T2" fmla="*/ 2147483646 w 52"/>
                  <a:gd name="T3" fmla="*/ 2147483646 h 49"/>
                  <a:gd name="T4" fmla="*/ 2147483646 w 52"/>
                  <a:gd name="T5" fmla="*/ 2147483646 h 49"/>
                  <a:gd name="T6" fmla="*/ 2147483646 w 52"/>
                  <a:gd name="T7" fmla="*/ 2147483646 h 49"/>
                  <a:gd name="T8" fmla="*/ 2147483646 w 52"/>
                  <a:gd name="T9" fmla="*/ 2147483646 h 49"/>
                  <a:gd name="T10" fmla="*/ 2147483646 w 52"/>
                  <a:gd name="T11" fmla="*/ 2147483646 h 49"/>
                  <a:gd name="T12" fmla="*/ 2147483646 w 52"/>
                  <a:gd name="T13" fmla="*/ 2147483646 h 49"/>
                  <a:gd name="T14" fmla="*/ 2147483646 w 52"/>
                  <a:gd name="T15" fmla="*/ 2147483646 h 49"/>
                  <a:gd name="T16" fmla="*/ 2147483646 w 52"/>
                  <a:gd name="T17" fmla="*/ 2147483646 h 49"/>
                  <a:gd name="T18" fmla="*/ 2147483646 w 52"/>
                  <a:gd name="T19" fmla="*/ 2147483646 h 49"/>
                  <a:gd name="T20" fmla="*/ 2147483646 w 52"/>
                  <a:gd name="T21" fmla="*/ 2147483646 h 49"/>
                  <a:gd name="T22" fmla="*/ 2147483646 w 52"/>
                  <a:gd name="T23" fmla="*/ 0 h 49"/>
                  <a:gd name="T24" fmla="*/ 2147483646 w 52"/>
                  <a:gd name="T25" fmla="*/ 0 h 49"/>
                  <a:gd name="T26" fmla="*/ 2147483646 w 52"/>
                  <a:gd name="T27" fmla="*/ 2147483646 h 49"/>
                  <a:gd name="T28" fmla="*/ 2147483646 w 52"/>
                  <a:gd name="T29" fmla="*/ 2147483646 h 49"/>
                  <a:gd name="T30" fmla="*/ 2147483646 w 52"/>
                  <a:gd name="T31" fmla="*/ 2147483646 h 49"/>
                  <a:gd name="T32" fmla="*/ 2147483646 w 52"/>
                  <a:gd name="T33" fmla="*/ 2147483646 h 49"/>
                  <a:gd name="T34" fmla="*/ 2147483646 w 52"/>
                  <a:gd name="T35" fmla="*/ 2147483646 h 49"/>
                  <a:gd name="T36" fmla="*/ 2147483646 w 52"/>
                  <a:gd name="T37" fmla="*/ 2147483646 h 49"/>
                  <a:gd name="T38" fmla="*/ 0 w 52"/>
                  <a:gd name="T39" fmla="*/ 2147483646 h 49"/>
                  <a:gd name="T40" fmla="*/ 0 w 52"/>
                  <a:gd name="T41" fmla="*/ 2147483646 h 49"/>
                  <a:gd name="T42" fmla="*/ 2147483646 w 52"/>
                  <a:gd name="T43" fmla="*/ 2147483646 h 49"/>
                  <a:gd name="T44" fmla="*/ 2147483646 w 52"/>
                  <a:gd name="T45" fmla="*/ 2147483646 h 49"/>
                  <a:gd name="T46" fmla="*/ 2147483646 w 52"/>
                  <a:gd name="T47" fmla="*/ 2147483646 h 49"/>
                  <a:gd name="T48" fmla="*/ 2147483646 w 52"/>
                  <a:gd name="T49" fmla="*/ 2147483646 h 49"/>
                  <a:gd name="T50" fmla="*/ 2147483646 w 52"/>
                  <a:gd name="T51" fmla="*/ 2147483646 h 49"/>
                  <a:gd name="T52" fmla="*/ 2147483646 w 52"/>
                  <a:gd name="T53" fmla="*/ 2147483646 h 49"/>
                  <a:gd name="T54" fmla="*/ 2147483646 w 52"/>
                  <a:gd name="T55" fmla="*/ 2147483646 h 49"/>
                  <a:gd name="T56" fmla="*/ 2147483646 w 52"/>
                  <a:gd name="T57" fmla="*/ 2147483646 h 49"/>
                  <a:gd name="T58" fmla="*/ 2147483646 w 52"/>
                  <a:gd name="T59" fmla="*/ 2147483646 h 49"/>
                  <a:gd name="T60" fmla="*/ 2147483646 w 52"/>
                  <a:gd name="T61" fmla="*/ 2147483646 h 49"/>
                  <a:gd name="T62" fmla="*/ 2147483646 w 52"/>
                  <a:gd name="T63" fmla="*/ 2147483646 h 49"/>
                  <a:gd name="T64" fmla="*/ 2147483646 w 52"/>
                  <a:gd name="T65" fmla="*/ 2147483646 h 49"/>
                  <a:gd name="T66" fmla="*/ 2147483646 w 52"/>
                  <a:gd name="T67" fmla="*/ 2147483646 h 49"/>
                  <a:gd name="T68" fmla="*/ 2147483646 w 52"/>
                  <a:gd name="T69" fmla="*/ 2147483646 h 49"/>
                  <a:gd name="T70" fmla="*/ 2147483646 w 52"/>
                  <a:gd name="T71" fmla="*/ 2147483646 h 49"/>
                  <a:gd name="T72" fmla="*/ 2147483646 w 52"/>
                  <a:gd name="T73" fmla="*/ 2147483646 h 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2" h="49">
                    <a:moveTo>
                      <a:pt x="24" y="44"/>
                    </a:moveTo>
                    <a:cubicBezTo>
                      <a:pt x="27" y="40"/>
                      <a:pt x="27" y="40"/>
                      <a:pt x="27" y="40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10" y="42"/>
                      <a:pt x="10" y="42"/>
                    </a:cubicBezTo>
                    <a:cubicBezTo>
                      <a:pt x="11" y="42"/>
                      <a:pt x="11" y="44"/>
                      <a:pt x="11" y="44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7"/>
                      <a:pt x="23" y="47"/>
                      <a:pt x="23" y="47"/>
                    </a:cubicBezTo>
                    <a:lnTo>
                      <a:pt x="24" y="44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5498307" y="3908426"/>
                <a:ext cx="234950" cy="317500"/>
              </a:xfrm>
              <a:custGeom>
                <a:avLst/>
                <a:gdLst>
                  <a:gd name="T0" fmla="*/ 2147483646 w 180"/>
                  <a:gd name="T1" fmla="*/ 2147483646 h 246"/>
                  <a:gd name="T2" fmla="*/ 2147483646 w 180"/>
                  <a:gd name="T3" fmla="*/ 2147483646 h 246"/>
                  <a:gd name="T4" fmla="*/ 2147483646 w 180"/>
                  <a:gd name="T5" fmla="*/ 2147483646 h 246"/>
                  <a:gd name="T6" fmla="*/ 2147483646 w 180"/>
                  <a:gd name="T7" fmla="*/ 2147483646 h 246"/>
                  <a:gd name="T8" fmla="*/ 2147483646 w 180"/>
                  <a:gd name="T9" fmla="*/ 2147483646 h 246"/>
                  <a:gd name="T10" fmla="*/ 2147483646 w 180"/>
                  <a:gd name="T11" fmla="*/ 2147483646 h 246"/>
                  <a:gd name="T12" fmla="*/ 2147483646 w 180"/>
                  <a:gd name="T13" fmla="*/ 2147483646 h 246"/>
                  <a:gd name="T14" fmla="*/ 2147483646 w 180"/>
                  <a:gd name="T15" fmla="*/ 2147483646 h 246"/>
                  <a:gd name="T16" fmla="*/ 2147483646 w 180"/>
                  <a:gd name="T17" fmla="*/ 2147483646 h 246"/>
                  <a:gd name="T18" fmla="*/ 2147483646 w 180"/>
                  <a:gd name="T19" fmla="*/ 2147483646 h 246"/>
                  <a:gd name="T20" fmla="*/ 2147483646 w 180"/>
                  <a:gd name="T21" fmla="*/ 2147483646 h 246"/>
                  <a:gd name="T22" fmla="*/ 2147483646 w 180"/>
                  <a:gd name="T23" fmla="*/ 2147483646 h 246"/>
                  <a:gd name="T24" fmla="*/ 2147483646 w 180"/>
                  <a:gd name="T25" fmla="*/ 2147483646 h 246"/>
                  <a:gd name="T26" fmla="*/ 0 w 180"/>
                  <a:gd name="T27" fmla="*/ 2147483646 h 246"/>
                  <a:gd name="T28" fmla="*/ 0 w 180"/>
                  <a:gd name="T29" fmla="*/ 2147483646 h 246"/>
                  <a:gd name="T30" fmla="*/ 2147483646 w 180"/>
                  <a:gd name="T31" fmla="*/ 2147483646 h 246"/>
                  <a:gd name="T32" fmla="*/ 2147483646 w 180"/>
                  <a:gd name="T33" fmla="*/ 2147483646 h 246"/>
                  <a:gd name="T34" fmla="*/ 2147483646 w 180"/>
                  <a:gd name="T35" fmla="*/ 2147483646 h 246"/>
                  <a:gd name="T36" fmla="*/ 2147483646 w 180"/>
                  <a:gd name="T37" fmla="*/ 2147483646 h 246"/>
                  <a:gd name="T38" fmla="*/ 2147483646 w 180"/>
                  <a:gd name="T39" fmla="*/ 2147483646 h 246"/>
                  <a:gd name="T40" fmla="*/ 2147483646 w 180"/>
                  <a:gd name="T41" fmla="*/ 0 h 246"/>
                  <a:gd name="T42" fmla="*/ 2147483646 w 180"/>
                  <a:gd name="T43" fmla="*/ 2147483646 h 2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0" h="246">
                    <a:moveTo>
                      <a:pt x="72" y="18"/>
                    </a:moveTo>
                    <a:lnTo>
                      <a:pt x="48" y="12"/>
                    </a:lnTo>
                    <a:lnTo>
                      <a:pt x="48" y="6"/>
                    </a:lnTo>
                    <a:lnTo>
                      <a:pt x="30" y="18"/>
                    </a:lnTo>
                    <a:lnTo>
                      <a:pt x="42" y="36"/>
                    </a:lnTo>
                    <a:lnTo>
                      <a:pt x="84" y="60"/>
                    </a:lnTo>
                    <a:lnTo>
                      <a:pt x="126" y="66"/>
                    </a:lnTo>
                    <a:lnTo>
                      <a:pt x="78" y="120"/>
                    </a:lnTo>
                    <a:lnTo>
                      <a:pt x="36" y="132"/>
                    </a:lnTo>
                    <a:lnTo>
                      <a:pt x="18" y="144"/>
                    </a:lnTo>
                    <a:lnTo>
                      <a:pt x="24" y="150"/>
                    </a:lnTo>
                    <a:lnTo>
                      <a:pt x="18" y="144"/>
                    </a:lnTo>
                    <a:lnTo>
                      <a:pt x="18" y="150"/>
                    </a:lnTo>
                    <a:lnTo>
                      <a:pt x="0" y="168"/>
                    </a:lnTo>
                    <a:lnTo>
                      <a:pt x="0" y="228"/>
                    </a:lnTo>
                    <a:lnTo>
                      <a:pt x="12" y="246"/>
                    </a:lnTo>
                    <a:lnTo>
                      <a:pt x="42" y="204"/>
                    </a:lnTo>
                    <a:lnTo>
                      <a:pt x="90" y="180"/>
                    </a:lnTo>
                    <a:lnTo>
                      <a:pt x="132" y="132"/>
                    </a:lnTo>
                    <a:lnTo>
                      <a:pt x="168" y="48"/>
                    </a:lnTo>
                    <a:lnTo>
                      <a:pt x="180" y="0"/>
                    </a:lnTo>
                    <a:lnTo>
                      <a:pt x="72" y="18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4822032" y="3884613"/>
                <a:ext cx="31750" cy="123825"/>
              </a:xfrm>
              <a:custGeom>
                <a:avLst/>
                <a:gdLst>
                  <a:gd name="T0" fmla="*/ 2147483646 w 24"/>
                  <a:gd name="T1" fmla="*/ 0 h 96"/>
                  <a:gd name="T2" fmla="*/ 2147483646 w 24"/>
                  <a:gd name="T3" fmla="*/ 0 h 96"/>
                  <a:gd name="T4" fmla="*/ 2147483646 w 24"/>
                  <a:gd name="T5" fmla="*/ 2147483646 h 96"/>
                  <a:gd name="T6" fmla="*/ 0 w 24"/>
                  <a:gd name="T7" fmla="*/ 2147483646 h 96"/>
                  <a:gd name="T8" fmla="*/ 0 w 24"/>
                  <a:gd name="T9" fmla="*/ 2147483646 h 96"/>
                  <a:gd name="T10" fmla="*/ 2147483646 w 24"/>
                  <a:gd name="T11" fmla="*/ 2147483646 h 96"/>
                  <a:gd name="T12" fmla="*/ 2147483646 w 24"/>
                  <a:gd name="T13" fmla="*/ 2147483646 h 96"/>
                  <a:gd name="T14" fmla="*/ 2147483646 w 24"/>
                  <a:gd name="T15" fmla="*/ 0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96">
                    <a:moveTo>
                      <a:pt x="12" y="0"/>
                    </a:moveTo>
                    <a:lnTo>
                      <a:pt x="12" y="0"/>
                    </a:lnTo>
                    <a:lnTo>
                      <a:pt x="24" y="42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8" y="96"/>
                    </a:lnTo>
                    <a:lnTo>
                      <a:pt x="24" y="9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4822032" y="3884613"/>
                <a:ext cx="31750" cy="123825"/>
              </a:xfrm>
              <a:custGeom>
                <a:avLst/>
                <a:gdLst>
                  <a:gd name="T0" fmla="*/ 2147483646 w 24"/>
                  <a:gd name="T1" fmla="*/ 0 h 96"/>
                  <a:gd name="T2" fmla="*/ 2147483646 w 24"/>
                  <a:gd name="T3" fmla="*/ 0 h 96"/>
                  <a:gd name="T4" fmla="*/ 2147483646 w 24"/>
                  <a:gd name="T5" fmla="*/ 2147483646 h 96"/>
                  <a:gd name="T6" fmla="*/ 0 w 24"/>
                  <a:gd name="T7" fmla="*/ 2147483646 h 96"/>
                  <a:gd name="T8" fmla="*/ 0 w 24"/>
                  <a:gd name="T9" fmla="*/ 2147483646 h 96"/>
                  <a:gd name="T10" fmla="*/ 2147483646 w 24"/>
                  <a:gd name="T11" fmla="*/ 2147483646 h 96"/>
                  <a:gd name="T12" fmla="*/ 2147483646 w 24"/>
                  <a:gd name="T13" fmla="*/ 2147483646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96">
                    <a:moveTo>
                      <a:pt x="12" y="0"/>
                    </a:moveTo>
                    <a:lnTo>
                      <a:pt x="12" y="0"/>
                    </a:lnTo>
                    <a:lnTo>
                      <a:pt x="24" y="42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8" y="96"/>
                    </a:lnTo>
                    <a:lnTo>
                      <a:pt x="24" y="96"/>
                    </a:lnTo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4806157" y="3603626"/>
                <a:ext cx="258762" cy="404812"/>
              </a:xfrm>
              <a:custGeom>
                <a:avLst/>
                <a:gdLst>
                  <a:gd name="T0" fmla="*/ 2147483646 w 198"/>
                  <a:gd name="T1" fmla="*/ 2147483646 h 313"/>
                  <a:gd name="T2" fmla="*/ 2147483646 w 198"/>
                  <a:gd name="T3" fmla="*/ 2147483646 h 313"/>
                  <a:gd name="T4" fmla="*/ 2147483646 w 198"/>
                  <a:gd name="T5" fmla="*/ 2147483646 h 313"/>
                  <a:gd name="T6" fmla="*/ 2147483646 w 198"/>
                  <a:gd name="T7" fmla="*/ 2147483646 h 313"/>
                  <a:gd name="T8" fmla="*/ 2147483646 w 198"/>
                  <a:gd name="T9" fmla="*/ 2147483646 h 313"/>
                  <a:gd name="T10" fmla="*/ 2147483646 w 198"/>
                  <a:gd name="T11" fmla="*/ 2147483646 h 313"/>
                  <a:gd name="T12" fmla="*/ 2147483646 w 198"/>
                  <a:gd name="T13" fmla="*/ 2147483646 h 313"/>
                  <a:gd name="T14" fmla="*/ 2147483646 w 198"/>
                  <a:gd name="T15" fmla="*/ 2147483646 h 313"/>
                  <a:gd name="T16" fmla="*/ 2147483646 w 198"/>
                  <a:gd name="T17" fmla="*/ 2147483646 h 313"/>
                  <a:gd name="T18" fmla="*/ 2147483646 w 198"/>
                  <a:gd name="T19" fmla="*/ 2147483646 h 313"/>
                  <a:gd name="T20" fmla="*/ 2147483646 w 198"/>
                  <a:gd name="T21" fmla="*/ 2147483646 h 313"/>
                  <a:gd name="T22" fmla="*/ 2147483646 w 198"/>
                  <a:gd name="T23" fmla="*/ 2147483646 h 313"/>
                  <a:gd name="T24" fmla="*/ 2147483646 w 198"/>
                  <a:gd name="T25" fmla="*/ 0 h 313"/>
                  <a:gd name="T26" fmla="*/ 2147483646 w 198"/>
                  <a:gd name="T27" fmla="*/ 2147483646 h 313"/>
                  <a:gd name="T28" fmla="*/ 2147483646 w 198"/>
                  <a:gd name="T29" fmla="*/ 2147483646 h 313"/>
                  <a:gd name="T30" fmla="*/ 2147483646 w 198"/>
                  <a:gd name="T31" fmla="*/ 2147483646 h 313"/>
                  <a:gd name="T32" fmla="*/ 2147483646 w 198"/>
                  <a:gd name="T33" fmla="*/ 2147483646 h 313"/>
                  <a:gd name="T34" fmla="*/ 2147483646 w 198"/>
                  <a:gd name="T35" fmla="*/ 2147483646 h 313"/>
                  <a:gd name="T36" fmla="*/ 2147483646 w 198"/>
                  <a:gd name="T37" fmla="*/ 2147483646 h 313"/>
                  <a:gd name="T38" fmla="*/ 2147483646 w 198"/>
                  <a:gd name="T39" fmla="*/ 2147483646 h 313"/>
                  <a:gd name="T40" fmla="*/ 2147483646 w 198"/>
                  <a:gd name="T41" fmla="*/ 2147483646 h 313"/>
                  <a:gd name="T42" fmla="*/ 0 w 198"/>
                  <a:gd name="T43" fmla="*/ 2147483646 h 313"/>
                  <a:gd name="T44" fmla="*/ 2147483646 w 198"/>
                  <a:gd name="T45" fmla="*/ 2147483646 h 313"/>
                  <a:gd name="T46" fmla="*/ 2147483646 w 198"/>
                  <a:gd name="T47" fmla="*/ 2147483646 h 313"/>
                  <a:gd name="T48" fmla="*/ 2147483646 w 198"/>
                  <a:gd name="T49" fmla="*/ 2147483646 h 313"/>
                  <a:gd name="T50" fmla="*/ 2147483646 w 198"/>
                  <a:gd name="T51" fmla="*/ 2147483646 h 3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98" h="313">
                    <a:moveTo>
                      <a:pt x="36" y="313"/>
                    </a:moveTo>
                    <a:lnTo>
                      <a:pt x="60" y="307"/>
                    </a:lnTo>
                    <a:lnTo>
                      <a:pt x="96" y="295"/>
                    </a:lnTo>
                    <a:lnTo>
                      <a:pt x="102" y="283"/>
                    </a:lnTo>
                    <a:lnTo>
                      <a:pt x="132" y="277"/>
                    </a:lnTo>
                    <a:lnTo>
                      <a:pt x="180" y="247"/>
                    </a:lnTo>
                    <a:lnTo>
                      <a:pt x="162" y="211"/>
                    </a:lnTo>
                    <a:lnTo>
                      <a:pt x="168" y="193"/>
                    </a:lnTo>
                    <a:lnTo>
                      <a:pt x="174" y="162"/>
                    </a:lnTo>
                    <a:lnTo>
                      <a:pt x="192" y="150"/>
                    </a:lnTo>
                    <a:lnTo>
                      <a:pt x="198" y="78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36" y="48"/>
                    </a:lnTo>
                    <a:lnTo>
                      <a:pt x="48" y="60"/>
                    </a:lnTo>
                    <a:lnTo>
                      <a:pt x="36" y="132"/>
                    </a:lnTo>
                    <a:lnTo>
                      <a:pt x="6" y="168"/>
                    </a:lnTo>
                    <a:lnTo>
                      <a:pt x="12" y="168"/>
                    </a:lnTo>
                    <a:lnTo>
                      <a:pt x="6" y="168"/>
                    </a:lnTo>
                    <a:lnTo>
                      <a:pt x="0" y="175"/>
                    </a:lnTo>
                    <a:lnTo>
                      <a:pt x="12" y="193"/>
                    </a:lnTo>
                    <a:lnTo>
                      <a:pt x="30" y="199"/>
                    </a:lnTo>
                    <a:lnTo>
                      <a:pt x="24" y="217"/>
                    </a:lnTo>
                    <a:lnTo>
                      <a:pt x="36" y="313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4806157" y="3603626"/>
                <a:ext cx="258762" cy="404812"/>
              </a:xfrm>
              <a:custGeom>
                <a:avLst/>
                <a:gdLst>
                  <a:gd name="T0" fmla="*/ 2147483646 w 198"/>
                  <a:gd name="T1" fmla="*/ 2147483646 h 313"/>
                  <a:gd name="T2" fmla="*/ 2147483646 w 198"/>
                  <a:gd name="T3" fmla="*/ 2147483646 h 313"/>
                  <a:gd name="T4" fmla="*/ 2147483646 w 198"/>
                  <a:gd name="T5" fmla="*/ 2147483646 h 313"/>
                  <a:gd name="T6" fmla="*/ 2147483646 w 198"/>
                  <a:gd name="T7" fmla="*/ 2147483646 h 313"/>
                  <a:gd name="T8" fmla="*/ 2147483646 w 198"/>
                  <a:gd name="T9" fmla="*/ 2147483646 h 313"/>
                  <a:gd name="T10" fmla="*/ 2147483646 w 198"/>
                  <a:gd name="T11" fmla="*/ 2147483646 h 313"/>
                  <a:gd name="T12" fmla="*/ 2147483646 w 198"/>
                  <a:gd name="T13" fmla="*/ 2147483646 h 313"/>
                  <a:gd name="T14" fmla="*/ 2147483646 w 198"/>
                  <a:gd name="T15" fmla="*/ 2147483646 h 313"/>
                  <a:gd name="T16" fmla="*/ 2147483646 w 198"/>
                  <a:gd name="T17" fmla="*/ 2147483646 h 313"/>
                  <a:gd name="T18" fmla="*/ 2147483646 w 198"/>
                  <a:gd name="T19" fmla="*/ 2147483646 h 313"/>
                  <a:gd name="T20" fmla="*/ 2147483646 w 198"/>
                  <a:gd name="T21" fmla="*/ 2147483646 h 313"/>
                  <a:gd name="T22" fmla="*/ 2147483646 w 198"/>
                  <a:gd name="T23" fmla="*/ 2147483646 h 313"/>
                  <a:gd name="T24" fmla="*/ 2147483646 w 198"/>
                  <a:gd name="T25" fmla="*/ 0 h 313"/>
                  <a:gd name="T26" fmla="*/ 2147483646 w 198"/>
                  <a:gd name="T27" fmla="*/ 2147483646 h 313"/>
                  <a:gd name="T28" fmla="*/ 2147483646 w 198"/>
                  <a:gd name="T29" fmla="*/ 2147483646 h 313"/>
                  <a:gd name="T30" fmla="*/ 2147483646 w 198"/>
                  <a:gd name="T31" fmla="*/ 2147483646 h 313"/>
                  <a:gd name="T32" fmla="*/ 2147483646 w 198"/>
                  <a:gd name="T33" fmla="*/ 2147483646 h 313"/>
                  <a:gd name="T34" fmla="*/ 2147483646 w 198"/>
                  <a:gd name="T35" fmla="*/ 2147483646 h 313"/>
                  <a:gd name="T36" fmla="*/ 2147483646 w 198"/>
                  <a:gd name="T37" fmla="*/ 2147483646 h 313"/>
                  <a:gd name="T38" fmla="*/ 2147483646 w 198"/>
                  <a:gd name="T39" fmla="*/ 2147483646 h 313"/>
                  <a:gd name="T40" fmla="*/ 2147483646 w 198"/>
                  <a:gd name="T41" fmla="*/ 2147483646 h 313"/>
                  <a:gd name="T42" fmla="*/ 0 w 198"/>
                  <a:gd name="T43" fmla="*/ 2147483646 h 313"/>
                  <a:gd name="T44" fmla="*/ 2147483646 w 198"/>
                  <a:gd name="T45" fmla="*/ 2147483646 h 313"/>
                  <a:gd name="T46" fmla="*/ 2147483646 w 198"/>
                  <a:gd name="T47" fmla="*/ 2147483646 h 313"/>
                  <a:gd name="T48" fmla="*/ 2147483646 w 198"/>
                  <a:gd name="T49" fmla="*/ 2147483646 h 3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8" h="313">
                    <a:moveTo>
                      <a:pt x="36" y="313"/>
                    </a:moveTo>
                    <a:lnTo>
                      <a:pt x="60" y="307"/>
                    </a:lnTo>
                    <a:lnTo>
                      <a:pt x="96" y="295"/>
                    </a:lnTo>
                    <a:lnTo>
                      <a:pt x="102" y="283"/>
                    </a:lnTo>
                    <a:lnTo>
                      <a:pt x="132" y="277"/>
                    </a:lnTo>
                    <a:lnTo>
                      <a:pt x="180" y="247"/>
                    </a:lnTo>
                    <a:lnTo>
                      <a:pt x="162" y="211"/>
                    </a:lnTo>
                    <a:lnTo>
                      <a:pt x="168" y="193"/>
                    </a:lnTo>
                    <a:lnTo>
                      <a:pt x="174" y="162"/>
                    </a:lnTo>
                    <a:lnTo>
                      <a:pt x="192" y="150"/>
                    </a:lnTo>
                    <a:lnTo>
                      <a:pt x="198" y="78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36" y="48"/>
                    </a:lnTo>
                    <a:lnTo>
                      <a:pt x="48" y="60"/>
                    </a:lnTo>
                    <a:lnTo>
                      <a:pt x="36" y="132"/>
                    </a:lnTo>
                    <a:lnTo>
                      <a:pt x="6" y="168"/>
                    </a:lnTo>
                    <a:lnTo>
                      <a:pt x="12" y="168"/>
                    </a:lnTo>
                    <a:lnTo>
                      <a:pt x="6" y="168"/>
                    </a:lnTo>
                    <a:lnTo>
                      <a:pt x="0" y="175"/>
                    </a:lnTo>
                    <a:lnTo>
                      <a:pt x="12" y="193"/>
                    </a:lnTo>
                    <a:lnTo>
                      <a:pt x="30" y="199"/>
                    </a:lnTo>
                    <a:lnTo>
                      <a:pt x="24" y="217"/>
                    </a:lnTo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4885532" y="4749801"/>
                <a:ext cx="398462" cy="354012"/>
              </a:xfrm>
              <a:custGeom>
                <a:avLst/>
                <a:gdLst>
                  <a:gd name="T0" fmla="*/ 2147483646 w 51"/>
                  <a:gd name="T1" fmla="*/ 2147483646 h 45"/>
                  <a:gd name="T2" fmla="*/ 2147483646 w 51"/>
                  <a:gd name="T3" fmla="*/ 2147483646 h 45"/>
                  <a:gd name="T4" fmla="*/ 2147483646 w 51"/>
                  <a:gd name="T5" fmla="*/ 2147483646 h 45"/>
                  <a:gd name="T6" fmla="*/ 2147483646 w 51"/>
                  <a:gd name="T7" fmla="*/ 2147483646 h 45"/>
                  <a:gd name="T8" fmla="*/ 2147483646 w 51"/>
                  <a:gd name="T9" fmla="*/ 0 h 45"/>
                  <a:gd name="T10" fmla="*/ 2147483646 w 51"/>
                  <a:gd name="T11" fmla="*/ 2147483646 h 45"/>
                  <a:gd name="T12" fmla="*/ 2147483646 w 51"/>
                  <a:gd name="T13" fmla="*/ 2147483646 h 45"/>
                  <a:gd name="T14" fmla="*/ 2147483646 w 51"/>
                  <a:gd name="T15" fmla="*/ 2147483646 h 45"/>
                  <a:gd name="T16" fmla="*/ 2147483646 w 51"/>
                  <a:gd name="T17" fmla="*/ 2147483646 h 45"/>
                  <a:gd name="T18" fmla="*/ 2147483646 w 51"/>
                  <a:gd name="T19" fmla="*/ 2147483646 h 45"/>
                  <a:gd name="T20" fmla="*/ 2147483646 w 51"/>
                  <a:gd name="T21" fmla="*/ 2147483646 h 45"/>
                  <a:gd name="T22" fmla="*/ 2147483646 w 51"/>
                  <a:gd name="T23" fmla="*/ 2147483646 h 45"/>
                  <a:gd name="T24" fmla="*/ 2147483646 w 51"/>
                  <a:gd name="T25" fmla="*/ 2147483646 h 45"/>
                  <a:gd name="T26" fmla="*/ 2147483646 w 51"/>
                  <a:gd name="T27" fmla="*/ 2147483646 h 45"/>
                  <a:gd name="T28" fmla="*/ 2147483646 w 51"/>
                  <a:gd name="T29" fmla="*/ 2147483646 h 45"/>
                  <a:gd name="T30" fmla="*/ 2147483646 w 51"/>
                  <a:gd name="T31" fmla="*/ 2147483646 h 45"/>
                  <a:gd name="T32" fmla="*/ 2147483646 w 51"/>
                  <a:gd name="T33" fmla="*/ 2147483646 h 45"/>
                  <a:gd name="T34" fmla="*/ 0 w 51"/>
                  <a:gd name="T35" fmla="*/ 2147483646 h 45"/>
                  <a:gd name="T36" fmla="*/ 2147483646 w 51"/>
                  <a:gd name="T37" fmla="*/ 2147483646 h 45"/>
                  <a:gd name="T38" fmla="*/ 2147483646 w 51"/>
                  <a:gd name="T39" fmla="*/ 2147483646 h 45"/>
                  <a:gd name="T40" fmla="*/ 2147483646 w 51"/>
                  <a:gd name="T41" fmla="*/ 2147483646 h 45"/>
                  <a:gd name="T42" fmla="*/ 2147483646 w 51"/>
                  <a:gd name="T43" fmla="*/ 2147483646 h 45"/>
                  <a:gd name="T44" fmla="*/ 2147483646 w 51"/>
                  <a:gd name="T45" fmla="*/ 2147483646 h 45"/>
                  <a:gd name="T46" fmla="*/ 2147483646 w 51"/>
                  <a:gd name="T47" fmla="*/ 2147483646 h 45"/>
                  <a:gd name="T48" fmla="*/ 2147483646 w 51"/>
                  <a:gd name="T49" fmla="*/ 2147483646 h 45"/>
                  <a:gd name="T50" fmla="*/ 2147483646 w 51"/>
                  <a:gd name="T51" fmla="*/ 2147483646 h 45"/>
                  <a:gd name="T52" fmla="*/ 2147483646 w 51"/>
                  <a:gd name="T53" fmla="*/ 2147483646 h 45"/>
                  <a:gd name="T54" fmla="*/ 2147483646 w 51"/>
                  <a:gd name="T55" fmla="*/ 2147483646 h 45"/>
                  <a:gd name="T56" fmla="*/ 2147483646 w 51"/>
                  <a:gd name="T57" fmla="*/ 2147483646 h 45"/>
                  <a:gd name="T58" fmla="*/ 2147483646 w 51"/>
                  <a:gd name="T59" fmla="*/ 2147483646 h 4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1" h="45">
                    <a:moveTo>
                      <a:pt x="48" y="1"/>
                    </a:moveTo>
                    <a:cubicBezTo>
                      <a:pt x="47" y="1"/>
                      <a:pt x="47" y="1"/>
                      <a:pt x="47" y="1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50" y="19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49" y="16"/>
                      <a:pt x="49" y="16"/>
                      <a:pt x="49" y="16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4971257" y="4633913"/>
                <a:ext cx="236537" cy="234950"/>
              </a:xfrm>
              <a:custGeom>
                <a:avLst/>
                <a:gdLst>
                  <a:gd name="T0" fmla="*/ 2147483646 w 180"/>
                  <a:gd name="T1" fmla="*/ 2147483646 h 180"/>
                  <a:gd name="T2" fmla="*/ 2147483646 w 180"/>
                  <a:gd name="T3" fmla="*/ 2147483646 h 180"/>
                  <a:gd name="T4" fmla="*/ 2147483646 w 180"/>
                  <a:gd name="T5" fmla="*/ 2147483646 h 180"/>
                  <a:gd name="T6" fmla="*/ 2147483646 w 180"/>
                  <a:gd name="T7" fmla="*/ 2147483646 h 180"/>
                  <a:gd name="T8" fmla="*/ 2147483646 w 180"/>
                  <a:gd name="T9" fmla="*/ 2147483646 h 180"/>
                  <a:gd name="T10" fmla="*/ 2147483646 w 180"/>
                  <a:gd name="T11" fmla="*/ 2147483646 h 180"/>
                  <a:gd name="T12" fmla="*/ 2147483646 w 180"/>
                  <a:gd name="T13" fmla="*/ 2147483646 h 180"/>
                  <a:gd name="T14" fmla="*/ 2147483646 w 180"/>
                  <a:gd name="T15" fmla="*/ 0 h 180"/>
                  <a:gd name="T16" fmla="*/ 2147483646 w 180"/>
                  <a:gd name="T17" fmla="*/ 2147483646 h 180"/>
                  <a:gd name="T18" fmla="*/ 2147483646 w 180"/>
                  <a:gd name="T19" fmla="*/ 2147483646 h 180"/>
                  <a:gd name="T20" fmla="*/ 2147483646 w 180"/>
                  <a:gd name="T21" fmla="*/ 2147483646 h 180"/>
                  <a:gd name="T22" fmla="*/ 0 w 180"/>
                  <a:gd name="T23" fmla="*/ 2147483646 h 180"/>
                  <a:gd name="T24" fmla="*/ 0 w 180"/>
                  <a:gd name="T25" fmla="*/ 2147483646 h 180"/>
                  <a:gd name="T26" fmla="*/ 2147483646 w 180"/>
                  <a:gd name="T27" fmla="*/ 2147483646 h 180"/>
                  <a:gd name="T28" fmla="*/ 2147483646 w 180"/>
                  <a:gd name="T29" fmla="*/ 2147483646 h 180"/>
                  <a:gd name="T30" fmla="*/ 2147483646 w 180"/>
                  <a:gd name="T31" fmla="*/ 2147483646 h 180"/>
                  <a:gd name="T32" fmla="*/ 2147483646 w 180"/>
                  <a:gd name="T33" fmla="*/ 2147483646 h 180"/>
                  <a:gd name="T34" fmla="*/ 2147483646 w 180"/>
                  <a:gd name="T35" fmla="*/ 2147483646 h 180"/>
                  <a:gd name="T36" fmla="*/ 2147483646 w 180"/>
                  <a:gd name="T37" fmla="*/ 2147483646 h 180"/>
                  <a:gd name="T38" fmla="*/ 2147483646 w 180"/>
                  <a:gd name="T39" fmla="*/ 2147483646 h 180"/>
                  <a:gd name="T40" fmla="*/ 2147483646 w 180"/>
                  <a:gd name="T41" fmla="*/ 2147483646 h 180"/>
                  <a:gd name="T42" fmla="*/ 2147483646 w 180"/>
                  <a:gd name="T43" fmla="*/ 2147483646 h 1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0" h="180">
                    <a:moveTo>
                      <a:pt x="144" y="54"/>
                    </a:moveTo>
                    <a:lnTo>
                      <a:pt x="132" y="54"/>
                    </a:lnTo>
                    <a:lnTo>
                      <a:pt x="114" y="30"/>
                    </a:lnTo>
                    <a:lnTo>
                      <a:pt x="102" y="6"/>
                    </a:lnTo>
                    <a:lnTo>
                      <a:pt x="96" y="6"/>
                    </a:lnTo>
                    <a:lnTo>
                      <a:pt x="84" y="12"/>
                    </a:lnTo>
                    <a:lnTo>
                      <a:pt x="96" y="6"/>
                    </a:lnTo>
                    <a:lnTo>
                      <a:pt x="84" y="0"/>
                    </a:lnTo>
                    <a:lnTo>
                      <a:pt x="66" y="6"/>
                    </a:lnTo>
                    <a:lnTo>
                      <a:pt x="18" y="18"/>
                    </a:lnTo>
                    <a:lnTo>
                      <a:pt x="12" y="84"/>
                    </a:lnTo>
                    <a:lnTo>
                      <a:pt x="0" y="90"/>
                    </a:lnTo>
                    <a:lnTo>
                      <a:pt x="0" y="144"/>
                    </a:lnTo>
                    <a:lnTo>
                      <a:pt x="12" y="168"/>
                    </a:lnTo>
                    <a:lnTo>
                      <a:pt x="18" y="180"/>
                    </a:lnTo>
                    <a:lnTo>
                      <a:pt x="36" y="180"/>
                    </a:lnTo>
                    <a:lnTo>
                      <a:pt x="66" y="162"/>
                    </a:lnTo>
                    <a:lnTo>
                      <a:pt x="90" y="162"/>
                    </a:lnTo>
                    <a:lnTo>
                      <a:pt x="138" y="120"/>
                    </a:lnTo>
                    <a:lnTo>
                      <a:pt x="180" y="90"/>
                    </a:lnTo>
                    <a:lnTo>
                      <a:pt x="150" y="78"/>
                    </a:lnTo>
                    <a:lnTo>
                      <a:pt x="144" y="54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5214144" y="4452938"/>
                <a:ext cx="268288" cy="422275"/>
              </a:xfrm>
              <a:custGeom>
                <a:avLst/>
                <a:gdLst>
                  <a:gd name="T0" fmla="*/ 2147483646 w 34"/>
                  <a:gd name="T1" fmla="*/ 2147483646 h 54"/>
                  <a:gd name="T2" fmla="*/ 2147483646 w 34"/>
                  <a:gd name="T3" fmla="*/ 2147483646 h 54"/>
                  <a:gd name="T4" fmla="*/ 2147483646 w 34"/>
                  <a:gd name="T5" fmla="*/ 2147483646 h 54"/>
                  <a:gd name="T6" fmla="*/ 2147483646 w 34"/>
                  <a:gd name="T7" fmla="*/ 2147483646 h 54"/>
                  <a:gd name="T8" fmla="*/ 2147483646 w 34"/>
                  <a:gd name="T9" fmla="*/ 2147483646 h 54"/>
                  <a:gd name="T10" fmla="*/ 2147483646 w 34"/>
                  <a:gd name="T11" fmla="*/ 2147483646 h 54"/>
                  <a:gd name="T12" fmla="*/ 2147483646 w 34"/>
                  <a:gd name="T13" fmla="*/ 2147483646 h 54"/>
                  <a:gd name="T14" fmla="*/ 2147483646 w 34"/>
                  <a:gd name="T15" fmla="*/ 2147483646 h 54"/>
                  <a:gd name="T16" fmla="*/ 2147483646 w 34"/>
                  <a:gd name="T17" fmla="*/ 2147483646 h 54"/>
                  <a:gd name="T18" fmla="*/ 2147483646 w 34"/>
                  <a:gd name="T19" fmla="*/ 2147483646 h 54"/>
                  <a:gd name="T20" fmla="*/ 2147483646 w 34"/>
                  <a:gd name="T21" fmla="*/ 2147483646 h 54"/>
                  <a:gd name="T22" fmla="*/ 2147483646 w 34"/>
                  <a:gd name="T23" fmla="*/ 2147483646 h 54"/>
                  <a:gd name="T24" fmla="*/ 0 w 34"/>
                  <a:gd name="T25" fmla="*/ 2147483646 h 54"/>
                  <a:gd name="T26" fmla="*/ 0 w 34"/>
                  <a:gd name="T27" fmla="*/ 2147483646 h 54"/>
                  <a:gd name="T28" fmla="*/ 2147483646 w 34"/>
                  <a:gd name="T29" fmla="*/ 2147483646 h 54"/>
                  <a:gd name="T30" fmla="*/ 2147483646 w 34"/>
                  <a:gd name="T31" fmla="*/ 2147483646 h 54"/>
                  <a:gd name="T32" fmla="*/ 2147483646 w 34"/>
                  <a:gd name="T33" fmla="*/ 2147483646 h 54"/>
                  <a:gd name="T34" fmla="*/ 2147483646 w 34"/>
                  <a:gd name="T35" fmla="*/ 2147483646 h 54"/>
                  <a:gd name="T36" fmla="*/ 2147483646 w 34"/>
                  <a:gd name="T37" fmla="*/ 2147483646 h 54"/>
                  <a:gd name="T38" fmla="*/ 2147483646 w 34"/>
                  <a:gd name="T39" fmla="*/ 2147483646 h 54"/>
                  <a:gd name="T40" fmla="*/ 2147483646 w 34"/>
                  <a:gd name="T41" fmla="*/ 2147483646 h 54"/>
                  <a:gd name="T42" fmla="*/ 2147483646 w 34"/>
                  <a:gd name="T43" fmla="*/ 2147483646 h 54"/>
                  <a:gd name="T44" fmla="*/ 2147483646 w 34"/>
                  <a:gd name="T45" fmla="*/ 2147483646 h 54"/>
                  <a:gd name="T46" fmla="*/ 2147483646 w 34"/>
                  <a:gd name="T47" fmla="*/ 2147483646 h 54"/>
                  <a:gd name="T48" fmla="*/ 2147483646 w 34"/>
                  <a:gd name="T49" fmla="*/ 2147483646 h 54"/>
                  <a:gd name="T50" fmla="*/ 2147483646 w 34"/>
                  <a:gd name="T51" fmla="*/ 2147483646 h 54"/>
                  <a:gd name="T52" fmla="*/ 2147483646 w 34"/>
                  <a:gd name="T53" fmla="*/ 2147483646 h 54"/>
                  <a:gd name="T54" fmla="*/ 2147483646 w 34"/>
                  <a:gd name="T55" fmla="*/ 2147483646 h 54"/>
                  <a:gd name="T56" fmla="*/ 2147483646 w 34"/>
                  <a:gd name="T57" fmla="*/ 2147483646 h 54"/>
                  <a:gd name="T58" fmla="*/ 2147483646 w 34"/>
                  <a:gd name="T59" fmla="*/ 2147483646 h 54"/>
                  <a:gd name="T60" fmla="*/ 2147483646 w 34"/>
                  <a:gd name="T61" fmla="*/ 2147483646 h 54"/>
                  <a:gd name="T62" fmla="*/ 2147483646 w 34"/>
                  <a:gd name="T63" fmla="*/ 2147483646 h 54"/>
                  <a:gd name="T64" fmla="*/ 2147483646 w 34"/>
                  <a:gd name="T65" fmla="*/ 2147483646 h 54"/>
                  <a:gd name="T66" fmla="*/ 2147483646 w 34"/>
                  <a:gd name="T67" fmla="*/ 2147483646 h 54"/>
                  <a:gd name="T68" fmla="*/ 2147483646 w 34"/>
                  <a:gd name="T69" fmla="*/ 0 h 54"/>
                  <a:gd name="T70" fmla="*/ 2147483646 w 34"/>
                  <a:gd name="T71" fmla="*/ 0 h 54"/>
                  <a:gd name="T72" fmla="*/ 2147483646 w 34"/>
                  <a:gd name="T73" fmla="*/ 2147483646 h 54"/>
                  <a:gd name="T74" fmla="*/ 2147483646 w 34"/>
                  <a:gd name="T75" fmla="*/ 2147483646 h 5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" h="54">
                    <a:moveTo>
                      <a:pt x="22" y="2"/>
                    </a:move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10" y="51"/>
                      <a:pt x="9" y="51"/>
                      <a:pt x="9" y="51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0" y="1"/>
                      <a:pt x="30" y="1"/>
                      <a:pt x="30" y="1"/>
                    </a:cubicBez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5214144" y="4211638"/>
                <a:ext cx="260350" cy="265113"/>
              </a:xfrm>
              <a:custGeom>
                <a:avLst/>
                <a:gdLst>
                  <a:gd name="T0" fmla="*/ 2147483646 w 33"/>
                  <a:gd name="T1" fmla="*/ 2147483646 h 34"/>
                  <a:gd name="T2" fmla="*/ 2147483646 w 33"/>
                  <a:gd name="T3" fmla="*/ 2147483646 h 34"/>
                  <a:gd name="T4" fmla="*/ 2147483646 w 33"/>
                  <a:gd name="T5" fmla="*/ 2147483646 h 34"/>
                  <a:gd name="T6" fmla="*/ 2147483646 w 33"/>
                  <a:gd name="T7" fmla="*/ 2147483646 h 34"/>
                  <a:gd name="T8" fmla="*/ 2147483646 w 33"/>
                  <a:gd name="T9" fmla="*/ 0 h 34"/>
                  <a:gd name="T10" fmla="*/ 2147483646 w 33"/>
                  <a:gd name="T11" fmla="*/ 2147483646 h 34"/>
                  <a:gd name="T12" fmla="*/ 2147483646 w 33"/>
                  <a:gd name="T13" fmla="*/ 2147483646 h 34"/>
                  <a:gd name="T14" fmla="*/ 2147483646 w 33"/>
                  <a:gd name="T15" fmla="*/ 2147483646 h 34"/>
                  <a:gd name="T16" fmla="*/ 2147483646 w 33"/>
                  <a:gd name="T17" fmla="*/ 2147483646 h 34"/>
                  <a:gd name="T18" fmla="*/ 2147483646 w 33"/>
                  <a:gd name="T19" fmla="*/ 2147483646 h 34"/>
                  <a:gd name="T20" fmla="*/ 2147483646 w 33"/>
                  <a:gd name="T21" fmla="*/ 2147483646 h 34"/>
                  <a:gd name="T22" fmla="*/ 0 w 33"/>
                  <a:gd name="T23" fmla="*/ 2147483646 h 34"/>
                  <a:gd name="T24" fmla="*/ 2147483646 w 33"/>
                  <a:gd name="T25" fmla="*/ 2147483646 h 34"/>
                  <a:gd name="T26" fmla="*/ 2147483646 w 33"/>
                  <a:gd name="T27" fmla="*/ 2147483646 h 34"/>
                  <a:gd name="T28" fmla="*/ 2147483646 w 33"/>
                  <a:gd name="T29" fmla="*/ 2147483646 h 34"/>
                  <a:gd name="T30" fmla="*/ 2147483646 w 33"/>
                  <a:gd name="T31" fmla="*/ 2147483646 h 34"/>
                  <a:gd name="T32" fmla="*/ 2147483646 w 33"/>
                  <a:gd name="T33" fmla="*/ 2147483646 h 34"/>
                  <a:gd name="T34" fmla="*/ 2147483646 w 33"/>
                  <a:gd name="T35" fmla="*/ 2147483646 h 34"/>
                  <a:gd name="T36" fmla="*/ 2147483646 w 33"/>
                  <a:gd name="T37" fmla="*/ 2147483646 h 34"/>
                  <a:gd name="T38" fmla="*/ 2147483646 w 33"/>
                  <a:gd name="T39" fmla="*/ 2147483646 h 34"/>
                  <a:gd name="T40" fmla="*/ 2147483646 w 33"/>
                  <a:gd name="T41" fmla="*/ 2147483646 h 34"/>
                  <a:gd name="T42" fmla="*/ 2147483646 w 33"/>
                  <a:gd name="T43" fmla="*/ 2147483646 h 34"/>
                  <a:gd name="T44" fmla="*/ 2147483646 w 33"/>
                  <a:gd name="T45" fmla="*/ 2147483646 h 34"/>
                  <a:gd name="T46" fmla="*/ 2147483646 w 33"/>
                  <a:gd name="T47" fmla="*/ 2147483646 h 34"/>
                  <a:gd name="T48" fmla="*/ 2147483646 w 33"/>
                  <a:gd name="T49" fmla="*/ 2147483646 h 34"/>
                  <a:gd name="T50" fmla="*/ 2147483646 w 33"/>
                  <a:gd name="T51" fmla="*/ 2147483646 h 34"/>
                  <a:gd name="T52" fmla="*/ 2147483646 w 33"/>
                  <a:gd name="T53" fmla="*/ 2147483646 h 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3" h="34">
                    <a:moveTo>
                      <a:pt x="25" y="6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8" y="26"/>
                      <a:pt x="9" y="26"/>
                    </a:cubicBezTo>
                    <a:cubicBezTo>
                      <a:pt x="9" y="26"/>
                      <a:pt x="14" y="27"/>
                      <a:pt x="14" y="27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28" y="15"/>
                      <a:pt x="28" y="14"/>
                    </a:cubicBezTo>
                    <a:cubicBezTo>
                      <a:pt x="28" y="13"/>
                      <a:pt x="29" y="12"/>
                      <a:pt x="30" y="12"/>
                    </a:cubicBezTo>
                    <a:cubicBezTo>
                      <a:pt x="25" y="9"/>
                      <a:pt x="25" y="9"/>
                      <a:pt x="25" y="9"/>
                    </a:cubicBez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4774407" y="4335463"/>
                <a:ext cx="298450" cy="298450"/>
              </a:xfrm>
              <a:custGeom>
                <a:avLst/>
                <a:gdLst>
                  <a:gd name="T0" fmla="*/ 2147483646 w 38"/>
                  <a:gd name="T1" fmla="*/ 2147483646 h 38"/>
                  <a:gd name="T2" fmla="*/ 2147483646 w 38"/>
                  <a:gd name="T3" fmla="*/ 2147483646 h 38"/>
                  <a:gd name="T4" fmla="*/ 2147483646 w 38"/>
                  <a:gd name="T5" fmla="*/ 2147483646 h 38"/>
                  <a:gd name="T6" fmla="*/ 2147483646 w 38"/>
                  <a:gd name="T7" fmla="*/ 2147483646 h 38"/>
                  <a:gd name="T8" fmla="*/ 2147483646 w 38"/>
                  <a:gd name="T9" fmla="*/ 2147483646 h 38"/>
                  <a:gd name="T10" fmla="*/ 2147483646 w 38"/>
                  <a:gd name="T11" fmla="*/ 2147483646 h 38"/>
                  <a:gd name="T12" fmla="*/ 2147483646 w 38"/>
                  <a:gd name="T13" fmla="*/ 2147483646 h 38"/>
                  <a:gd name="T14" fmla="*/ 2147483646 w 38"/>
                  <a:gd name="T15" fmla="*/ 2147483646 h 38"/>
                  <a:gd name="T16" fmla="*/ 2147483646 w 38"/>
                  <a:gd name="T17" fmla="*/ 2147483646 h 38"/>
                  <a:gd name="T18" fmla="*/ 2147483646 w 38"/>
                  <a:gd name="T19" fmla="*/ 2147483646 h 38"/>
                  <a:gd name="T20" fmla="*/ 2147483646 w 38"/>
                  <a:gd name="T21" fmla="*/ 2147483646 h 38"/>
                  <a:gd name="T22" fmla="*/ 2147483646 w 38"/>
                  <a:gd name="T23" fmla="*/ 2147483646 h 38"/>
                  <a:gd name="T24" fmla="*/ 2147483646 w 38"/>
                  <a:gd name="T25" fmla="*/ 2147483646 h 38"/>
                  <a:gd name="T26" fmla="*/ 2147483646 w 38"/>
                  <a:gd name="T27" fmla="*/ 2147483646 h 38"/>
                  <a:gd name="T28" fmla="*/ 2147483646 w 38"/>
                  <a:gd name="T29" fmla="*/ 2147483646 h 38"/>
                  <a:gd name="T30" fmla="*/ 2147483646 w 38"/>
                  <a:gd name="T31" fmla="*/ 2147483646 h 38"/>
                  <a:gd name="T32" fmla="*/ 2147483646 w 38"/>
                  <a:gd name="T33" fmla="*/ 0 h 38"/>
                  <a:gd name="T34" fmla="*/ 2147483646 w 38"/>
                  <a:gd name="T35" fmla="*/ 0 h 38"/>
                  <a:gd name="T36" fmla="*/ 2147483646 w 38"/>
                  <a:gd name="T37" fmla="*/ 2147483646 h 38"/>
                  <a:gd name="T38" fmla="*/ 2147483646 w 38"/>
                  <a:gd name="T39" fmla="*/ 2147483646 h 38"/>
                  <a:gd name="T40" fmla="*/ 2147483646 w 38"/>
                  <a:gd name="T41" fmla="*/ 2147483646 h 38"/>
                  <a:gd name="T42" fmla="*/ 0 w 38"/>
                  <a:gd name="T43" fmla="*/ 2147483646 h 38"/>
                  <a:gd name="T44" fmla="*/ 0 w 38"/>
                  <a:gd name="T45" fmla="*/ 2147483646 h 38"/>
                  <a:gd name="T46" fmla="*/ 2147483646 w 38"/>
                  <a:gd name="T47" fmla="*/ 2147483646 h 38"/>
                  <a:gd name="T48" fmla="*/ 2147483646 w 38"/>
                  <a:gd name="T49" fmla="*/ 2147483646 h 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8" h="38">
                    <a:moveTo>
                      <a:pt x="4" y="37"/>
                    </a:moveTo>
                    <a:cubicBezTo>
                      <a:pt x="18" y="37"/>
                      <a:pt x="18" y="37"/>
                      <a:pt x="18" y="37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25" y="4"/>
                      <a:pt x="24" y="4"/>
                    </a:cubicBezTo>
                    <a:cubicBezTo>
                      <a:pt x="24" y="4"/>
                      <a:pt x="22" y="6"/>
                      <a:pt x="21" y="6"/>
                    </a:cubicBezTo>
                    <a:cubicBezTo>
                      <a:pt x="20" y="7"/>
                      <a:pt x="19" y="6"/>
                      <a:pt x="18" y="6"/>
                    </a:cubicBezTo>
                    <a:cubicBezTo>
                      <a:pt x="17" y="6"/>
                      <a:pt x="13" y="0"/>
                      <a:pt x="12" y="0"/>
                    </a:cubicBezTo>
                    <a:cubicBezTo>
                      <a:pt x="11" y="0"/>
                      <a:pt x="4" y="0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" y="35"/>
                      <a:pt x="2" y="35"/>
                      <a:pt x="2" y="35"/>
                    </a:cubicBezTo>
                    <a:lnTo>
                      <a:pt x="4" y="37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4774407" y="4054476"/>
                <a:ext cx="463550" cy="460375"/>
              </a:xfrm>
              <a:custGeom>
                <a:avLst/>
                <a:gdLst>
                  <a:gd name="T0" fmla="*/ 2147483646 w 59"/>
                  <a:gd name="T1" fmla="*/ 2147483646 h 59"/>
                  <a:gd name="T2" fmla="*/ 2147483646 w 59"/>
                  <a:gd name="T3" fmla="*/ 2147483646 h 59"/>
                  <a:gd name="T4" fmla="*/ 2147483646 w 59"/>
                  <a:gd name="T5" fmla="*/ 2147483646 h 59"/>
                  <a:gd name="T6" fmla="*/ 2147483646 w 59"/>
                  <a:gd name="T7" fmla="*/ 2147483646 h 59"/>
                  <a:gd name="T8" fmla="*/ 2147483646 w 59"/>
                  <a:gd name="T9" fmla="*/ 2147483646 h 59"/>
                  <a:gd name="T10" fmla="*/ 2147483646 w 59"/>
                  <a:gd name="T11" fmla="*/ 2147483646 h 59"/>
                  <a:gd name="T12" fmla="*/ 0 w 59"/>
                  <a:gd name="T13" fmla="*/ 2147483646 h 59"/>
                  <a:gd name="T14" fmla="*/ 2147483646 w 59"/>
                  <a:gd name="T15" fmla="*/ 2147483646 h 59"/>
                  <a:gd name="T16" fmla="*/ 2147483646 w 59"/>
                  <a:gd name="T17" fmla="*/ 2147483646 h 59"/>
                  <a:gd name="T18" fmla="*/ 2147483646 w 59"/>
                  <a:gd name="T19" fmla="*/ 2147483646 h 59"/>
                  <a:gd name="T20" fmla="*/ 2147483646 w 59"/>
                  <a:gd name="T21" fmla="*/ 2147483646 h 59"/>
                  <a:gd name="T22" fmla="*/ 2147483646 w 59"/>
                  <a:gd name="T23" fmla="*/ 2147483646 h 59"/>
                  <a:gd name="T24" fmla="*/ 2147483646 w 59"/>
                  <a:gd name="T25" fmla="*/ 2147483646 h 59"/>
                  <a:gd name="T26" fmla="*/ 2147483646 w 59"/>
                  <a:gd name="T27" fmla="*/ 2147483646 h 59"/>
                  <a:gd name="T28" fmla="*/ 2147483646 w 59"/>
                  <a:gd name="T29" fmla="*/ 2147483646 h 59"/>
                  <a:gd name="T30" fmla="*/ 2147483646 w 59"/>
                  <a:gd name="T31" fmla="*/ 2147483646 h 59"/>
                  <a:gd name="T32" fmla="*/ 2147483646 w 59"/>
                  <a:gd name="T33" fmla="*/ 2147483646 h 59"/>
                  <a:gd name="T34" fmla="*/ 2147483646 w 59"/>
                  <a:gd name="T35" fmla="*/ 2147483646 h 59"/>
                  <a:gd name="T36" fmla="*/ 2147483646 w 59"/>
                  <a:gd name="T37" fmla="*/ 2147483646 h 59"/>
                  <a:gd name="T38" fmla="*/ 2147483646 w 59"/>
                  <a:gd name="T39" fmla="*/ 2147483646 h 59"/>
                  <a:gd name="T40" fmla="*/ 2147483646 w 59"/>
                  <a:gd name="T41" fmla="*/ 2147483646 h 59"/>
                  <a:gd name="T42" fmla="*/ 2147483646 w 59"/>
                  <a:gd name="T43" fmla="*/ 2147483646 h 59"/>
                  <a:gd name="T44" fmla="*/ 2147483646 w 59"/>
                  <a:gd name="T45" fmla="*/ 2147483646 h 59"/>
                  <a:gd name="T46" fmla="*/ 2147483646 w 59"/>
                  <a:gd name="T47" fmla="*/ 2147483646 h 59"/>
                  <a:gd name="T48" fmla="*/ 2147483646 w 59"/>
                  <a:gd name="T49" fmla="*/ 2147483646 h 59"/>
                  <a:gd name="T50" fmla="*/ 2147483646 w 59"/>
                  <a:gd name="T51" fmla="*/ 2147483646 h 59"/>
                  <a:gd name="T52" fmla="*/ 2147483646 w 59"/>
                  <a:gd name="T53" fmla="*/ 2147483646 h 59"/>
                  <a:gd name="T54" fmla="*/ 2147483646 w 59"/>
                  <a:gd name="T55" fmla="*/ 2147483646 h 59"/>
                  <a:gd name="T56" fmla="*/ 2147483646 w 59"/>
                  <a:gd name="T57" fmla="*/ 2147483646 h 59"/>
                  <a:gd name="T58" fmla="*/ 2147483646 w 59"/>
                  <a:gd name="T59" fmla="*/ 2147483646 h 59"/>
                  <a:gd name="T60" fmla="*/ 2147483646 w 59"/>
                  <a:gd name="T61" fmla="*/ 2147483646 h 59"/>
                  <a:gd name="T62" fmla="*/ 2147483646 w 59"/>
                  <a:gd name="T63" fmla="*/ 2147483646 h 59"/>
                  <a:gd name="T64" fmla="*/ 2147483646 w 59"/>
                  <a:gd name="T65" fmla="*/ 2147483646 h 59"/>
                  <a:gd name="T66" fmla="*/ 2147483646 w 59"/>
                  <a:gd name="T67" fmla="*/ 2147483646 h 59"/>
                  <a:gd name="T68" fmla="*/ 2147483646 w 59"/>
                  <a:gd name="T69" fmla="*/ 0 h 59"/>
                  <a:gd name="T70" fmla="*/ 2147483646 w 59"/>
                  <a:gd name="T71" fmla="*/ 2147483646 h 59"/>
                  <a:gd name="T72" fmla="*/ 2147483646 w 59"/>
                  <a:gd name="T73" fmla="*/ 2147483646 h 59"/>
                  <a:gd name="T74" fmla="*/ 2147483646 w 59"/>
                  <a:gd name="T75" fmla="*/ 2147483646 h 59"/>
                  <a:gd name="T76" fmla="*/ 2147483646 w 59"/>
                  <a:gd name="T77" fmla="*/ 2147483646 h 59"/>
                  <a:gd name="T78" fmla="*/ 2147483646 w 59"/>
                  <a:gd name="T79" fmla="*/ 2147483646 h 5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9" h="59">
                    <a:moveTo>
                      <a:pt x="21" y="6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11" y="36"/>
                      <a:pt x="12" y="36"/>
                    </a:cubicBezTo>
                    <a:cubicBezTo>
                      <a:pt x="13" y="36"/>
                      <a:pt x="17" y="42"/>
                      <a:pt x="18" y="42"/>
                    </a:cubicBezTo>
                    <a:cubicBezTo>
                      <a:pt x="19" y="42"/>
                      <a:pt x="20" y="43"/>
                      <a:pt x="21" y="42"/>
                    </a:cubicBezTo>
                    <a:cubicBezTo>
                      <a:pt x="22" y="42"/>
                      <a:pt x="24" y="40"/>
                      <a:pt x="24" y="40"/>
                    </a:cubicBezTo>
                    <a:cubicBezTo>
                      <a:pt x="25" y="40"/>
                      <a:pt x="30" y="40"/>
                      <a:pt x="30" y="40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43" y="53"/>
                      <a:pt x="43" y="53"/>
                      <a:pt x="43" y="53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6"/>
                      <a:pt x="21" y="6"/>
                      <a:pt x="21" y="6"/>
                    </a:cubicBezTo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5291932" y="3741738"/>
                <a:ext cx="369887" cy="354013"/>
              </a:xfrm>
              <a:custGeom>
                <a:avLst/>
                <a:gdLst>
                  <a:gd name="T0" fmla="*/ 2147483646 w 47"/>
                  <a:gd name="T1" fmla="*/ 2147483646 h 45"/>
                  <a:gd name="T2" fmla="*/ 2147483646 w 47"/>
                  <a:gd name="T3" fmla="*/ 2147483646 h 45"/>
                  <a:gd name="T4" fmla="*/ 2147483646 w 47"/>
                  <a:gd name="T5" fmla="*/ 2147483646 h 45"/>
                  <a:gd name="T6" fmla="*/ 2147483646 w 47"/>
                  <a:gd name="T7" fmla="*/ 2147483646 h 45"/>
                  <a:gd name="T8" fmla="*/ 2147483646 w 47"/>
                  <a:gd name="T9" fmla="*/ 2147483646 h 45"/>
                  <a:gd name="T10" fmla="*/ 2147483646 w 47"/>
                  <a:gd name="T11" fmla="*/ 2147483646 h 45"/>
                  <a:gd name="T12" fmla="*/ 2147483646 w 47"/>
                  <a:gd name="T13" fmla="*/ 2147483646 h 45"/>
                  <a:gd name="T14" fmla="*/ 2147483646 w 47"/>
                  <a:gd name="T15" fmla="*/ 2147483646 h 45"/>
                  <a:gd name="T16" fmla="*/ 2147483646 w 47"/>
                  <a:gd name="T17" fmla="*/ 2147483646 h 45"/>
                  <a:gd name="T18" fmla="*/ 2147483646 w 47"/>
                  <a:gd name="T19" fmla="*/ 2147483646 h 45"/>
                  <a:gd name="T20" fmla="*/ 2147483646 w 47"/>
                  <a:gd name="T21" fmla="*/ 2147483646 h 45"/>
                  <a:gd name="T22" fmla="*/ 2147483646 w 47"/>
                  <a:gd name="T23" fmla="*/ 2147483646 h 45"/>
                  <a:gd name="T24" fmla="*/ 2147483646 w 47"/>
                  <a:gd name="T25" fmla="*/ 2147483646 h 45"/>
                  <a:gd name="T26" fmla="*/ 2147483646 w 47"/>
                  <a:gd name="T27" fmla="*/ 2147483646 h 45"/>
                  <a:gd name="T28" fmla="*/ 2147483646 w 47"/>
                  <a:gd name="T29" fmla="*/ 0 h 45"/>
                  <a:gd name="T30" fmla="*/ 2147483646 w 47"/>
                  <a:gd name="T31" fmla="*/ 0 h 45"/>
                  <a:gd name="T32" fmla="*/ 2147483646 w 47"/>
                  <a:gd name="T33" fmla="*/ 2147483646 h 45"/>
                  <a:gd name="T34" fmla="*/ 2147483646 w 47"/>
                  <a:gd name="T35" fmla="*/ 2147483646 h 45"/>
                  <a:gd name="T36" fmla="*/ 2147483646 w 47"/>
                  <a:gd name="T37" fmla="*/ 2147483646 h 45"/>
                  <a:gd name="T38" fmla="*/ 2147483646 w 47"/>
                  <a:gd name="T39" fmla="*/ 2147483646 h 45"/>
                  <a:gd name="T40" fmla="*/ 2147483646 w 47"/>
                  <a:gd name="T41" fmla="*/ 2147483646 h 45"/>
                  <a:gd name="T42" fmla="*/ 2147483646 w 47"/>
                  <a:gd name="T43" fmla="*/ 2147483646 h 45"/>
                  <a:gd name="T44" fmla="*/ 2147483646 w 47"/>
                  <a:gd name="T45" fmla="*/ 2147483646 h 45"/>
                  <a:gd name="T46" fmla="*/ 0 w 47"/>
                  <a:gd name="T47" fmla="*/ 2147483646 h 45"/>
                  <a:gd name="T48" fmla="*/ 2147483646 w 47"/>
                  <a:gd name="T49" fmla="*/ 2147483646 h 45"/>
                  <a:gd name="T50" fmla="*/ 2147483646 w 47"/>
                  <a:gd name="T51" fmla="*/ 2147483646 h 45"/>
                  <a:gd name="T52" fmla="*/ 2147483646 w 47"/>
                  <a:gd name="T53" fmla="*/ 2147483646 h 45"/>
                  <a:gd name="T54" fmla="*/ 2147483646 w 47"/>
                  <a:gd name="T55" fmla="*/ 2147483646 h 45"/>
                  <a:gd name="T56" fmla="*/ 2147483646 w 47"/>
                  <a:gd name="T57" fmla="*/ 2147483646 h 45"/>
                  <a:gd name="T58" fmla="*/ 2147483646 w 47"/>
                  <a:gd name="T59" fmla="*/ 2147483646 h 4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7" h="45">
                    <a:moveTo>
                      <a:pt x="22" y="45"/>
                    </a:moveTo>
                    <a:cubicBezTo>
                      <a:pt x="23" y="45"/>
                      <a:pt x="24" y="44"/>
                      <a:pt x="24" y="44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3"/>
                      <a:pt x="21" y="45"/>
                      <a:pt x="22" y="45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5315744" y="4070351"/>
                <a:ext cx="204788" cy="234950"/>
              </a:xfrm>
              <a:custGeom>
                <a:avLst/>
                <a:gdLst>
                  <a:gd name="T0" fmla="*/ 2147483646 w 26"/>
                  <a:gd name="T1" fmla="*/ 2147483646 h 30"/>
                  <a:gd name="T2" fmla="*/ 2147483646 w 26"/>
                  <a:gd name="T3" fmla="*/ 2147483646 h 30"/>
                  <a:gd name="T4" fmla="*/ 2147483646 w 26"/>
                  <a:gd name="T5" fmla="*/ 2147483646 h 30"/>
                  <a:gd name="T6" fmla="*/ 2147483646 w 26"/>
                  <a:gd name="T7" fmla="*/ 2147483646 h 30"/>
                  <a:gd name="T8" fmla="*/ 2147483646 w 26"/>
                  <a:gd name="T9" fmla="*/ 2147483646 h 30"/>
                  <a:gd name="T10" fmla="*/ 2147483646 w 26"/>
                  <a:gd name="T11" fmla="*/ 2147483646 h 30"/>
                  <a:gd name="T12" fmla="*/ 2147483646 w 26"/>
                  <a:gd name="T13" fmla="*/ 2147483646 h 30"/>
                  <a:gd name="T14" fmla="*/ 2147483646 w 26"/>
                  <a:gd name="T15" fmla="*/ 0 h 30"/>
                  <a:gd name="T16" fmla="*/ 2147483646 w 26"/>
                  <a:gd name="T17" fmla="*/ 2147483646 h 30"/>
                  <a:gd name="T18" fmla="*/ 2147483646 w 26"/>
                  <a:gd name="T19" fmla="*/ 2147483646 h 30"/>
                  <a:gd name="T20" fmla="*/ 0 w 26"/>
                  <a:gd name="T21" fmla="*/ 2147483646 h 30"/>
                  <a:gd name="T22" fmla="*/ 2147483646 w 26"/>
                  <a:gd name="T23" fmla="*/ 2147483646 h 30"/>
                  <a:gd name="T24" fmla="*/ 2147483646 w 26"/>
                  <a:gd name="T25" fmla="*/ 2147483646 h 30"/>
                  <a:gd name="T26" fmla="*/ 0 w 26"/>
                  <a:gd name="T27" fmla="*/ 2147483646 h 30"/>
                  <a:gd name="T28" fmla="*/ 2147483646 w 26"/>
                  <a:gd name="T29" fmla="*/ 2147483646 h 30"/>
                  <a:gd name="T30" fmla="*/ 2147483646 w 26"/>
                  <a:gd name="T31" fmla="*/ 2147483646 h 30"/>
                  <a:gd name="T32" fmla="*/ 2147483646 w 26"/>
                  <a:gd name="T33" fmla="*/ 2147483646 h 30"/>
                  <a:gd name="T34" fmla="*/ 2147483646 w 26"/>
                  <a:gd name="T35" fmla="*/ 2147483646 h 30"/>
                  <a:gd name="T36" fmla="*/ 2147483646 w 26"/>
                  <a:gd name="T37" fmla="*/ 2147483646 h 30"/>
                  <a:gd name="T38" fmla="*/ 2147483646 w 26"/>
                  <a:gd name="T39" fmla="*/ 2147483646 h 30"/>
                  <a:gd name="T40" fmla="*/ 2147483646 w 26"/>
                  <a:gd name="T41" fmla="*/ 2147483646 h 30"/>
                  <a:gd name="T42" fmla="*/ 2147483646 w 26"/>
                  <a:gd name="T43" fmla="*/ 2147483646 h 30"/>
                  <a:gd name="T44" fmla="*/ 2147483646 w 26"/>
                  <a:gd name="T45" fmla="*/ 2147483646 h 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6" h="30">
                    <a:moveTo>
                      <a:pt x="23" y="7"/>
                    </a:move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0" y="3"/>
                      <a:pt x="19" y="3"/>
                    </a:cubicBezTo>
                    <a:cubicBezTo>
                      <a:pt x="18" y="3"/>
                      <a:pt x="9" y="1"/>
                      <a:pt x="9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29"/>
                      <a:pt x="18" y="29"/>
                      <a:pt x="18" y="29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3" y="17"/>
                      <a:pt x="23" y="17"/>
                      <a:pt x="23" y="17"/>
                    </a:cubicBez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5095082" y="4578351"/>
                <a:ext cx="188912" cy="179387"/>
              </a:xfrm>
              <a:custGeom>
                <a:avLst/>
                <a:gdLst>
                  <a:gd name="T0" fmla="*/ 2147483646 w 24"/>
                  <a:gd name="T1" fmla="*/ 2147483646 h 23"/>
                  <a:gd name="T2" fmla="*/ 2147483646 w 24"/>
                  <a:gd name="T3" fmla="*/ 2147483646 h 23"/>
                  <a:gd name="T4" fmla="*/ 2147483646 w 24"/>
                  <a:gd name="T5" fmla="*/ 2147483646 h 23"/>
                  <a:gd name="T6" fmla="*/ 0 w 24"/>
                  <a:gd name="T7" fmla="*/ 2147483646 h 23"/>
                  <a:gd name="T8" fmla="*/ 2147483646 w 24"/>
                  <a:gd name="T9" fmla="*/ 2147483646 h 23"/>
                  <a:gd name="T10" fmla="*/ 2147483646 w 24"/>
                  <a:gd name="T11" fmla="*/ 2147483646 h 23"/>
                  <a:gd name="T12" fmla="*/ 2147483646 w 24"/>
                  <a:gd name="T13" fmla="*/ 2147483646 h 23"/>
                  <a:gd name="T14" fmla="*/ 2147483646 w 24"/>
                  <a:gd name="T15" fmla="*/ 2147483646 h 23"/>
                  <a:gd name="T16" fmla="*/ 2147483646 w 24"/>
                  <a:gd name="T17" fmla="*/ 2147483646 h 23"/>
                  <a:gd name="T18" fmla="*/ 2147483646 w 24"/>
                  <a:gd name="T19" fmla="*/ 2147483646 h 23"/>
                  <a:gd name="T20" fmla="*/ 2147483646 w 24"/>
                  <a:gd name="T21" fmla="*/ 2147483646 h 23"/>
                  <a:gd name="T22" fmla="*/ 2147483646 w 24"/>
                  <a:gd name="T23" fmla="*/ 2147483646 h 23"/>
                  <a:gd name="T24" fmla="*/ 2147483646 w 24"/>
                  <a:gd name="T25" fmla="*/ 2147483646 h 23"/>
                  <a:gd name="T26" fmla="*/ 2147483646 w 24"/>
                  <a:gd name="T27" fmla="*/ 2147483646 h 23"/>
                  <a:gd name="T28" fmla="*/ 2147483646 w 24"/>
                  <a:gd name="T29" fmla="*/ 2147483646 h 23"/>
                  <a:gd name="T30" fmla="*/ 2147483646 w 24"/>
                  <a:gd name="T31" fmla="*/ 0 h 23"/>
                  <a:gd name="T32" fmla="*/ 2147483646 w 24"/>
                  <a:gd name="T33" fmla="*/ 2147483646 h 23"/>
                  <a:gd name="T34" fmla="*/ 2147483646 w 24"/>
                  <a:gd name="T35" fmla="*/ 2147483646 h 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" h="23">
                    <a:moveTo>
                      <a:pt x="9" y="5"/>
                    </a:moveTo>
                    <a:cubicBezTo>
                      <a:pt x="9" y="5"/>
                      <a:pt x="6" y="8"/>
                      <a:pt x="6" y="8"/>
                    </a:cubicBezTo>
                    <a:cubicBezTo>
                      <a:pt x="5" y="8"/>
                      <a:pt x="2" y="7"/>
                      <a:pt x="2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3" y="1"/>
                      <a:pt x="13" y="1"/>
                      <a:pt x="13" y="1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5025232" y="4095751"/>
                <a:ext cx="338137" cy="544512"/>
              </a:xfrm>
              <a:custGeom>
                <a:avLst/>
                <a:gdLst>
                  <a:gd name="T0" fmla="*/ 2147483646 w 43"/>
                  <a:gd name="T1" fmla="*/ 2147483646 h 70"/>
                  <a:gd name="T2" fmla="*/ 2147483646 w 43"/>
                  <a:gd name="T3" fmla="*/ 2147483646 h 70"/>
                  <a:gd name="T4" fmla="*/ 2147483646 w 43"/>
                  <a:gd name="T5" fmla="*/ 2147483646 h 70"/>
                  <a:gd name="T6" fmla="*/ 2147483646 w 43"/>
                  <a:gd name="T7" fmla="*/ 2147483646 h 70"/>
                  <a:gd name="T8" fmla="*/ 2147483646 w 43"/>
                  <a:gd name="T9" fmla="*/ 2147483646 h 70"/>
                  <a:gd name="T10" fmla="*/ 2147483646 w 43"/>
                  <a:gd name="T11" fmla="*/ 2147483646 h 70"/>
                  <a:gd name="T12" fmla="*/ 2147483646 w 43"/>
                  <a:gd name="T13" fmla="*/ 2147483646 h 70"/>
                  <a:gd name="T14" fmla="*/ 2147483646 w 43"/>
                  <a:gd name="T15" fmla="*/ 2147483646 h 70"/>
                  <a:gd name="T16" fmla="*/ 2147483646 w 43"/>
                  <a:gd name="T17" fmla="*/ 2147483646 h 70"/>
                  <a:gd name="T18" fmla="*/ 2147483646 w 43"/>
                  <a:gd name="T19" fmla="*/ 2147483646 h 70"/>
                  <a:gd name="T20" fmla="*/ 2147483646 w 43"/>
                  <a:gd name="T21" fmla="*/ 2147483646 h 70"/>
                  <a:gd name="T22" fmla="*/ 2147483646 w 43"/>
                  <a:gd name="T23" fmla="*/ 2147483646 h 70"/>
                  <a:gd name="T24" fmla="*/ 2147483646 w 43"/>
                  <a:gd name="T25" fmla="*/ 2147483646 h 70"/>
                  <a:gd name="T26" fmla="*/ 2147483646 w 43"/>
                  <a:gd name="T27" fmla="*/ 2147483646 h 70"/>
                  <a:gd name="T28" fmla="*/ 2147483646 w 43"/>
                  <a:gd name="T29" fmla="*/ 2147483646 h 70"/>
                  <a:gd name="T30" fmla="*/ 0 w 43"/>
                  <a:gd name="T31" fmla="*/ 2147483646 h 70"/>
                  <a:gd name="T32" fmla="*/ 0 w 43"/>
                  <a:gd name="T33" fmla="*/ 2147483646 h 70"/>
                  <a:gd name="T34" fmla="*/ 2147483646 w 43"/>
                  <a:gd name="T35" fmla="*/ 2147483646 h 70"/>
                  <a:gd name="T36" fmla="*/ 2147483646 w 43"/>
                  <a:gd name="T37" fmla="*/ 2147483646 h 70"/>
                  <a:gd name="T38" fmla="*/ 2147483646 w 43"/>
                  <a:gd name="T39" fmla="*/ 2147483646 h 70"/>
                  <a:gd name="T40" fmla="*/ 2147483646 w 43"/>
                  <a:gd name="T41" fmla="*/ 2147483646 h 70"/>
                  <a:gd name="T42" fmla="*/ 2147483646 w 43"/>
                  <a:gd name="T43" fmla="*/ 2147483646 h 70"/>
                  <a:gd name="T44" fmla="*/ 2147483646 w 43"/>
                  <a:gd name="T45" fmla="*/ 2147483646 h 70"/>
                  <a:gd name="T46" fmla="*/ 2147483646 w 43"/>
                  <a:gd name="T47" fmla="*/ 2147483646 h 70"/>
                  <a:gd name="T48" fmla="*/ 2147483646 w 43"/>
                  <a:gd name="T49" fmla="*/ 2147483646 h 70"/>
                  <a:gd name="T50" fmla="*/ 2147483646 w 43"/>
                  <a:gd name="T51" fmla="*/ 2147483646 h 70"/>
                  <a:gd name="T52" fmla="*/ 2147483646 w 43"/>
                  <a:gd name="T53" fmla="*/ 2147483646 h 70"/>
                  <a:gd name="T54" fmla="*/ 2147483646 w 43"/>
                  <a:gd name="T55" fmla="*/ 2147483646 h 70"/>
                  <a:gd name="T56" fmla="*/ 2147483646 w 43"/>
                  <a:gd name="T57" fmla="*/ 2147483646 h 70"/>
                  <a:gd name="T58" fmla="*/ 2147483646 w 43"/>
                  <a:gd name="T59" fmla="*/ 2147483646 h 70"/>
                  <a:gd name="T60" fmla="*/ 2147483646 w 43"/>
                  <a:gd name="T61" fmla="*/ 2147483646 h 70"/>
                  <a:gd name="T62" fmla="*/ 2147483646 w 43"/>
                  <a:gd name="T63" fmla="*/ 2147483646 h 70"/>
                  <a:gd name="T64" fmla="*/ 2147483646 w 43"/>
                  <a:gd name="T65" fmla="*/ 2147483646 h 70"/>
                  <a:gd name="T66" fmla="*/ 2147483646 w 43"/>
                  <a:gd name="T67" fmla="*/ 2147483646 h 70"/>
                  <a:gd name="T68" fmla="*/ 2147483646 w 43"/>
                  <a:gd name="T69" fmla="*/ 2147483646 h 70"/>
                  <a:gd name="T70" fmla="*/ 2147483646 w 43"/>
                  <a:gd name="T71" fmla="*/ 2147483646 h 70"/>
                  <a:gd name="T72" fmla="*/ 2147483646 w 43"/>
                  <a:gd name="T73" fmla="*/ 2147483646 h 70"/>
                  <a:gd name="T74" fmla="*/ 2147483646 w 43"/>
                  <a:gd name="T75" fmla="*/ 2147483646 h 70"/>
                  <a:gd name="T76" fmla="*/ 2147483646 w 43"/>
                  <a:gd name="T77" fmla="*/ 2147483646 h 70"/>
                  <a:gd name="T78" fmla="*/ 2147483646 w 43"/>
                  <a:gd name="T79" fmla="*/ 2147483646 h 70"/>
                  <a:gd name="T80" fmla="*/ 2147483646 w 43"/>
                  <a:gd name="T81" fmla="*/ 2147483646 h 70"/>
                  <a:gd name="T82" fmla="*/ 2147483646 w 43"/>
                  <a:gd name="T83" fmla="*/ 2147483646 h 70"/>
                  <a:gd name="T84" fmla="*/ 2147483646 w 43"/>
                  <a:gd name="T85" fmla="*/ 2147483646 h 70"/>
                  <a:gd name="T86" fmla="*/ 2147483646 w 43"/>
                  <a:gd name="T87" fmla="*/ 2147483646 h 70"/>
                  <a:gd name="T88" fmla="*/ 2147483646 w 43"/>
                  <a:gd name="T89" fmla="*/ 2147483646 h 70"/>
                  <a:gd name="T90" fmla="*/ 2147483646 w 43"/>
                  <a:gd name="T91" fmla="*/ 2147483646 h 70"/>
                  <a:gd name="T92" fmla="*/ 2147483646 w 43"/>
                  <a:gd name="T93" fmla="*/ 2147483646 h 70"/>
                  <a:gd name="T94" fmla="*/ 2147483646 w 43"/>
                  <a:gd name="T95" fmla="*/ 2147483646 h 70"/>
                  <a:gd name="T96" fmla="*/ 2147483646 w 43"/>
                  <a:gd name="T97" fmla="*/ 2147483646 h 70"/>
                  <a:gd name="T98" fmla="*/ 2147483646 w 43"/>
                  <a:gd name="T99" fmla="*/ 2147483646 h 70"/>
                  <a:gd name="T100" fmla="*/ 2147483646 w 43"/>
                  <a:gd name="T101" fmla="*/ 2147483646 h 70"/>
                  <a:gd name="T102" fmla="*/ 2147483646 w 43"/>
                  <a:gd name="T103" fmla="*/ 2147483646 h 70"/>
                  <a:gd name="T104" fmla="*/ 2147483646 w 43"/>
                  <a:gd name="T105" fmla="*/ 2147483646 h 70"/>
                  <a:gd name="T106" fmla="*/ 2147483646 w 43"/>
                  <a:gd name="T107" fmla="*/ 2147483646 h 70"/>
                  <a:gd name="T108" fmla="*/ 2147483646 w 43"/>
                  <a:gd name="T109" fmla="*/ 2147483646 h 70"/>
                  <a:gd name="T110" fmla="*/ 2147483646 w 43"/>
                  <a:gd name="T111" fmla="*/ 0 h 70"/>
                  <a:gd name="T112" fmla="*/ 2147483646 w 43"/>
                  <a:gd name="T113" fmla="*/ 0 h 70"/>
                  <a:gd name="T114" fmla="*/ 2147483646 w 43"/>
                  <a:gd name="T115" fmla="*/ 2147483646 h 70"/>
                  <a:gd name="T116" fmla="*/ 2147483646 w 43"/>
                  <a:gd name="T117" fmla="*/ 0 h 70"/>
                  <a:gd name="T118" fmla="*/ 2147483646 w 43"/>
                  <a:gd name="T119" fmla="*/ 2147483646 h 70"/>
                  <a:gd name="T120" fmla="*/ 2147483646 w 43"/>
                  <a:gd name="T121" fmla="*/ 2147483646 h 7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3" h="70">
                    <a:moveTo>
                      <a:pt x="27" y="6"/>
                    </a:moveTo>
                    <a:cubicBezTo>
                      <a:pt x="23" y="13"/>
                      <a:pt x="23" y="13"/>
                      <a:pt x="23" y="13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1" y="69"/>
                      <a:pt x="14" y="70"/>
                      <a:pt x="15" y="70"/>
                    </a:cubicBezTo>
                    <a:cubicBezTo>
                      <a:pt x="15" y="70"/>
                      <a:pt x="18" y="67"/>
                      <a:pt x="18" y="67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3" y="41"/>
                      <a:pt x="33" y="41"/>
                    </a:cubicBezTo>
                    <a:cubicBezTo>
                      <a:pt x="32" y="41"/>
                      <a:pt x="28" y="39"/>
                      <a:pt x="28" y="39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5"/>
                      <a:pt x="27" y="5"/>
                      <a:pt x="27" y="5"/>
                    </a:cubicBez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4352132" y="3813176"/>
                <a:ext cx="187325" cy="141287"/>
              </a:xfrm>
              <a:custGeom>
                <a:avLst/>
                <a:gdLst>
                  <a:gd name="T0" fmla="*/ 2147483646 w 144"/>
                  <a:gd name="T1" fmla="*/ 2147483646 h 109"/>
                  <a:gd name="T2" fmla="*/ 2147483646 w 144"/>
                  <a:gd name="T3" fmla="*/ 2147483646 h 109"/>
                  <a:gd name="T4" fmla="*/ 2147483646 w 144"/>
                  <a:gd name="T5" fmla="*/ 2147483646 h 109"/>
                  <a:gd name="T6" fmla="*/ 2147483646 w 144"/>
                  <a:gd name="T7" fmla="*/ 2147483646 h 109"/>
                  <a:gd name="T8" fmla="*/ 2147483646 w 144"/>
                  <a:gd name="T9" fmla="*/ 2147483646 h 109"/>
                  <a:gd name="T10" fmla="*/ 2147483646 w 144"/>
                  <a:gd name="T11" fmla="*/ 2147483646 h 109"/>
                  <a:gd name="T12" fmla="*/ 2147483646 w 144"/>
                  <a:gd name="T13" fmla="*/ 0 h 109"/>
                  <a:gd name="T14" fmla="*/ 2147483646 w 144"/>
                  <a:gd name="T15" fmla="*/ 0 h 109"/>
                  <a:gd name="T16" fmla="*/ 2147483646 w 144"/>
                  <a:gd name="T17" fmla="*/ 2147483646 h 109"/>
                  <a:gd name="T18" fmla="*/ 2147483646 w 144"/>
                  <a:gd name="T19" fmla="*/ 2147483646 h 109"/>
                  <a:gd name="T20" fmla="*/ 2147483646 w 144"/>
                  <a:gd name="T21" fmla="*/ 2147483646 h 109"/>
                  <a:gd name="T22" fmla="*/ 0 w 144"/>
                  <a:gd name="T23" fmla="*/ 2147483646 h 109"/>
                  <a:gd name="T24" fmla="*/ 0 w 144"/>
                  <a:gd name="T25" fmla="*/ 2147483646 h 109"/>
                  <a:gd name="T26" fmla="*/ 2147483646 w 144"/>
                  <a:gd name="T27" fmla="*/ 2147483646 h 109"/>
                  <a:gd name="T28" fmla="*/ 2147483646 w 144"/>
                  <a:gd name="T29" fmla="*/ 2147483646 h 109"/>
                  <a:gd name="T30" fmla="*/ 2147483646 w 144"/>
                  <a:gd name="T31" fmla="*/ 2147483646 h 109"/>
                  <a:gd name="T32" fmla="*/ 2147483646 w 144"/>
                  <a:gd name="T33" fmla="*/ 2147483646 h 109"/>
                  <a:gd name="T34" fmla="*/ 2147483646 w 144"/>
                  <a:gd name="T35" fmla="*/ 2147483646 h 109"/>
                  <a:gd name="T36" fmla="*/ 2147483646 w 144"/>
                  <a:gd name="T37" fmla="*/ 2147483646 h 109"/>
                  <a:gd name="T38" fmla="*/ 2147483646 w 144"/>
                  <a:gd name="T39" fmla="*/ 2147483646 h 10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4" h="109">
                    <a:moveTo>
                      <a:pt x="114" y="79"/>
                    </a:moveTo>
                    <a:lnTo>
                      <a:pt x="120" y="79"/>
                    </a:lnTo>
                    <a:lnTo>
                      <a:pt x="138" y="55"/>
                    </a:lnTo>
                    <a:lnTo>
                      <a:pt x="144" y="49"/>
                    </a:lnTo>
                    <a:lnTo>
                      <a:pt x="132" y="49"/>
                    </a:lnTo>
                    <a:lnTo>
                      <a:pt x="108" y="25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54" y="19"/>
                    </a:lnTo>
                    <a:lnTo>
                      <a:pt x="24" y="43"/>
                    </a:lnTo>
                    <a:lnTo>
                      <a:pt x="6" y="67"/>
                    </a:lnTo>
                    <a:lnTo>
                      <a:pt x="0" y="85"/>
                    </a:lnTo>
                    <a:lnTo>
                      <a:pt x="0" y="97"/>
                    </a:lnTo>
                    <a:lnTo>
                      <a:pt x="6" y="109"/>
                    </a:lnTo>
                    <a:lnTo>
                      <a:pt x="36" y="103"/>
                    </a:lnTo>
                    <a:lnTo>
                      <a:pt x="36" y="109"/>
                    </a:lnTo>
                    <a:lnTo>
                      <a:pt x="42" y="85"/>
                    </a:lnTo>
                    <a:lnTo>
                      <a:pt x="72" y="85"/>
                    </a:lnTo>
                    <a:lnTo>
                      <a:pt x="96" y="85"/>
                    </a:lnTo>
                    <a:lnTo>
                      <a:pt x="114" y="79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4352132" y="3813176"/>
                <a:ext cx="187325" cy="141287"/>
              </a:xfrm>
              <a:custGeom>
                <a:avLst/>
                <a:gdLst>
                  <a:gd name="T0" fmla="*/ 2147483646 w 144"/>
                  <a:gd name="T1" fmla="*/ 2147483646 h 109"/>
                  <a:gd name="T2" fmla="*/ 2147483646 w 144"/>
                  <a:gd name="T3" fmla="*/ 2147483646 h 109"/>
                  <a:gd name="T4" fmla="*/ 2147483646 w 144"/>
                  <a:gd name="T5" fmla="*/ 2147483646 h 109"/>
                  <a:gd name="T6" fmla="*/ 2147483646 w 144"/>
                  <a:gd name="T7" fmla="*/ 2147483646 h 109"/>
                  <a:gd name="T8" fmla="*/ 2147483646 w 144"/>
                  <a:gd name="T9" fmla="*/ 2147483646 h 109"/>
                  <a:gd name="T10" fmla="*/ 2147483646 w 144"/>
                  <a:gd name="T11" fmla="*/ 2147483646 h 109"/>
                  <a:gd name="T12" fmla="*/ 2147483646 w 144"/>
                  <a:gd name="T13" fmla="*/ 0 h 109"/>
                  <a:gd name="T14" fmla="*/ 2147483646 w 144"/>
                  <a:gd name="T15" fmla="*/ 0 h 109"/>
                  <a:gd name="T16" fmla="*/ 2147483646 w 144"/>
                  <a:gd name="T17" fmla="*/ 2147483646 h 109"/>
                  <a:gd name="T18" fmla="*/ 2147483646 w 144"/>
                  <a:gd name="T19" fmla="*/ 2147483646 h 109"/>
                  <a:gd name="T20" fmla="*/ 2147483646 w 144"/>
                  <a:gd name="T21" fmla="*/ 2147483646 h 109"/>
                  <a:gd name="T22" fmla="*/ 0 w 144"/>
                  <a:gd name="T23" fmla="*/ 2147483646 h 109"/>
                  <a:gd name="T24" fmla="*/ 0 w 144"/>
                  <a:gd name="T25" fmla="*/ 2147483646 h 109"/>
                  <a:gd name="T26" fmla="*/ 2147483646 w 144"/>
                  <a:gd name="T27" fmla="*/ 2147483646 h 109"/>
                  <a:gd name="T28" fmla="*/ 2147483646 w 144"/>
                  <a:gd name="T29" fmla="*/ 2147483646 h 109"/>
                  <a:gd name="T30" fmla="*/ 2147483646 w 144"/>
                  <a:gd name="T31" fmla="*/ 2147483646 h 109"/>
                  <a:gd name="T32" fmla="*/ 2147483646 w 144"/>
                  <a:gd name="T33" fmla="*/ 2147483646 h 109"/>
                  <a:gd name="T34" fmla="*/ 2147483646 w 144"/>
                  <a:gd name="T35" fmla="*/ 2147483646 h 109"/>
                  <a:gd name="T36" fmla="*/ 2147483646 w 144"/>
                  <a:gd name="T37" fmla="*/ 2147483646 h 10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4" h="109">
                    <a:moveTo>
                      <a:pt x="114" y="79"/>
                    </a:moveTo>
                    <a:lnTo>
                      <a:pt x="120" y="79"/>
                    </a:lnTo>
                    <a:lnTo>
                      <a:pt x="138" y="55"/>
                    </a:lnTo>
                    <a:lnTo>
                      <a:pt x="144" y="49"/>
                    </a:lnTo>
                    <a:lnTo>
                      <a:pt x="132" y="49"/>
                    </a:lnTo>
                    <a:lnTo>
                      <a:pt x="108" y="25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54" y="19"/>
                    </a:lnTo>
                    <a:lnTo>
                      <a:pt x="24" y="43"/>
                    </a:lnTo>
                    <a:lnTo>
                      <a:pt x="6" y="67"/>
                    </a:lnTo>
                    <a:lnTo>
                      <a:pt x="0" y="85"/>
                    </a:lnTo>
                    <a:lnTo>
                      <a:pt x="0" y="97"/>
                    </a:lnTo>
                    <a:lnTo>
                      <a:pt x="6" y="109"/>
                    </a:lnTo>
                    <a:lnTo>
                      <a:pt x="36" y="103"/>
                    </a:lnTo>
                    <a:lnTo>
                      <a:pt x="36" y="109"/>
                    </a:lnTo>
                    <a:lnTo>
                      <a:pt x="42" y="85"/>
                    </a:lnTo>
                    <a:lnTo>
                      <a:pt x="72" y="85"/>
                    </a:lnTo>
                    <a:lnTo>
                      <a:pt x="96" y="85"/>
                    </a:lnTo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4475957" y="3916363"/>
                <a:ext cx="23812" cy="6350"/>
              </a:xfrm>
              <a:custGeom>
                <a:avLst/>
                <a:gdLst>
                  <a:gd name="T0" fmla="*/ 0 w 18"/>
                  <a:gd name="T1" fmla="*/ 2147483646 h 6"/>
                  <a:gd name="T2" fmla="*/ 2147483646 w 18"/>
                  <a:gd name="T3" fmla="*/ 2147483646 h 6"/>
                  <a:gd name="T4" fmla="*/ 2147483646 w 18"/>
                  <a:gd name="T5" fmla="*/ 0 h 6"/>
                  <a:gd name="T6" fmla="*/ 0 w 18"/>
                  <a:gd name="T7" fmla="*/ 214748364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4475957" y="3916363"/>
                <a:ext cx="23812" cy="6350"/>
              </a:xfrm>
              <a:custGeom>
                <a:avLst/>
                <a:gdLst>
                  <a:gd name="T0" fmla="*/ 0 w 18"/>
                  <a:gd name="T1" fmla="*/ 2147483646 h 6"/>
                  <a:gd name="T2" fmla="*/ 2147483646 w 18"/>
                  <a:gd name="T3" fmla="*/ 2147483646 h 6"/>
                  <a:gd name="T4" fmla="*/ 2147483646 w 18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6" y="6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4398169" y="3922713"/>
                <a:ext cx="101600" cy="131763"/>
              </a:xfrm>
              <a:custGeom>
                <a:avLst/>
                <a:gdLst>
                  <a:gd name="T0" fmla="*/ 2147483646 w 78"/>
                  <a:gd name="T1" fmla="*/ 2147483646 h 102"/>
                  <a:gd name="T2" fmla="*/ 2147483646 w 78"/>
                  <a:gd name="T3" fmla="*/ 0 h 102"/>
                  <a:gd name="T4" fmla="*/ 2147483646 w 78"/>
                  <a:gd name="T5" fmla="*/ 0 h 102"/>
                  <a:gd name="T6" fmla="*/ 2147483646 w 78"/>
                  <a:gd name="T7" fmla="*/ 0 h 102"/>
                  <a:gd name="T8" fmla="*/ 0 w 78"/>
                  <a:gd name="T9" fmla="*/ 2147483646 h 102"/>
                  <a:gd name="T10" fmla="*/ 2147483646 w 78"/>
                  <a:gd name="T11" fmla="*/ 2147483646 h 102"/>
                  <a:gd name="T12" fmla="*/ 0 w 78"/>
                  <a:gd name="T13" fmla="*/ 2147483646 h 102"/>
                  <a:gd name="T14" fmla="*/ 0 w 78"/>
                  <a:gd name="T15" fmla="*/ 2147483646 h 102"/>
                  <a:gd name="T16" fmla="*/ 2147483646 w 78"/>
                  <a:gd name="T17" fmla="*/ 2147483646 h 102"/>
                  <a:gd name="T18" fmla="*/ 2147483646 w 78"/>
                  <a:gd name="T19" fmla="*/ 2147483646 h 102"/>
                  <a:gd name="T20" fmla="*/ 2147483646 w 78"/>
                  <a:gd name="T21" fmla="*/ 2147483646 h 102"/>
                  <a:gd name="T22" fmla="*/ 2147483646 w 78"/>
                  <a:gd name="T23" fmla="*/ 2147483646 h 102"/>
                  <a:gd name="T24" fmla="*/ 2147483646 w 78"/>
                  <a:gd name="T25" fmla="*/ 2147483646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8" h="102">
                    <a:moveTo>
                      <a:pt x="60" y="6"/>
                    </a:moveTo>
                    <a:lnTo>
                      <a:pt x="60" y="0"/>
                    </a:lnTo>
                    <a:lnTo>
                      <a:pt x="36" y="0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12" y="42"/>
                    </a:lnTo>
                    <a:lnTo>
                      <a:pt x="0" y="66"/>
                    </a:lnTo>
                    <a:lnTo>
                      <a:pt x="0" y="84"/>
                    </a:lnTo>
                    <a:lnTo>
                      <a:pt x="6" y="102"/>
                    </a:lnTo>
                    <a:lnTo>
                      <a:pt x="36" y="102"/>
                    </a:lnTo>
                    <a:lnTo>
                      <a:pt x="78" y="90"/>
                    </a:lnTo>
                    <a:lnTo>
                      <a:pt x="60" y="36"/>
                    </a:lnTo>
                    <a:lnTo>
                      <a:pt x="60" y="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4548982" y="3821113"/>
                <a:ext cx="296862" cy="266700"/>
              </a:xfrm>
              <a:custGeom>
                <a:avLst/>
                <a:gdLst>
                  <a:gd name="T0" fmla="*/ 2147483646 w 228"/>
                  <a:gd name="T1" fmla="*/ 2147483646 h 205"/>
                  <a:gd name="T2" fmla="*/ 2147483646 w 228"/>
                  <a:gd name="T3" fmla="*/ 2147483646 h 205"/>
                  <a:gd name="T4" fmla="*/ 2147483646 w 228"/>
                  <a:gd name="T5" fmla="*/ 2147483646 h 205"/>
                  <a:gd name="T6" fmla="*/ 2147483646 w 228"/>
                  <a:gd name="T7" fmla="*/ 2147483646 h 205"/>
                  <a:gd name="T8" fmla="*/ 2147483646 w 228"/>
                  <a:gd name="T9" fmla="*/ 2147483646 h 205"/>
                  <a:gd name="T10" fmla="*/ 2147483646 w 228"/>
                  <a:gd name="T11" fmla="*/ 2147483646 h 205"/>
                  <a:gd name="T12" fmla="*/ 2147483646 w 228"/>
                  <a:gd name="T13" fmla="*/ 2147483646 h 205"/>
                  <a:gd name="T14" fmla="*/ 2147483646 w 228"/>
                  <a:gd name="T15" fmla="*/ 2147483646 h 205"/>
                  <a:gd name="T16" fmla="*/ 2147483646 w 228"/>
                  <a:gd name="T17" fmla="*/ 2147483646 h 205"/>
                  <a:gd name="T18" fmla="*/ 2147483646 w 228"/>
                  <a:gd name="T19" fmla="*/ 0 h 205"/>
                  <a:gd name="T20" fmla="*/ 2147483646 w 228"/>
                  <a:gd name="T21" fmla="*/ 2147483646 h 205"/>
                  <a:gd name="T22" fmla="*/ 2147483646 w 228"/>
                  <a:gd name="T23" fmla="*/ 2147483646 h 205"/>
                  <a:gd name="T24" fmla="*/ 2147483646 w 228"/>
                  <a:gd name="T25" fmla="*/ 2147483646 h 205"/>
                  <a:gd name="T26" fmla="*/ 2147483646 w 228"/>
                  <a:gd name="T27" fmla="*/ 2147483646 h 205"/>
                  <a:gd name="T28" fmla="*/ 2147483646 w 228"/>
                  <a:gd name="T29" fmla="*/ 2147483646 h 205"/>
                  <a:gd name="T30" fmla="*/ 2147483646 w 228"/>
                  <a:gd name="T31" fmla="*/ 2147483646 h 205"/>
                  <a:gd name="T32" fmla="*/ 2147483646 w 228"/>
                  <a:gd name="T33" fmla="*/ 2147483646 h 205"/>
                  <a:gd name="T34" fmla="*/ 2147483646 w 228"/>
                  <a:gd name="T35" fmla="*/ 2147483646 h 205"/>
                  <a:gd name="T36" fmla="*/ 2147483646 w 228"/>
                  <a:gd name="T37" fmla="*/ 2147483646 h 205"/>
                  <a:gd name="T38" fmla="*/ 0 w 228"/>
                  <a:gd name="T39" fmla="*/ 2147483646 h 205"/>
                  <a:gd name="T40" fmla="*/ 0 w 228"/>
                  <a:gd name="T41" fmla="*/ 2147483646 h 205"/>
                  <a:gd name="T42" fmla="*/ 2147483646 w 228"/>
                  <a:gd name="T43" fmla="*/ 2147483646 h 205"/>
                  <a:gd name="T44" fmla="*/ 2147483646 w 228"/>
                  <a:gd name="T45" fmla="*/ 2147483646 h 205"/>
                  <a:gd name="T46" fmla="*/ 2147483646 w 228"/>
                  <a:gd name="T47" fmla="*/ 2147483646 h 205"/>
                  <a:gd name="T48" fmla="*/ 2147483646 w 228"/>
                  <a:gd name="T49" fmla="*/ 2147483646 h 205"/>
                  <a:gd name="T50" fmla="*/ 2147483646 w 228"/>
                  <a:gd name="T51" fmla="*/ 2147483646 h 205"/>
                  <a:gd name="T52" fmla="*/ 2147483646 w 228"/>
                  <a:gd name="T53" fmla="*/ 2147483646 h 20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8" h="205">
                    <a:moveTo>
                      <a:pt x="120" y="151"/>
                    </a:moveTo>
                    <a:lnTo>
                      <a:pt x="150" y="163"/>
                    </a:lnTo>
                    <a:lnTo>
                      <a:pt x="180" y="121"/>
                    </a:lnTo>
                    <a:lnTo>
                      <a:pt x="198" y="73"/>
                    </a:lnTo>
                    <a:lnTo>
                      <a:pt x="204" y="55"/>
                    </a:lnTo>
                    <a:lnTo>
                      <a:pt x="222" y="49"/>
                    </a:lnTo>
                    <a:lnTo>
                      <a:pt x="228" y="31"/>
                    </a:lnTo>
                    <a:lnTo>
                      <a:pt x="210" y="25"/>
                    </a:lnTo>
                    <a:lnTo>
                      <a:pt x="198" y="7"/>
                    </a:lnTo>
                    <a:lnTo>
                      <a:pt x="204" y="0"/>
                    </a:lnTo>
                    <a:lnTo>
                      <a:pt x="174" y="25"/>
                    </a:lnTo>
                    <a:lnTo>
                      <a:pt x="144" y="31"/>
                    </a:lnTo>
                    <a:lnTo>
                      <a:pt x="108" y="31"/>
                    </a:lnTo>
                    <a:lnTo>
                      <a:pt x="84" y="43"/>
                    </a:lnTo>
                    <a:lnTo>
                      <a:pt x="48" y="31"/>
                    </a:lnTo>
                    <a:lnTo>
                      <a:pt x="24" y="31"/>
                    </a:lnTo>
                    <a:lnTo>
                      <a:pt x="12" y="49"/>
                    </a:lnTo>
                    <a:lnTo>
                      <a:pt x="12" y="67"/>
                    </a:lnTo>
                    <a:lnTo>
                      <a:pt x="12" y="91"/>
                    </a:lnTo>
                    <a:lnTo>
                      <a:pt x="0" y="133"/>
                    </a:lnTo>
                    <a:lnTo>
                      <a:pt x="0" y="163"/>
                    </a:lnTo>
                    <a:lnTo>
                      <a:pt x="24" y="163"/>
                    </a:lnTo>
                    <a:lnTo>
                      <a:pt x="48" y="193"/>
                    </a:lnTo>
                    <a:lnTo>
                      <a:pt x="72" y="199"/>
                    </a:lnTo>
                    <a:lnTo>
                      <a:pt x="96" y="205"/>
                    </a:lnTo>
                    <a:lnTo>
                      <a:pt x="102" y="175"/>
                    </a:lnTo>
                    <a:lnTo>
                      <a:pt x="120" y="151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837907" y="3922713"/>
                <a:ext cx="320675" cy="187325"/>
              </a:xfrm>
              <a:custGeom>
                <a:avLst/>
                <a:gdLst>
                  <a:gd name="T0" fmla="*/ 2147483646 w 246"/>
                  <a:gd name="T1" fmla="*/ 2147483646 h 144"/>
                  <a:gd name="T2" fmla="*/ 2147483646 w 246"/>
                  <a:gd name="T3" fmla="*/ 2147483646 h 144"/>
                  <a:gd name="T4" fmla="*/ 2147483646 w 246"/>
                  <a:gd name="T5" fmla="*/ 2147483646 h 144"/>
                  <a:gd name="T6" fmla="*/ 2147483646 w 246"/>
                  <a:gd name="T7" fmla="*/ 2147483646 h 144"/>
                  <a:gd name="T8" fmla="*/ 0 w 246"/>
                  <a:gd name="T9" fmla="*/ 2147483646 h 144"/>
                  <a:gd name="T10" fmla="*/ 2147483646 w 246"/>
                  <a:gd name="T11" fmla="*/ 2147483646 h 144"/>
                  <a:gd name="T12" fmla="*/ 2147483646 w 246"/>
                  <a:gd name="T13" fmla="*/ 2147483646 h 144"/>
                  <a:gd name="T14" fmla="*/ 2147483646 w 246"/>
                  <a:gd name="T15" fmla="*/ 2147483646 h 144"/>
                  <a:gd name="T16" fmla="*/ 2147483646 w 246"/>
                  <a:gd name="T17" fmla="*/ 2147483646 h 144"/>
                  <a:gd name="T18" fmla="*/ 2147483646 w 246"/>
                  <a:gd name="T19" fmla="*/ 2147483646 h 144"/>
                  <a:gd name="T20" fmla="*/ 2147483646 w 246"/>
                  <a:gd name="T21" fmla="*/ 2147483646 h 144"/>
                  <a:gd name="T22" fmla="*/ 2147483646 w 246"/>
                  <a:gd name="T23" fmla="*/ 2147483646 h 144"/>
                  <a:gd name="T24" fmla="*/ 2147483646 w 246"/>
                  <a:gd name="T25" fmla="*/ 2147483646 h 144"/>
                  <a:gd name="T26" fmla="*/ 2147483646 w 246"/>
                  <a:gd name="T27" fmla="*/ 2147483646 h 144"/>
                  <a:gd name="T28" fmla="*/ 2147483646 w 246"/>
                  <a:gd name="T29" fmla="*/ 2147483646 h 144"/>
                  <a:gd name="T30" fmla="*/ 2147483646 w 246"/>
                  <a:gd name="T31" fmla="*/ 2147483646 h 144"/>
                  <a:gd name="T32" fmla="*/ 2147483646 w 246"/>
                  <a:gd name="T33" fmla="*/ 2147483646 h 144"/>
                  <a:gd name="T34" fmla="*/ 2147483646 w 246"/>
                  <a:gd name="T35" fmla="*/ 2147483646 h 144"/>
                  <a:gd name="T36" fmla="*/ 2147483646 w 246"/>
                  <a:gd name="T37" fmla="*/ 2147483646 h 144"/>
                  <a:gd name="T38" fmla="*/ 2147483646 w 246"/>
                  <a:gd name="T39" fmla="*/ 0 h 144"/>
                  <a:gd name="T40" fmla="*/ 2147483646 w 246"/>
                  <a:gd name="T41" fmla="*/ 2147483646 h 144"/>
                  <a:gd name="T42" fmla="*/ 2147483646 w 246"/>
                  <a:gd name="T43" fmla="*/ 2147483646 h 1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46" h="144">
                    <a:moveTo>
                      <a:pt x="78" y="36"/>
                    </a:moveTo>
                    <a:lnTo>
                      <a:pt x="72" y="48"/>
                    </a:lnTo>
                    <a:lnTo>
                      <a:pt x="36" y="60"/>
                    </a:lnTo>
                    <a:lnTo>
                      <a:pt x="12" y="66"/>
                    </a:lnTo>
                    <a:lnTo>
                      <a:pt x="0" y="102"/>
                    </a:lnTo>
                    <a:lnTo>
                      <a:pt x="12" y="132"/>
                    </a:lnTo>
                    <a:lnTo>
                      <a:pt x="18" y="144"/>
                    </a:lnTo>
                    <a:lnTo>
                      <a:pt x="42" y="132"/>
                    </a:lnTo>
                    <a:lnTo>
                      <a:pt x="66" y="132"/>
                    </a:lnTo>
                    <a:lnTo>
                      <a:pt x="78" y="138"/>
                    </a:lnTo>
                    <a:lnTo>
                      <a:pt x="78" y="114"/>
                    </a:lnTo>
                    <a:lnTo>
                      <a:pt x="114" y="108"/>
                    </a:lnTo>
                    <a:lnTo>
                      <a:pt x="144" y="120"/>
                    </a:lnTo>
                    <a:lnTo>
                      <a:pt x="198" y="108"/>
                    </a:lnTo>
                    <a:lnTo>
                      <a:pt x="246" y="102"/>
                    </a:lnTo>
                    <a:lnTo>
                      <a:pt x="210" y="66"/>
                    </a:lnTo>
                    <a:lnTo>
                      <a:pt x="186" y="54"/>
                    </a:lnTo>
                    <a:lnTo>
                      <a:pt x="168" y="24"/>
                    </a:lnTo>
                    <a:lnTo>
                      <a:pt x="156" y="0"/>
                    </a:lnTo>
                    <a:lnTo>
                      <a:pt x="108" y="30"/>
                    </a:lnTo>
                    <a:lnTo>
                      <a:pt x="78" y="3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744244" y="4095751"/>
                <a:ext cx="195263" cy="233362"/>
              </a:xfrm>
              <a:custGeom>
                <a:avLst/>
                <a:gdLst>
                  <a:gd name="T0" fmla="*/ 2147483646 w 150"/>
                  <a:gd name="T1" fmla="*/ 2147483646 h 180"/>
                  <a:gd name="T2" fmla="*/ 2147483646 w 150"/>
                  <a:gd name="T3" fmla="*/ 2147483646 h 180"/>
                  <a:gd name="T4" fmla="*/ 2147483646 w 150"/>
                  <a:gd name="T5" fmla="*/ 2147483646 h 180"/>
                  <a:gd name="T6" fmla="*/ 2147483646 w 150"/>
                  <a:gd name="T7" fmla="*/ 2147483646 h 180"/>
                  <a:gd name="T8" fmla="*/ 2147483646 w 150"/>
                  <a:gd name="T9" fmla="*/ 2147483646 h 180"/>
                  <a:gd name="T10" fmla="*/ 2147483646 w 150"/>
                  <a:gd name="T11" fmla="*/ 0 h 180"/>
                  <a:gd name="T12" fmla="*/ 2147483646 w 150"/>
                  <a:gd name="T13" fmla="*/ 0 h 180"/>
                  <a:gd name="T14" fmla="*/ 2147483646 w 150"/>
                  <a:gd name="T15" fmla="*/ 2147483646 h 180"/>
                  <a:gd name="T16" fmla="*/ 2147483646 w 150"/>
                  <a:gd name="T17" fmla="*/ 2147483646 h 180"/>
                  <a:gd name="T18" fmla="*/ 2147483646 w 150"/>
                  <a:gd name="T19" fmla="*/ 2147483646 h 180"/>
                  <a:gd name="T20" fmla="*/ 2147483646 w 150"/>
                  <a:gd name="T21" fmla="*/ 2147483646 h 180"/>
                  <a:gd name="T22" fmla="*/ 2147483646 w 150"/>
                  <a:gd name="T23" fmla="*/ 2147483646 h 180"/>
                  <a:gd name="T24" fmla="*/ 2147483646 w 150"/>
                  <a:gd name="T25" fmla="*/ 2147483646 h 180"/>
                  <a:gd name="T26" fmla="*/ 2147483646 w 150"/>
                  <a:gd name="T27" fmla="*/ 2147483646 h 180"/>
                  <a:gd name="T28" fmla="*/ 2147483646 w 150"/>
                  <a:gd name="T29" fmla="*/ 2147483646 h 180"/>
                  <a:gd name="T30" fmla="*/ 2147483646 w 150"/>
                  <a:gd name="T31" fmla="*/ 2147483646 h 180"/>
                  <a:gd name="T32" fmla="*/ 2147483646 w 150"/>
                  <a:gd name="T33" fmla="*/ 2147483646 h 180"/>
                  <a:gd name="T34" fmla="*/ 0 w 150"/>
                  <a:gd name="T35" fmla="*/ 2147483646 h 180"/>
                  <a:gd name="T36" fmla="*/ 2147483646 w 150"/>
                  <a:gd name="T37" fmla="*/ 2147483646 h 180"/>
                  <a:gd name="T38" fmla="*/ 2147483646 w 150"/>
                  <a:gd name="T39" fmla="*/ 2147483646 h 180"/>
                  <a:gd name="T40" fmla="*/ 2147483646 w 150"/>
                  <a:gd name="T41" fmla="*/ 2147483646 h 180"/>
                  <a:gd name="T42" fmla="*/ 2147483646 w 150"/>
                  <a:gd name="T43" fmla="*/ 2147483646 h 1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0" h="180">
                    <a:moveTo>
                      <a:pt x="66" y="162"/>
                    </a:moveTo>
                    <a:lnTo>
                      <a:pt x="90" y="144"/>
                    </a:lnTo>
                    <a:lnTo>
                      <a:pt x="114" y="96"/>
                    </a:lnTo>
                    <a:lnTo>
                      <a:pt x="132" y="78"/>
                    </a:lnTo>
                    <a:lnTo>
                      <a:pt x="150" y="6"/>
                    </a:lnTo>
                    <a:lnTo>
                      <a:pt x="138" y="0"/>
                    </a:lnTo>
                    <a:lnTo>
                      <a:pt x="114" y="0"/>
                    </a:lnTo>
                    <a:lnTo>
                      <a:pt x="90" y="12"/>
                    </a:lnTo>
                    <a:lnTo>
                      <a:pt x="72" y="18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48" y="48"/>
                    </a:lnTo>
                    <a:lnTo>
                      <a:pt x="60" y="54"/>
                    </a:lnTo>
                    <a:lnTo>
                      <a:pt x="54" y="84"/>
                    </a:lnTo>
                    <a:lnTo>
                      <a:pt x="48" y="114"/>
                    </a:lnTo>
                    <a:lnTo>
                      <a:pt x="30" y="114"/>
                    </a:lnTo>
                    <a:lnTo>
                      <a:pt x="12" y="126"/>
                    </a:lnTo>
                    <a:lnTo>
                      <a:pt x="0" y="138"/>
                    </a:lnTo>
                    <a:lnTo>
                      <a:pt x="18" y="156"/>
                    </a:lnTo>
                    <a:lnTo>
                      <a:pt x="24" y="180"/>
                    </a:lnTo>
                    <a:lnTo>
                      <a:pt x="42" y="162"/>
                    </a:lnTo>
                    <a:lnTo>
                      <a:pt x="66" y="16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704557" y="4143376"/>
                <a:ext cx="117475" cy="130175"/>
              </a:xfrm>
              <a:custGeom>
                <a:avLst/>
                <a:gdLst>
                  <a:gd name="T0" fmla="*/ 2147483646 w 90"/>
                  <a:gd name="T1" fmla="*/ 2147483646 h 102"/>
                  <a:gd name="T2" fmla="*/ 2147483646 w 90"/>
                  <a:gd name="T3" fmla="*/ 2147483646 h 102"/>
                  <a:gd name="T4" fmla="*/ 2147483646 w 90"/>
                  <a:gd name="T5" fmla="*/ 2147483646 h 102"/>
                  <a:gd name="T6" fmla="*/ 2147483646 w 90"/>
                  <a:gd name="T7" fmla="*/ 2147483646 h 102"/>
                  <a:gd name="T8" fmla="*/ 2147483646 w 90"/>
                  <a:gd name="T9" fmla="*/ 2147483646 h 102"/>
                  <a:gd name="T10" fmla="*/ 2147483646 w 90"/>
                  <a:gd name="T11" fmla="*/ 0 h 102"/>
                  <a:gd name="T12" fmla="*/ 2147483646 w 90"/>
                  <a:gd name="T13" fmla="*/ 0 h 102"/>
                  <a:gd name="T14" fmla="*/ 0 w 90"/>
                  <a:gd name="T15" fmla="*/ 0 h 102"/>
                  <a:gd name="T16" fmla="*/ 0 w 90"/>
                  <a:gd name="T17" fmla="*/ 2147483646 h 102"/>
                  <a:gd name="T18" fmla="*/ 0 w 90"/>
                  <a:gd name="T19" fmla="*/ 2147483646 h 102"/>
                  <a:gd name="T20" fmla="*/ 2147483646 w 90"/>
                  <a:gd name="T21" fmla="*/ 2147483646 h 102"/>
                  <a:gd name="T22" fmla="*/ 2147483646 w 90"/>
                  <a:gd name="T23" fmla="*/ 2147483646 h 102"/>
                  <a:gd name="T24" fmla="*/ 2147483646 w 90"/>
                  <a:gd name="T25" fmla="*/ 2147483646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102">
                    <a:moveTo>
                      <a:pt x="60" y="78"/>
                    </a:moveTo>
                    <a:lnTo>
                      <a:pt x="78" y="78"/>
                    </a:lnTo>
                    <a:lnTo>
                      <a:pt x="84" y="48"/>
                    </a:lnTo>
                    <a:lnTo>
                      <a:pt x="90" y="18"/>
                    </a:lnTo>
                    <a:lnTo>
                      <a:pt x="78" y="12"/>
                    </a:lnTo>
                    <a:lnTo>
                      <a:pt x="78" y="0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54"/>
                    </a:lnTo>
                    <a:lnTo>
                      <a:pt x="30" y="102"/>
                    </a:lnTo>
                    <a:lnTo>
                      <a:pt x="42" y="90"/>
                    </a:lnTo>
                    <a:lnTo>
                      <a:pt x="60" y="78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672807" y="3884613"/>
                <a:ext cx="187325" cy="258763"/>
              </a:xfrm>
              <a:custGeom>
                <a:avLst/>
                <a:gdLst>
                  <a:gd name="T0" fmla="*/ 2147483646 w 144"/>
                  <a:gd name="T1" fmla="*/ 2147483646 h 198"/>
                  <a:gd name="T2" fmla="*/ 2147483646 w 144"/>
                  <a:gd name="T3" fmla="*/ 2147483646 h 198"/>
                  <a:gd name="T4" fmla="*/ 2147483646 w 144"/>
                  <a:gd name="T5" fmla="*/ 2147483646 h 198"/>
                  <a:gd name="T6" fmla="*/ 2147483646 w 144"/>
                  <a:gd name="T7" fmla="*/ 2147483646 h 198"/>
                  <a:gd name="T8" fmla="*/ 2147483646 w 144"/>
                  <a:gd name="T9" fmla="*/ 2147483646 h 198"/>
                  <a:gd name="T10" fmla="*/ 2147483646 w 144"/>
                  <a:gd name="T11" fmla="*/ 2147483646 h 198"/>
                  <a:gd name="T12" fmla="*/ 2147483646 w 144"/>
                  <a:gd name="T13" fmla="*/ 2147483646 h 198"/>
                  <a:gd name="T14" fmla="*/ 2147483646 w 144"/>
                  <a:gd name="T15" fmla="*/ 2147483646 h 198"/>
                  <a:gd name="T16" fmla="*/ 2147483646 w 144"/>
                  <a:gd name="T17" fmla="*/ 0 h 198"/>
                  <a:gd name="T18" fmla="*/ 2147483646 w 144"/>
                  <a:gd name="T19" fmla="*/ 0 h 198"/>
                  <a:gd name="T20" fmla="*/ 2147483646 w 144"/>
                  <a:gd name="T21" fmla="*/ 2147483646 h 198"/>
                  <a:gd name="T22" fmla="*/ 2147483646 w 144"/>
                  <a:gd name="T23" fmla="*/ 2147483646 h 198"/>
                  <a:gd name="T24" fmla="*/ 2147483646 w 144"/>
                  <a:gd name="T25" fmla="*/ 2147483646 h 198"/>
                  <a:gd name="T26" fmla="*/ 2147483646 w 144"/>
                  <a:gd name="T27" fmla="*/ 2147483646 h 198"/>
                  <a:gd name="T28" fmla="*/ 2147483646 w 144"/>
                  <a:gd name="T29" fmla="*/ 2147483646 h 198"/>
                  <a:gd name="T30" fmla="*/ 2147483646 w 144"/>
                  <a:gd name="T31" fmla="*/ 2147483646 h 198"/>
                  <a:gd name="T32" fmla="*/ 0 w 144"/>
                  <a:gd name="T33" fmla="*/ 2147483646 h 198"/>
                  <a:gd name="T34" fmla="*/ 2147483646 w 144"/>
                  <a:gd name="T35" fmla="*/ 2147483646 h 198"/>
                  <a:gd name="T36" fmla="*/ 2147483646 w 144"/>
                  <a:gd name="T37" fmla="*/ 2147483646 h 198"/>
                  <a:gd name="T38" fmla="*/ 2147483646 w 144"/>
                  <a:gd name="T39" fmla="*/ 2147483646 h 198"/>
                  <a:gd name="T40" fmla="*/ 2147483646 w 144"/>
                  <a:gd name="T41" fmla="*/ 2147483646 h 198"/>
                  <a:gd name="T42" fmla="*/ 2147483646 w 144"/>
                  <a:gd name="T43" fmla="*/ 2147483646 h 1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44" h="198">
                    <a:moveTo>
                      <a:pt x="144" y="174"/>
                    </a:moveTo>
                    <a:lnTo>
                      <a:pt x="138" y="162"/>
                    </a:lnTo>
                    <a:lnTo>
                      <a:pt x="126" y="132"/>
                    </a:lnTo>
                    <a:lnTo>
                      <a:pt x="138" y="96"/>
                    </a:lnTo>
                    <a:lnTo>
                      <a:pt x="132" y="96"/>
                    </a:lnTo>
                    <a:lnTo>
                      <a:pt x="114" y="66"/>
                    </a:lnTo>
                    <a:lnTo>
                      <a:pt x="114" y="48"/>
                    </a:lnTo>
                    <a:lnTo>
                      <a:pt x="138" y="42"/>
                    </a:lnTo>
                    <a:lnTo>
                      <a:pt x="126" y="0"/>
                    </a:lnTo>
                    <a:lnTo>
                      <a:pt x="108" y="6"/>
                    </a:lnTo>
                    <a:lnTo>
                      <a:pt x="102" y="24"/>
                    </a:lnTo>
                    <a:lnTo>
                      <a:pt x="84" y="72"/>
                    </a:lnTo>
                    <a:lnTo>
                      <a:pt x="54" y="114"/>
                    </a:lnTo>
                    <a:lnTo>
                      <a:pt x="24" y="102"/>
                    </a:lnTo>
                    <a:lnTo>
                      <a:pt x="6" y="126"/>
                    </a:lnTo>
                    <a:lnTo>
                      <a:pt x="0" y="156"/>
                    </a:lnTo>
                    <a:lnTo>
                      <a:pt x="18" y="156"/>
                    </a:lnTo>
                    <a:lnTo>
                      <a:pt x="24" y="198"/>
                    </a:lnTo>
                    <a:lnTo>
                      <a:pt x="72" y="198"/>
                    </a:lnTo>
                    <a:lnTo>
                      <a:pt x="102" y="198"/>
                    </a:lnTo>
                    <a:lnTo>
                      <a:pt x="144" y="174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4672807" y="3884613"/>
                <a:ext cx="187325" cy="258763"/>
              </a:xfrm>
              <a:custGeom>
                <a:avLst/>
                <a:gdLst>
                  <a:gd name="T0" fmla="*/ 2147483646 w 144"/>
                  <a:gd name="T1" fmla="*/ 2147483646 h 198"/>
                  <a:gd name="T2" fmla="*/ 2147483646 w 144"/>
                  <a:gd name="T3" fmla="*/ 2147483646 h 198"/>
                  <a:gd name="T4" fmla="*/ 2147483646 w 144"/>
                  <a:gd name="T5" fmla="*/ 2147483646 h 198"/>
                  <a:gd name="T6" fmla="*/ 2147483646 w 144"/>
                  <a:gd name="T7" fmla="*/ 2147483646 h 198"/>
                  <a:gd name="T8" fmla="*/ 2147483646 w 144"/>
                  <a:gd name="T9" fmla="*/ 2147483646 h 198"/>
                  <a:gd name="T10" fmla="*/ 2147483646 w 144"/>
                  <a:gd name="T11" fmla="*/ 2147483646 h 198"/>
                  <a:gd name="T12" fmla="*/ 2147483646 w 144"/>
                  <a:gd name="T13" fmla="*/ 2147483646 h 198"/>
                  <a:gd name="T14" fmla="*/ 2147483646 w 144"/>
                  <a:gd name="T15" fmla="*/ 2147483646 h 198"/>
                  <a:gd name="T16" fmla="*/ 2147483646 w 144"/>
                  <a:gd name="T17" fmla="*/ 0 h 198"/>
                  <a:gd name="T18" fmla="*/ 2147483646 w 144"/>
                  <a:gd name="T19" fmla="*/ 0 h 198"/>
                  <a:gd name="T20" fmla="*/ 2147483646 w 144"/>
                  <a:gd name="T21" fmla="*/ 2147483646 h 198"/>
                  <a:gd name="T22" fmla="*/ 2147483646 w 144"/>
                  <a:gd name="T23" fmla="*/ 2147483646 h 198"/>
                  <a:gd name="T24" fmla="*/ 2147483646 w 144"/>
                  <a:gd name="T25" fmla="*/ 2147483646 h 198"/>
                  <a:gd name="T26" fmla="*/ 2147483646 w 144"/>
                  <a:gd name="T27" fmla="*/ 2147483646 h 198"/>
                  <a:gd name="T28" fmla="*/ 2147483646 w 144"/>
                  <a:gd name="T29" fmla="*/ 2147483646 h 198"/>
                  <a:gd name="T30" fmla="*/ 2147483646 w 144"/>
                  <a:gd name="T31" fmla="*/ 2147483646 h 198"/>
                  <a:gd name="T32" fmla="*/ 0 w 144"/>
                  <a:gd name="T33" fmla="*/ 2147483646 h 198"/>
                  <a:gd name="T34" fmla="*/ 2147483646 w 144"/>
                  <a:gd name="T35" fmla="*/ 2147483646 h 198"/>
                  <a:gd name="T36" fmla="*/ 2147483646 w 144"/>
                  <a:gd name="T37" fmla="*/ 2147483646 h 198"/>
                  <a:gd name="T38" fmla="*/ 2147483646 w 144"/>
                  <a:gd name="T39" fmla="*/ 2147483646 h 198"/>
                  <a:gd name="T40" fmla="*/ 2147483646 w 144"/>
                  <a:gd name="T41" fmla="*/ 2147483646 h 1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4" h="198">
                    <a:moveTo>
                      <a:pt x="144" y="174"/>
                    </a:moveTo>
                    <a:lnTo>
                      <a:pt x="138" y="162"/>
                    </a:lnTo>
                    <a:lnTo>
                      <a:pt x="126" y="132"/>
                    </a:lnTo>
                    <a:lnTo>
                      <a:pt x="138" y="96"/>
                    </a:lnTo>
                    <a:lnTo>
                      <a:pt x="132" y="96"/>
                    </a:lnTo>
                    <a:lnTo>
                      <a:pt x="114" y="66"/>
                    </a:lnTo>
                    <a:lnTo>
                      <a:pt x="114" y="48"/>
                    </a:lnTo>
                    <a:lnTo>
                      <a:pt x="138" y="42"/>
                    </a:lnTo>
                    <a:lnTo>
                      <a:pt x="126" y="0"/>
                    </a:lnTo>
                    <a:lnTo>
                      <a:pt x="108" y="6"/>
                    </a:lnTo>
                    <a:lnTo>
                      <a:pt x="102" y="24"/>
                    </a:lnTo>
                    <a:lnTo>
                      <a:pt x="84" y="72"/>
                    </a:lnTo>
                    <a:lnTo>
                      <a:pt x="54" y="114"/>
                    </a:lnTo>
                    <a:lnTo>
                      <a:pt x="24" y="102"/>
                    </a:lnTo>
                    <a:lnTo>
                      <a:pt x="6" y="126"/>
                    </a:lnTo>
                    <a:lnTo>
                      <a:pt x="0" y="156"/>
                    </a:lnTo>
                    <a:lnTo>
                      <a:pt x="18" y="156"/>
                    </a:lnTo>
                    <a:lnTo>
                      <a:pt x="24" y="198"/>
                    </a:lnTo>
                    <a:lnTo>
                      <a:pt x="72" y="198"/>
                    </a:lnTo>
                    <a:lnTo>
                      <a:pt x="102" y="198"/>
                    </a:lnTo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4499769" y="3875088"/>
                <a:ext cx="63500" cy="157163"/>
              </a:xfrm>
              <a:custGeom>
                <a:avLst/>
                <a:gdLst>
                  <a:gd name="T0" fmla="*/ 2147483646 w 48"/>
                  <a:gd name="T1" fmla="*/ 2147483646 h 120"/>
                  <a:gd name="T2" fmla="*/ 2147483646 w 48"/>
                  <a:gd name="T3" fmla="*/ 2147483646 h 120"/>
                  <a:gd name="T4" fmla="*/ 2147483646 w 48"/>
                  <a:gd name="T5" fmla="*/ 2147483646 h 120"/>
                  <a:gd name="T6" fmla="*/ 2147483646 w 48"/>
                  <a:gd name="T7" fmla="*/ 2147483646 h 120"/>
                  <a:gd name="T8" fmla="*/ 2147483646 w 48"/>
                  <a:gd name="T9" fmla="*/ 0 h 120"/>
                  <a:gd name="T10" fmla="*/ 2147483646 w 48"/>
                  <a:gd name="T11" fmla="*/ 2147483646 h 120"/>
                  <a:gd name="T12" fmla="*/ 2147483646 w 48"/>
                  <a:gd name="T13" fmla="*/ 2147483646 h 120"/>
                  <a:gd name="T14" fmla="*/ 0 w 48"/>
                  <a:gd name="T15" fmla="*/ 2147483646 h 120"/>
                  <a:gd name="T16" fmla="*/ 0 w 48"/>
                  <a:gd name="T17" fmla="*/ 2147483646 h 120"/>
                  <a:gd name="T18" fmla="*/ 2147483646 w 48"/>
                  <a:gd name="T19" fmla="*/ 2147483646 h 120"/>
                  <a:gd name="T20" fmla="*/ 2147483646 w 48"/>
                  <a:gd name="T21" fmla="*/ 2147483646 h 120"/>
                  <a:gd name="T22" fmla="*/ 2147483646 w 48"/>
                  <a:gd name="T23" fmla="*/ 2147483646 h 120"/>
                  <a:gd name="T24" fmla="*/ 2147483646 w 48"/>
                  <a:gd name="T25" fmla="*/ 2147483646 h 120"/>
                  <a:gd name="T26" fmla="*/ 2147483646 w 48"/>
                  <a:gd name="T27" fmla="*/ 2147483646 h 120"/>
                  <a:gd name="T28" fmla="*/ 2147483646 w 48"/>
                  <a:gd name="T29" fmla="*/ 2147483646 h 1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120">
                    <a:moveTo>
                      <a:pt x="48" y="48"/>
                    </a:moveTo>
                    <a:lnTo>
                      <a:pt x="48" y="24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6" y="90"/>
                    </a:lnTo>
                    <a:lnTo>
                      <a:pt x="24" y="120"/>
                    </a:lnTo>
                    <a:lnTo>
                      <a:pt x="36" y="120"/>
                    </a:lnTo>
                    <a:lnTo>
                      <a:pt x="36" y="90"/>
                    </a:lnTo>
                    <a:lnTo>
                      <a:pt x="48" y="48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4475957" y="3916363"/>
                <a:ext cx="55562" cy="123825"/>
              </a:xfrm>
              <a:custGeom>
                <a:avLst/>
                <a:gdLst>
                  <a:gd name="T0" fmla="*/ 2147483646 w 42"/>
                  <a:gd name="T1" fmla="*/ 2147483646 h 96"/>
                  <a:gd name="T2" fmla="*/ 2147483646 w 42"/>
                  <a:gd name="T3" fmla="*/ 0 h 96"/>
                  <a:gd name="T4" fmla="*/ 2147483646 w 42"/>
                  <a:gd name="T5" fmla="*/ 2147483646 h 96"/>
                  <a:gd name="T6" fmla="*/ 0 w 42"/>
                  <a:gd name="T7" fmla="*/ 2147483646 h 96"/>
                  <a:gd name="T8" fmla="*/ 0 w 42"/>
                  <a:gd name="T9" fmla="*/ 2147483646 h 96"/>
                  <a:gd name="T10" fmla="*/ 0 w 42"/>
                  <a:gd name="T11" fmla="*/ 2147483646 h 96"/>
                  <a:gd name="T12" fmla="*/ 2147483646 w 42"/>
                  <a:gd name="T13" fmla="*/ 2147483646 h 96"/>
                  <a:gd name="T14" fmla="*/ 2147483646 w 42"/>
                  <a:gd name="T15" fmla="*/ 2147483646 h 96"/>
                  <a:gd name="T16" fmla="*/ 2147483646 w 42"/>
                  <a:gd name="T17" fmla="*/ 2147483646 h 96"/>
                  <a:gd name="T18" fmla="*/ 2147483646 w 42"/>
                  <a:gd name="T19" fmla="*/ 2147483646 h 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96">
                    <a:moveTo>
                      <a:pt x="18" y="18"/>
                    </a:moveTo>
                    <a:lnTo>
                      <a:pt x="18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18" y="96"/>
                    </a:lnTo>
                    <a:lnTo>
                      <a:pt x="42" y="90"/>
                    </a:lnTo>
                    <a:lnTo>
                      <a:pt x="24" y="60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4768057" y="4611688"/>
                <a:ext cx="320675" cy="325438"/>
              </a:xfrm>
              <a:custGeom>
                <a:avLst/>
                <a:gdLst>
                  <a:gd name="T0" fmla="*/ 2147483646 w 246"/>
                  <a:gd name="T1" fmla="*/ 2147483646 h 252"/>
                  <a:gd name="T2" fmla="*/ 2147483646 w 246"/>
                  <a:gd name="T3" fmla="*/ 2147483646 h 252"/>
                  <a:gd name="T4" fmla="*/ 2147483646 w 246"/>
                  <a:gd name="T5" fmla="*/ 2147483646 h 252"/>
                  <a:gd name="T6" fmla="*/ 2147483646 w 246"/>
                  <a:gd name="T7" fmla="*/ 2147483646 h 252"/>
                  <a:gd name="T8" fmla="*/ 2147483646 w 246"/>
                  <a:gd name="T9" fmla="*/ 2147483646 h 252"/>
                  <a:gd name="T10" fmla="*/ 2147483646 w 246"/>
                  <a:gd name="T11" fmla="*/ 2147483646 h 252"/>
                  <a:gd name="T12" fmla="*/ 2147483646 w 246"/>
                  <a:gd name="T13" fmla="*/ 2147483646 h 252"/>
                  <a:gd name="T14" fmla="*/ 2147483646 w 246"/>
                  <a:gd name="T15" fmla="*/ 2147483646 h 252"/>
                  <a:gd name="T16" fmla="*/ 2147483646 w 246"/>
                  <a:gd name="T17" fmla="*/ 2147483646 h 252"/>
                  <a:gd name="T18" fmla="*/ 2147483646 w 246"/>
                  <a:gd name="T19" fmla="*/ 2147483646 h 252"/>
                  <a:gd name="T20" fmla="*/ 2147483646 w 246"/>
                  <a:gd name="T21" fmla="*/ 2147483646 h 252"/>
                  <a:gd name="T22" fmla="*/ 2147483646 w 246"/>
                  <a:gd name="T23" fmla="*/ 2147483646 h 252"/>
                  <a:gd name="T24" fmla="*/ 2147483646 w 246"/>
                  <a:gd name="T25" fmla="*/ 2147483646 h 252"/>
                  <a:gd name="T26" fmla="*/ 2147483646 w 246"/>
                  <a:gd name="T27" fmla="*/ 2147483646 h 252"/>
                  <a:gd name="T28" fmla="*/ 2147483646 w 246"/>
                  <a:gd name="T29" fmla="*/ 2147483646 h 252"/>
                  <a:gd name="T30" fmla="*/ 2147483646 w 246"/>
                  <a:gd name="T31" fmla="*/ 2147483646 h 252"/>
                  <a:gd name="T32" fmla="*/ 2147483646 w 246"/>
                  <a:gd name="T33" fmla="*/ 2147483646 h 252"/>
                  <a:gd name="T34" fmla="*/ 2147483646 w 246"/>
                  <a:gd name="T35" fmla="*/ 2147483646 h 252"/>
                  <a:gd name="T36" fmla="*/ 2147483646 w 246"/>
                  <a:gd name="T37" fmla="*/ 2147483646 h 252"/>
                  <a:gd name="T38" fmla="*/ 2147483646 w 246"/>
                  <a:gd name="T39" fmla="*/ 0 h 252"/>
                  <a:gd name="T40" fmla="*/ 2147483646 w 246"/>
                  <a:gd name="T41" fmla="*/ 2147483646 h 252"/>
                  <a:gd name="T42" fmla="*/ 0 w 246"/>
                  <a:gd name="T43" fmla="*/ 2147483646 h 252"/>
                  <a:gd name="T44" fmla="*/ 2147483646 w 246"/>
                  <a:gd name="T45" fmla="*/ 2147483646 h 252"/>
                  <a:gd name="T46" fmla="*/ 2147483646 w 246"/>
                  <a:gd name="T47" fmla="*/ 2147483646 h 252"/>
                  <a:gd name="T48" fmla="*/ 2147483646 w 246"/>
                  <a:gd name="T49" fmla="*/ 2147483646 h 252"/>
                  <a:gd name="T50" fmla="*/ 2147483646 w 246"/>
                  <a:gd name="T51" fmla="*/ 2147483646 h 252"/>
                  <a:gd name="T52" fmla="*/ 2147483646 w 246"/>
                  <a:gd name="T53" fmla="*/ 2147483646 h 252"/>
                  <a:gd name="T54" fmla="*/ 2147483646 w 246"/>
                  <a:gd name="T55" fmla="*/ 21474836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6" h="252">
                    <a:moveTo>
                      <a:pt x="126" y="252"/>
                    </a:moveTo>
                    <a:lnTo>
                      <a:pt x="144" y="246"/>
                    </a:lnTo>
                    <a:lnTo>
                      <a:pt x="156" y="162"/>
                    </a:lnTo>
                    <a:lnTo>
                      <a:pt x="156" y="108"/>
                    </a:lnTo>
                    <a:lnTo>
                      <a:pt x="168" y="102"/>
                    </a:lnTo>
                    <a:lnTo>
                      <a:pt x="174" y="36"/>
                    </a:lnTo>
                    <a:lnTo>
                      <a:pt x="222" y="24"/>
                    </a:lnTo>
                    <a:lnTo>
                      <a:pt x="240" y="18"/>
                    </a:lnTo>
                    <a:lnTo>
                      <a:pt x="246" y="18"/>
                    </a:lnTo>
                    <a:lnTo>
                      <a:pt x="234" y="12"/>
                    </a:lnTo>
                    <a:lnTo>
                      <a:pt x="210" y="12"/>
                    </a:lnTo>
                    <a:lnTo>
                      <a:pt x="216" y="18"/>
                    </a:lnTo>
                    <a:lnTo>
                      <a:pt x="210" y="12"/>
                    </a:lnTo>
                    <a:lnTo>
                      <a:pt x="174" y="18"/>
                    </a:lnTo>
                    <a:lnTo>
                      <a:pt x="126" y="18"/>
                    </a:lnTo>
                    <a:lnTo>
                      <a:pt x="114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42"/>
                    </a:lnTo>
                    <a:lnTo>
                      <a:pt x="42" y="126"/>
                    </a:lnTo>
                    <a:lnTo>
                      <a:pt x="48" y="144"/>
                    </a:lnTo>
                    <a:lnTo>
                      <a:pt x="60" y="222"/>
                    </a:lnTo>
                    <a:lnTo>
                      <a:pt x="90" y="252"/>
                    </a:lnTo>
                    <a:lnTo>
                      <a:pt x="96" y="240"/>
                    </a:lnTo>
                    <a:lnTo>
                      <a:pt x="126" y="25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4499769" y="3719513"/>
                <a:ext cx="79375" cy="93663"/>
              </a:xfrm>
              <a:custGeom>
                <a:avLst/>
                <a:gdLst>
                  <a:gd name="T0" fmla="*/ 0 w 10"/>
                  <a:gd name="T1" fmla="*/ 2147483646 h 12"/>
                  <a:gd name="T2" fmla="*/ 2147483646 w 10"/>
                  <a:gd name="T3" fmla="*/ 2147483646 h 12"/>
                  <a:gd name="T4" fmla="*/ 2147483646 w 10"/>
                  <a:gd name="T5" fmla="*/ 2147483646 h 12"/>
                  <a:gd name="T6" fmla="*/ 2147483646 w 10"/>
                  <a:gd name="T7" fmla="*/ 2147483646 h 12"/>
                  <a:gd name="T8" fmla="*/ 2147483646 w 10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0" y="12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10" y="8"/>
                      <a:pt x="10" y="8"/>
                    </a:cubicBezTo>
                    <a:cubicBezTo>
                      <a:pt x="10" y="7"/>
                      <a:pt x="10" y="0"/>
                      <a:pt x="10" y="0"/>
                    </a:cubicBezTo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192882" y="1646238"/>
                <a:ext cx="676275" cy="922338"/>
              </a:xfrm>
              <a:custGeom>
                <a:avLst/>
                <a:gdLst>
                  <a:gd name="T0" fmla="*/ 2147483646 w 516"/>
                  <a:gd name="T1" fmla="*/ 2147483646 h 709"/>
                  <a:gd name="T2" fmla="*/ 2147483646 w 516"/>
                  <a:gd name="T3" fmla="*/ 2147483646 h 709"/>
                  <a:gd name="T4" fmla="*/ 2147483646 w 516"/>
                  <a:gd name="T5" fmla="*/ 2147483646 h 709"/>
                  <a:gd name="T6" fmla="*/ 2147483646 w 516"/>
                  <a:gd name="T7" fmla="*/ 2147483646 h 709"/>
                  <a:gd name="T8" fmla="*/ 2147483646 w 516"/>
                  <a:gd name="T9" fmla="*/ 2147483646 h 709"/>
                  <a:gd name="T10" fmla="*/ 2147483646 w 516"/>
                  <a:gd name="T11" fmla="*/ 2147483646 h 709"/>
                  <a:gd name="T12" fmla="*/ 2147483646 w 516"/>
                  <a:gd name="T13" fmla="*/ 2147483646 h 709"/>
                  <a:gd name="T14" fmla="*/ 2147483646 w 516"/>
                  <a:gd name="T15" fmla="*/ 0 h 709"/>
                  <a:gd name="T16" fmla="*/ 2147483646 w 516"/>
                  <a:gd name="T17" fmla="*/ 2147483646 h 709"/>
                  <a:gd name="T18" fmla="*/ 2147483646 w 516"/>
                  <a:gd name="T19" fmla="*/ 2147483646 h 709"/>
                  <a:gd name="T20" fmla="*/ 2147483646 w 516"/>
                  <a:gd name="T21" fmla="*/ 2147483646 h 709"/>
                  <a:gd name="T22" fmla="*/ 2147483646 w 516"/>
                  <a:gd name="T23" fmla="*/ 2147483646 h 709"/>
                  <a:gd name="T24" fmla="*/ 2147483646 w 516"/>
                  <a:gd name="T25" fmla="*/ 2147483646 h 709"/>
                  <a:gd name="T26" fmla="*/ 2147483646 w 516"/>
                  <a:gd name="T27" fmla="*/ 2147483646 h 709"/>
                  <a:gd name="T28" fmla="*/ 2147483646 w 516"/>
                  <a:gd name="T29" fmla="*/ 2147483646 h 709"/>
                  <a:gd name="T30" fmla="*/ 2147483646 w 516"/>
                  <a:gd name="T31" fmla="*/ 2147483646 h 709"/>
                  <a:gd name="T32" fmla="*/ 2147483646 w 516"/>
                  <a:gd name="T33" fmla="*/ 2147483646 h 709"/>
                  <a:gd name="T34" fmla="*/ 2147483646 w 516"/>
                  <a:gd name="T35" fmla="*/ 2147483646 h 709"/>
                  <a:gd name="T36" fmla="*/ 2147483646 w 516"/>
                  <a:gd name="T37" fmla="*/ 2147483646 h 709"/>
                  <a:gd name="T38" fmla="*/ 0 w 516"/>
                  <a:gd name="T39" fmla="*/ 2147483646 h 709"/>
                  <a:gd name="T40" fmla="*/ 2147483646 w 516"/>
                  <a:gd name="T41" fmla="*/ 2147483646 h 709"/>
                  <a:gd name="T42" fmla="*/ 2147483646 w 516"/>
                  <a:gd name="T43" fmla="*/ 2147483646 h 709"/>
                  <a:gd name="T44" fmla="*/ 2147483646 w 516"/>
                  <a:gd name="T45" fmla="*/ 2147483646 h 709"/>
                  <a:gd name="T46" fmla="*/ 2147483646 w 516"/>
                  <a:gd name="T47" fmla="*/ 2147483646 h 709"/>
                  <a:gd name="T48" fmla="*/ 2147483646 w 516"/>
                  <a:gd name="T49" fmla="*/ 2147483646 h 709"/>
                  <a:gd name="T50" fmla="*/ 2147483646 w 516"/>
                  <a:gd name="T51" fmla="*/ 2147483646 h 709"/>
                  <a:gd name="T52" fmla="*/ 2147483646 w 516"/>
                  <a:gd name="T53" fmla="*/ 2147483646 h 709"/>
                  <a:gd name="T54" fmla="*/ 2147483646 w 516"/>
                  <a:gd name="T55" fmla="*/ 2147483646 h 709"/>
                  <a:gd name="T56" fmla="*/ 2147483646 w 516"/>
                  <a:gd name="T57" fmla="*/ 2147483646 h 709"/>
                  <a:gd name="T58" fmla="*/ 2147483646 w 516"/>
                  <a:gd name="T59" fmla="*/ 2147483646 h 709"/>
                  <a:gd name="T60" fmla="*/ 2147483646 w 516"/>
                  <a:gd name="T61" fmla="*/ 2147483646 h 709"/>
                  <a:gd name="T62" fmla="*/ 2147483646 w 516"/>
                  <a:gd name="T63" fmla="*/ 2147483646 h 709"/>
                  <a:gd name="T64" fmla="*/ 2147483646 w 516"/>
                  <a:gd name="T65" fmla="*/ 2147483646 h 709"/>
                  <a:gd name="T66" fmla="*/ 2147483646 w 516"/>
                  <a:gd name="T67" fmla="*/ 2147483646 h 709"/>
                  <a:gd name="T68" fmla="*/ 2147483646 w 516"/>
                  <a:gd name="T69" fmla="*/ 2147483646 h 709"/>
                  <a:gd name="T70" fmla="*/ 2147483646 w 516"/>
                  <a:gd name="T71" fmla="*/ 2147483646 h 709"/>
                  <a:gd name="T72" fmla="*/ 2147483646 w 516"/>
                  <a:gd name="T73" fmla="*/ 2147483646 h 709"/>
                  <a:gd name="T74" fmla="*/ 2147483646 w 516"/>
                  <a:gd name="T75" fmla="*/ 2147483646 h 709"/>
                  <a:gd name="T76" fmla="*/ 2147483646 w 516"/>
                  <a:gd name="T77" fmla="*/ 2147483646 h 709"/>
                  <a:gd name="T78" fmla="*/ 2147483646 w 516"/>
                  <a:gd name="T79" fmla="*/ 2147483646 h 709"/>
                  <a:gd name="T80" fmla="*/ 2147483646 w 516"/>
                  <a:gd name="T81" fmla="*/ 2147483646 h 709"/>
                  <a:gd name="T82" fmla="*/ 2147483646 w 516"/>
                  <a:gd name="T83" fmla="*/ 2147483646 h 709"/>
                  <a:gd name="T84" fmla="*/ 2147483646 w 516"/>
                  <a:gd name="T85" fmla="*/ 2147483646 h 709"/>
                  <a:gd name="T86" fmla="*/ 2147483646 w 516"/>
                  <a:gd name="T87" fmla="*/ 2147483646 h 709"/>
                  <a:gd name="T88" fmla="*/ 2147483646 w 516"/>
                  <a:gd name="T89" fmla="*/ 2147483646 h 709"/>
                  <a:gd name="T90" fmla="*/ 2147483646 w 516"/>
                  <a:gd name="T91" fmla="*/ 2147483646 h 709"/>
                  <a:gd name="T92" fmla="*/ 2147483646 w 516"/>
                  <a:gd name="T93" fmla="*/ 2147483646 h 709"/>
                  <a:gd name="T94" fmla="*/ 2147483646 w 516"/>
                  <a:gd name="T95" fmla="*/ 2147483646 h 7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16" h="709">
                    <a:moveTo>
                      <a:pt x="504" y="96"/>
                    </a:moveTo>
                    <a:lnTo>
                      <a:pt x="486" y="78"/>
                    </a:lnTo>
                    <a:lnTo>
                      <a:pt x="432" y="84"/>
                    </a:lnTo>
                    <a:lnTo>
                      <a:pt x="354" y="48"/>
                    </a:lnTo>
                    <a:lnTo>
                      <a:pt x="318" y="54"/>
                    </a:lnTo>
                    <a:lnTo>
                      <a:pt x="288" y="36"/>
                    </a:lnTo>
                    <a:lnTo>
                      <a:pt x="282" y="18"/>
                    </a:lnTo>
                    <a:lnTo>
                      <a:pt x="228" y="0"/>
                    </a:lnTo>
                    <a:lnTo>
                      <a:pt x="198" y="24"/>
                    </a:lnTo>
                    <a:lnTo>
                      <a:pt x="150" y="42"/>
                    </a:lnTo>
                    <a:lnTo>
                      <a:pt x="114" y="66"/>
                    </a:lnTo>
                    <a:lnTo>
                      <a:pt x="90" y="126"/>
                    </a:lnTo>
                    <a:lnTo>
                      <a:pt x="42" y="138"/>
                    </a:lnTo>
                    <a:lnTo>
                      <a:pt x="42" y="174"/>
                    </a:lnTo>
                    <a:lnTo>
                      <a:pt x="78" y="222"/>
                    </a:lnTo>
                    <a:lnTo>
                      <a:pt x="114" y="240"/>
                    </a:lnTo>
                    <a:lnTo>
                      <a:pt x="114" y="264"/>
                    </a:lnTo>
                    <a:lnTo>
                      <a:pt x="90" y="276"/>
                    </a:lnTo>
                    <a:lnTo>
                      <a:pt x="60" y="264"/>
                    </a:lnTo>
                    <a:lnTo>
                      <a:pt x="0" y="306"/>
                    </a:lnTo>
                    <a:lnTo>
                      <a:pt x="18" y="324"/>
                    </a:lnTo>
                    <a:lnTo>
                      <a:pt x="42" y="348"/>
                    </a:lnTo>
                    <a:lnTo>
                      <a:pt x="96" y="348"/>
                    </a:lnTo>
                    <a:lnTo>
                      <a:pt x="138" y="354"/>
                    </a:lnTo>
                    <a:lnTo>
                      <a:pt x="120" y="396"/>
                    </a:lnTo>
                    <a:lnTo>
                      <a:pt x="72" y="414"/>
                    </a:lnTo>
                    <a:lnTo>
                      <a:pt x="36" y="438"/>
                    </a:lnTo>
                    <a:lnTo>
                      <a:pt x="30" y="468"/>
                    </a:lnTo>
                    <a:lnTo>
                      <a:pt x="72" y="498"/>
                    </a:lnTo>
                    <a:lnTo>
                      <a:pt x="78" y="529"/>
                    </a:lnTo>
                    <a:lnTo>
                      <a:pt x="108" y="541"/>
                    </a:lnTo>
                    <a:lnTo>
                      <a:pt x="114" y="583"/>
                    </a:lnTo>
                    <a:lnTo>
                      <a:pt x="156" y="577"/>
                    </a:lnTo>
                    <a:lnTo>
                      <a:pt x="210" y="577"/>
                    </a:lnTo>
                    <a:lnTo>
                      <a:pt x="180" y="631"/>
                    </a:lnTo>
                    <a:lnTo>
                      <a:pt x="90" y="709"/>
                    </a:lnTo>
                    <a:lnTo>
                      <a:pt x="192" y="655"/>
                    </a:lnTo>
                    <a:lnTo>
                      <a:pt x="270" y="571"/>
                    </a:lnTo>
                    <a:lnTo>
                      <a:pt x="264" y="553"/>
                    </a:lnTo>
                    <a:lnTo>
                      <a:pt x="312" y="492"/>
                    </a:lnTo>
                    <a:lnTo>
                      <a:pt x="324" y="517"/>
                    </a:lnTo>
                    <a:lnTo>
                      <a:pt x="330" y="547"/>
                    </a:lnTo>
                    <a:lnTo>
                      <a:pt x="366" y="517"/>
                    </a:lnTo>
                    <a:lnTo>
                      <a:pt x="408" y="492"/>
                    </a:lnTo>
                    <a:lnTo>
                      <a:pt x="426" y="505"/>
                    </a:lnTo>
                    <a:lnTo>
                      <a:pt x="516" y="523"/>
                    </a:lnTo>
                    <a:lnTo>
                      <a:pt x="516" y="96"/>
                    </a:lnTo>
                    <a:lnTo>
                      <a:pt x="504" y="9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869157" y="1608138"/>
                <a:ext cx="2119312" cy="1452563"/>
              </a:xfrm>
              <a:custGeom>
                <a:avLst/>
                <a:gdLst>
                  <a:gd name="T0" fmla="*/ 2147483646 w 1622"/>
                  <a:gd name="T1" fmla="*/ 2147483646 h 1117"/>
                  <a:gd name="T2" fmla="*/ 2147483646 w 1622"/>
                  <a:gd name="T3" fmla="*/ 2147483646 h 1117"/>
                  <a:gd name="T4" fmla="*/ 2147483646 w 1622"/>
                  <a:gd name="T5" fmla="*/ 2147483646 h 1117"/>
                  <a:gd name="T6" fmla="*/ 2147483646 w 1622"/>
                  <a:gd name="T7" fmla="*/ 2147483646 h 1117"/>
                  <a:gd name="T8" fmla="*/ 2147483646 w 1622"/>
                  <a:gd name="T9" fmla="*/ 2147483646 h 1117"/>
                  <a:gd name="T10" fmla="*/ 2147483646 w 1622"/>
                  <a:gd name="T11" fmla="*/ 2147483646 h 1117"/>
                  <a:gd name="T12" fmla="*/ 2147483646 w 1622"/>
                  <a:gd name="T13" fmla="*/ 2147483646 h 1117"/>
                  <a:gd name="T14" fmla="*/ 2147483646 w 1622"/>
                  <a:gd name="T15" fmla="*/ 2147483646 h 1117"/>
                  <a:gd name="T16" fmla="*/ 2147483646 w 1622"/>
                  <a:gd name="T17" fmla="*/ 2147483646 h 1117"/>
                  <a:gd name="T18" fmla="*/ 2147483646 w 1622"/>
                  <a:gd name="T19" fmla="*/ 2147483646 h 1117"/>
                  <a:gd name="T20" fmla="*/ 2147483646 w 1622"/>
                  <a:gd name="T21" fmla="*/ 2147483646 h 1117"/>
                  <a:gd name="T22" fmla="*/ 2147483646 w 1622"/>
                  <a:gd name="T23" fmla="*/ 2147483646 h 1117"/>
                  <a:gd name="T24" fmla="*/ 2147483646 w 1622"/>
                  <a:gd name="T25" fmla="*/ 2147483646 h 1117"/>
                  <a:gd name="T26" fmla="*/ 2147483646 w 1622"/>
                  <a:gd name="T27" fmla="*/ 2147483646 h 1117"/>
                  <a:gd name="T28" fmla="*/ 2147483646 w 1622"/>
                  <a:gd name="T29" fmla="*/ 2147483646 h 1117"/>
                  <a:gd name="T30" fmla="*/ 2147483646 w 1622"/>
                  <a:gd name="T31" fmla="*/ 2147483646 h 1117"/>
                  <a:gd name="T32" fmla="*/ 2147483646 w 1622"/>
                  <a:gd name="T33" fmla="*/ 2147483646 h 1117"/>
                  <a:gd name="T34" fmla="*/ 2147483646 w 1622"/>
                  <a:gd name="T35" fmla="*/ 2147483646 h 1117"/>
                  <a:gd name="T36" fmla="*/ 2147483646 w 1622"/>
                  <a:gd name="T37" fmla="*/ 2147483646 h 1117"/>
                  <a:gd name="T38" fmla="*/ 2147483646 w 1622"/>
                  <a:gd name="T39" fmla="*/ 2147483646 h 1117"/>
                  <a:gd name="T40" fmla="*/ 2147483646 w 1622"/>
                  <a:gd name="T41" fmla="*/ 2147483646 h 1117"/>
                  <a:gd name="T42" fmla="*/ 2147483646 w 1622"/>
                  <a:gd name="T43" fmla="*/ 2147483646 h 1117"/>
                  <a:gd name="T44" fmla="*/ 2147483646 w 1622"/>
                  <a:gd name="T45" fmla="*/ 2147483646 h 1117"/>
                  <a:gd name="T46" fmla="*/ 2147483646 w 1622"/>
                  <a:gd name="T47" fmla="*/ 2147483646 h 1117"/>
                  <a:gd name="T48" fmla="*/ 2147483646 w 1622"/>
                  <a:gd name="T49" fmla="*/ 2147483646 h 1117"/>
                  <a:gd name="T50" fmla="*/ 2147483646 w 1622"/>
                  <a:gd name="T51" fmla="*/ 2147483646 h 1117"/>
                  <a:gd name="T52" fmla="*/ 2147483646 w 1622"/>
                  <a:gd name="T53" fmla="*/ 2147483646 h 1117"/>
                  <a:gd name="T54" fmla="*/ 2147483646 w 1622"/>
                  <a:gd name="T55" fmla="*/ 2147483646 h 1117"/>
                  <a:gd name="T56" fmla="*/ 2147483646 w 1622"/>
                  <a:gd name="T57" fmla="*/ 2147483646 h 1117"/>
                  <a:gd name="T58" fmla="*/ 2147483646 w 1622"/>
                  <a:gd name="T59" fmla="*/ 2147483646 h 1117"/>
                  <a:gd name="T60" fmla="*/ 2147483646 w 1622"/>
                  <a:gd name="T61" fmla="*/ 2147483646 h 1117"/>
                  <a:gd name="T62" fmla="*/ 2147483646 w 1622"/>
                  <a:gd name="T63" fmla="*/ 2147483646 h 1117"/>
                  <a:gd name="T64" fmla="*/ 2147483646 w 1622"/>
                  <a:gd name="T65" fmla="*/ 2147483646 h 1117"/>
                  <a:gd name="T66" fmla="*/ 2147483646 w 1622"/>
                  <a:gd name="T67" fmla="*/ 2147483646 h 1117"/>
                  <a:gd name="T68" fmla="*/ 2147483646 w 1622"/>
                  <a:gd name="T69" fmla="*/ 2147483646 h 1117"/>
                  <a:gd name="T70" fmla="*/ 2147483646 w 1622"/>
                  <a:gd name="T71" fmla="*/ 2147483646 h 1117"/>
                  <a:gd name="T72" fmla="*/ 2147483646 w 1622"/>
                  <a:gd name="T73" fmla="*/ 2147483646 h 1117"/>
                  <a:gd name="T74" fmla="*/ 2147483646 w 1622"/>
                  <a:gd name="T75" fmla="*/ 2147483646 h 1117"/>
                  <a:gd name="T76" fmla="*/ 2147483646 w 1622"/>
                  <a:gd name="T77" fmla="*/ 2147483646 h 1117"/>
                  <a:gd name="T78" fmla="*/ 2147483646 w 1622"/>
                  <a:gd name="T79" fmla="*/ 2147483646 h 1117"/>
                  <a:gd name="T80" fmla="*/ 2147483646 w 1622"/>
                  <a:gd name="T81" fmla="*/ 0 h 1117"/>
                  <a:gd name="T82" fmla="*/ 2147483646 w 1622"/>
                  <a:gd name="T83" fmla="*/ 2147483646 h 1117"/>
                  <a:gd name="T84" fmla="*/ 2147483646 w 1622"/>
                  <a:gd name="T85" fmla="*/ 2147483646 h 1117"/>
                  <a:gd name="T86" fmla="*/ 2147483646 w 1622"/>
                  <a:gd name="T87" fmla="*/ 2147483646 h 1117"/>
                  <a:gd name="T88" fmla="*/ 2147483646 w 1622"/>
                  <a:gd name="T89" fmla="*/ 2147483646 h 1117"/>
                  <a:gd name="T90" fmla="*/ 2147483646 w 1622"/>
                  <a:gd name="T91" fmla="*/ 2147483646 h 1117"/>
                  <a:gd name="T92" fmla="*/ 2147483646 w 1622"/>
                  <a:gd name="T93" fmla="*/ 2147483646 h 1117"/>
                  <a:gd name="T94" fmla="*/ 2147483646 w 1622"/>
                  <a:gd name="T95" fmla="*/ 2147483646 h 1117"/>
                  <a:gd name="T96" fmla="*/ 2147483646 w 1622"/>
                  <a:gd name="T97" fmla="*/ 2147483646 h 1117"/>
                  <a:gd name="T98" fmla="*/ 2147483646 w 1622"/>
                  <a:gd name="T99" fmla="*/ 2147483646 h 1117"/>
                  <a:gd name="T100" fmla="*/ 2147483646 w 1622"/>
                  <a:gd name="T101" fmla="*/ 2147483646 h 1117"/>
                  <a:gd name="T102" fmla="*/ 2147483646 w 1622"/>
                  <a:gd name="T103" fmla="*/ 2147483646 h 1117"/>
                  <a:gd name="T104" fmla="*/ 2147483646 w 1622"/>
                  <a:gd name="T105" fmla="*/ 2147483646 h 1117"/>
                  <a:gd name="T106" fmla="*/ 2147483646 w 1622"/>
                  <a:gd name="T107" fmla="*/ 2147483646 h 1117"/>
                  <a:gd name="T108" fmla="*/ 2147483646 w 1622"/>
                  <a:gd name="T109" fmla="*/ 2147483646 h 1117"/>
                  <a:gd name="T110" fmla="*/ 0 w 1622"/>
                  <a:gd name="T111" fmla="*/ 2147483646 h 1117"/>
                  <a:gd name="T112" fmla="*/ 2147483646 w 1622"/>
                  <a:gd name="T113" fmla="*/ 2147483646 h 1117"/>
                  <a:gd name="T114" fmla="*/ 2147483646 w 1622"/>
                  <a:gd name="T115" fmla="*/ 2147483646 h 1117"/>
                  <a:gd name="T116" fmla="*/ 2147483646 w 1622"/>
                  <a:gd name="T117" fmla="*/ 2147483646 h 1117"/>
                  <a:gd name="T118" fmla="*/ 2147483646 w 1622"/>
                  <a:gd name="T119" fmla="*/ 2147483646 h 1117"/>
                  <a:gd name="T120" fmla="*/ 2147483646 w 1622"/>
                  <a:gd name="T121" fmla="*/ 2147483646 h 1117"/>
                  <a:gd name="T122" fmla="*/ 2147483646 w 1622"/>
                  <a:gd name="T123" fmla="*/ 2147483646 h 111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22" h="1117">
                    <a:moveTo>
                      <a:pt x="931" y="943"/>
                    </a:moveTo>
                    <a:lnTo>
                      <a:pt x="973" y="955"/>
                    </a:lnTo>
                    <a:lnTo>
                      <a:pt x="1075" y="1003"/>
                    </a:lnTo>
                    <a:lnTo>
                      <a:pt x="1111" y="1081"/>
                    </a:lnTo>
                    <a:lnTo>
                      <a:pt x="1111" y="1117"/>
                    </a:lnTo>
                    <a:lnTo>
                      <a:pt x="1190" y="1093"/>
                    </a:lnTo>
                    <a:lnTo>
                      <a:pt x="1232" y="1057"/>
                    </a:lnTo>
                    <a:lnTo>
                      <a:pt x="1262" y="1051"/>
                    </a:lnTo>
                    <a:lnTo>
                      <a:pt x="1322" y="1039"/>
                    </a:lnTo>
                    <a:lnTo>
                      <a:pt x="1370" y="979"/>
                    </a:lnTo>
                    <a:lnTo>
                      <a:pt x="1394" y="985"/>
                    </a:lnTo>
                    <a:lnTo>
                      <a:pt x="1406" y="1045"/>
                    </a:lnTo>
                    <a:lnTo>
                      <a:pt x="1430" y="1027"/>
                    </a:lnTo>
                    <a:lnTo>
                      <a:pt x="1448" y="1033"/>
                    </a:lnTo>
                    <a:lnTo>
                      <a:pt x="1436" y="1051"/>
                    </a:lnTo>
                    <a:lnTo>
                      <a:pt x="1448" y="1075"/>
                    </a:lnTo>
                    <a:lnTo>
                      <a:pt x="1502" y="1033"/>
                    </a:lnTo>
                    <a:lnTo>
                      <a:pt x="1520" y="1009"/>
                    </a:lnTo>
                    <a:lnTo>
                      <a:pt x="1466" y="1003"/>
                    </a:lnTo>
                    <a:lnTo>
                      <a:pt x="1442" y="967"/>
                    </a:lnTo>
                    <a:lnTo>
                      <a:pt x="1460" y="949"/>
                    </a:lnTo>
                    <a:lnTo>
                      <a:pt x="1466" y="925"/>
                    </a:lnTo>
                    <a:lnTo>
                      <a:pt x="1382" y="943"/>
                    </a:lnTo>
                    <a:lnTo>
                      <a:pt x="1340" y="979"/>
                    </a:lnTo>
                    <a:lnTo>
                      <a:pt x="1358" y="937"/>
                    </a:lnTo>
                    <a:lnTo>
                      <a:pt x="1400" y="913"/>
                    </a:lnTo>
                    <a:lnTo>
                      <a:pt x="1424" y="889"/>
                    </a:lnTo>
                    <a:lnTo>
                      <a:pt x="1496" y="895"/>
                    </a:lnTo>
                    <a:lnTo>
                      <a:pt x="1550" y="889"/>
                    </a:lnTo>
                    <a:lnTo>
                      <a:pt x="1592" y="859"/>
                    </a:lnTo>
                    <a:lnTo>
                      <a:pt x="1622" y="835"/>
                    </a:lnTo>
                    <a:lnTo>
                      <a:pt x="1598" y="775"/>
                    </a:lnTo>
                    <a:lnTo>
                      <a:pt x="1592" y="745"/>
                    </a:lnTo>
                    <a:lnTo>
                      <a:pt x="1514" y="703"/>
                    </a:lnTo>
                    <a:lnTo>
                      <a:pt x="1514" y="679"/>
                    </a:lnTo>
                    <a:lnTo>
                      <a:pt x="1448" y="553"/>
                    </a:lnTo>
                    <a:lnTo>
                      <a:pt x="1430" y="607"/>
                    </a:lnTo>
                    <a:lnTo>
                      <a:pt x="1388" y="619"/>
                    </a:lnTo>
                    <a:lnTo>
                      <a:pt x="1376" y="607"/>
                    </a:lnTo>
                    <a:lnTo>
                      <a:pt x="1358" y="607"/>
                    </a:lnTo>
                    <a:lnTo>
                      <a:pt x="1358" y="522"/>
                    </a:lnTo>
                    <a:lnTo>
                      <a:pt x="1322" y="516"/>
                    </a:lnTo>
                    <a:lnTo>
                      <a:pt x="1292" y="474"/>
                    </a:lnTo>
                    <a:lnTo>
                      <a:pt x="1262" y="480"/>
                    </a:lnTo>
                    <a:lnTo>
                      <a:pt x="1226" y="468"/>
                    </a:lnTo>
                    <a:lnTo>
                      <a:pt x="1202" y="474"/>
                    </a:lnTo>
                    <a:lnTo>
                      <a:pt x="1202" y="504"/>
                    </a:lnTo>
                    <a:lnTo>
                      <a:pt x="1202" y="535"/>
                    </a:lnTo>
                    <a:lnTo>
                      <a:pt x="1196" y="601"/>
                    </a:lnTo>
                    <a:lnTo>
                      <a:pt x="1190" y="625"/>
                    </a:lnTo>
                    <a:lnTo>
                      <a:pt x="1226" y="697"/>
                    </a:lnTo>
                    <a:lnTo>
                      <a:pt x="1166" y="751"/>
                    </a:lnTo>
                    <a:lnTo>
                      <a:pt x="1178" y="841"/>
                    </a:lnTo>
                    <a:lnTo>
                      <a:pt x="1154" y="859"/>
                    </a:lnTo>
                    <a:lnTo>
                      <a:pt x="1130" y="847"/>
                    </a:lnTo>
                    <a:lnTo>
                      <a:pt x="1117" y="739"/>
                    </a:lnTo>
                    <a:lnTo>
                      <a:pt x="1057" y="733"/>
                    </a:lnTo>
                    <a:lnTo>
                      <a:pt x="943" y="667"/>
                    </a:lnTo>
                    <a:lnTo>
                      <a:pt x="919" y="667"/>
                    </a:lnTo>
                    <a:lnTo>
                      <a:pt x="901" y="613"/>
                    </a:lnTo>
                    <a:lnTo>
                      <a:pt x="883" y="595"/>
                    </a:lnTo>
                    <a:lnTo>
                      <a:pt x="931" y="450"/>
                    </a:lnTo>
                    <a:lnTo>
                      <a:pt x="961" y="420"/>
                    </a:lnTo>
                    <a:lnTo>
                      <a:pt x="991" y="402"/>
                    </a:lnTo>
                    <a:lnTo>
                      <a:pt x="1009" y="402"/>
                    </a:lnTo>
                    <a:lnTo>
                      <a:pt x="1027" y="342"/>
                    </a:lnTo>
                    <a:lnTo>
                      <a:pt x="1039" y="294"/>
                    </a:lnTo>
                    <a:lnTo>
                      <a:pt x="1099" y="282"/>
                    </a:lnTo>
                    <a:lnTo>
                      <a:pt x="1130" y="258"/>
                    </a:lnTo>
                    <a:lnTo>
                      <a:pt x="1111" y="204"/>
                    </a:lnTo>
                    <a:lnTo>
                      <a:pt x="1124" y="168"/>
                    </a:lnTo>
                    <a:lnTo>
                      <a:pt x="1099" y="138"/>
                    </a:lnTo>
                    <a:lnTo>
                      <a:pt x="1063" y="132"/>
                    </a:lnTo>
                    <a:lnTo>
                      <a:pt x="1051" y="192"/>
                    </a:lnTo>
                    <a:lnTo>
                      <a:pt x="1015" y="246"/>
                    </a:lnTo>
                    <a:lnTo>
                      <a:pt x="1003" y="180"/>
                    </a:lnTo>
                    <a:lnTo>
                      <a:pt x="985" y="156"/>
                    </a:lnTo>
                    <a:lnTo>
                      <a:pt x="961" y="186"/>
                    </a:lnTo>
                    <a:lnTo>
                      <a:pt x="949" y="156"/>
                    </a:lnTo>
                    <a:lnTo>
                      <a:pt x="925" y="114"/>
                    </a:lnTo>
                    <a:lnTo>
                      <a:pt x="913" y="60"/>
                    </a:lnTo>
                    <a:lnTo>
                      <a:pt x="877" y="0"/>
                    </a:lnTo>
                    <a:lnTo>
                      <a:pt x="847" y="84"/>
                    </a:lnTo>
                    <a:lnTo>
                      <a:pt x="847" y="114"/>
                    </a:lnTo>
                    <a:lnTo>
                      <a:pt x="889" y="150"/>
                    </a:lnTo>
                    <a:lnTo>
                      <a:pt x="895" y="186"/>
                    </a:lnTo>
                    <a:lnTo>
                      <a:pt x="865" y="216"/>
                    </a:lnTo>
                    <a:lnTo>
                      <a:pt x="847" y="204"/>
                    </a:lnTo>
                    <a:lnTo>
                      <a:pt x="823" y="204"/>
                    </a:lnTo>
                    <a:lnTo>
                      <a:pt x="811" y="234"/>
                    </a:lnTo>
                    <a:lnTo>
                      <a:pt x="769" y="222"/>
                    </a:lnTo>
                    <a:lnTo>
                      <a:pt x="709" y="222"/>
                    </a:lnTo>
                    <a:lnTo>
                      <a:pt x="673" y="198"/>
                    </a:lnTo>
                    <a:lnTo>
                      <a:pt x="619" y="210"/>
                    </a:lnTo>
                    <a:lnTo>
                      <a:pt x="625" y="228"/>
                    </a:lnTo>
                    <a:lnTo>
                      <a:pt x="631" y="264"/>
                    </a:lnTo>
                    <a:lnTo>
                      <a:pt x="613" y="258"/>
                    </a:lnTo>
                    <a:lnTo>
                      <a:pt x="583" y="222"/>
                    </a:lnTo>
                    <a:lnTo>
                      <a:pt x="517" y="234"/>
                    </a:lnTo>
                    <a:lnTo>
                      <a:pt x="487" y="210"/>
                    </a:lnTo>
                    <a:lnTo>
                      <a:pt x="499" y="186"/>
                    </a:lnTo>
                    <a:lnTo>
                      <a:pt x="457" y="174"/>
                    </a:lnTo>
                    <a:lnTo>
                      <a:pt x="409" y="150"/>
                    </a:lnTo>
                    <a:lnTo>
                      <a:pt x="343" y="132"/>
                    </a:lnTo>
                    <a:lnTo>
                      <a:pt x="301" y="144"/>
                    </a:lnTo>
                    <a:lnTo>
                      <a:pt x="259" y="96"/>
                    </a:lnTo>
                    <a:lnTo>
                      <a:pt x="145" y="150"/>
                    </a:lnTo>
                    <a:lnTo>
                      <a:pt x="115" y="180"/>
                    </a:lnTo>
                    <a:lnTo>
                      <a:pt x="67" y="168"/>
                    </a:lnTo>
                    <a:lnTo>
                      <a:pt x="37" y="138"/>
                    </a:lnTo>
                    <a:lnTo>
                      <a:pt x="0" y="126"/>
                    </a:lnTo>
                    <a:lnTo>
                      <a:pt x="0" y="553"/>
                    </a:lnTo>
                    <a:lnTo>
                      <a:pt x="61" y="583"/>
                    </a:lnTo>
                    <a:lnTo>
                      <a:pt x="109" y="559"/>
                    </a:lnTo>
                    <a:lnTo>
                      <a:pt x="175" y="679"/>
                    </a:lnTo>
                    <a:lnTo>
                      <a:pt x="217" y="709"/>
                    </a:lnTo>
                    <a:lnTo>
                      <a:pt x="211" y="757"/>
                    </a:lnTo>
                    <a:lnTo>
                      <a:pt x="229" y="793"/>
                    </a:lnTo>
                    <a:lnTo>
                      <a:pt x="277" y="859"/>
                    </a:lnTo>
                    <a:lnTo>
                      <a:pt x="343" y="901"/>
                    </a:lnTo>
                    <a:lnTo>
                      <a:pt x="349" y="931"/>
                    </a:lnTo>
                    <a:lnTo>
                      <a:pt x="871" y="931"/>
                    </a:lnTo>
                    <a:lnTo>
                      <a:pt x="931" y="9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1269207" y="2817813"/>
                <a:ext cx="1435100" cy="741363"/>
              </a:xfrm>
              <a:custGeom>
                <a:avLst/>
                <a:gdLst>
                  <a:gd name="T0" fmla="*/ 2147483646 w 1099"/>
                  <a:gd name="T1" fmla="*/ 2147483646 h 571"/>
                  <a:gd name="T2" fmla="*/ 2147483646 w 1099"/>
                  <a:gd name="T3" fmla="*/ 2147483646 h 571"/>
                  <a:gd name="T4" fmla="*/ 2147483646 w 1099"/>
                  <a:gd name="T5" fmla="*/ 2147483646 h 571"/>
                  <a:gd name="T6" fmla="*/ 2147483646 w 1099"/>
                  <a:gd name="T7" fmla="*/ 2147483646 h 571"/>
                  <a:gd name="T8" fmla="*/ 2147483646 w 1099"/>
                  <a:gd name="T9" fmla="*/ 2147483646 h 571"/>
                  <a:gd name="T10" fmla="*/ 2147483646 w 1099"/>
                  <a:gd name="T11" fmla="*/ 2147483646 h 571"/>
                  <a:gd name="T12" fmla="*/ 2147483646 w 1099"/>
                  <a:gd name="T13" fmla="*/ 2147483646 h 571"/>
                  <a:gd name="T14" fmla="*/ 2147483646 w 1099"/>
                  <a:gd name="T15" fmla="*/ 2147483646 h 571"/>
                  <a:gd name="T16" fmla="*/ 2147483646 w 1099"/>
                  <a:gd name="T17" fmla="*/ 2147483646 h 571"/>
                  <a:gd name="T18" fmla="*/ 2147483646 w 1099"/>
                  <a:gd name="T19" fmla="*/ 2147483646 h 571"/>
                  <a:gd name="T20" fmla="*/ 2147483646 w 1099"/>
                  <a:gd name="T21" fmla="*/ 2147483646 h 571"/>
                  <a:gd name="T22" fmla="*/ 2147483646 w 1099"/>
                  <a:gd name="T23" fmla="*/ 2147483646 h 571"/>
                  <a:gd name="T24" fmla="*/ 2147483646 w 1099"/>
                  <a:gd name="T25" fmla="*/ 2147483646 h 571"/>
                  <a:gd name="T26" fmla="*/ 2147483646 w 1099"/>
                  <a:gd name="T27" fmla="*/ 2147483646 h 571"/>
                  <a:gd name="T28" fmla="*/ 2147483646 w 1099"/>
                  <a:gd name="T29" fmla="*/ 2147483646 h 571"/>
                  <a:gd name="T30" fmla="*/ 2147483646 w 1099"/>
                  <a:gd name="T31" fmla="*/ 2147483646 h 571"/>
                  <a:gd name="T32" fmla="*/ 2147483646 w 1099"/>
                  <a:gd name="T33" fmla="*/ 2147483646 h 571"/>
                  <a:gd name="T34" fmla="*/ 2147483646 w 1099"/>
                  <a:gd name="T35" fmla="*/ 2147483646 h 571"/>
                  <a:gd name="T36" fmla="*/ 2147483646 w 1099"/>
                  <a:gd name="T37" fmla="*/ 2147483646 h 571"/>
                  <a:gd name="T38" fmla="*/ 2147483646 w 1099"/>
                  <a:gd name="T39" fmla="*/ 2147483646 h 571"/>
                  <a:gd name="T40" fmla="*/ 2147483646 w 1099"/>
                  <a:gd name="T41" fmla="*/ 2147483646 h 571"/>
                  <a:gd name="T42" fmla="*/ 2147483646 w 1099"/>
                  <a:gd name="T43" fmla="*/ 2147483646 h 571"/>
                  <a:gd name="T44" fmla="*/ 2147483646 w 1099"/>
                  <a:gd name="T45" fmla="*/ 2147483646 h 571"/>
                  <a:gd name="T46" fmla="*/ 2147483646 w 1099"/>
                  <a:gd name="T47" fmla="*/ 2147483646 h 571"/>
                  <a:gd name="T48" fmla="*/ 2147483646 w 1099"/>
                  <a:gd name="T49" fmla="*/ 2147483646 h 571"/>
                  <a:gd name="T50" fmla="*/ 2147483646 w 1099"/>
                  <a:gd name="T51" fmla="*/ 0 h 571"/>
                  <a:gd name="T52" fmla="*/ 2147483646 w 1099"/>
                  <a:gd name="T53" fmla="*/ 2147483646 h 571"/>
                  <a:gd name="T54" fmla="*/ 2147483646 w 1099"/>
                  <a:gd name="T55" fmla="*/ 2147483646 h 571"/>
                  <a:gd name="T56" fmla="*/ 2147483646 w 1099"/>
                  <a:gd name="T57" fmla="*/ 2147483646 h 571"/>
                  <a:gd name="T58" fmla="*/ 0 w 1099"/>
                  <a:gd name="T59" fmla="*/ 2147483646 h 571"/>
                  <a:gd name="T60" fmla="*/ 2147483646 w 1099"/>
                  <a:gd name="T61" fmla="*/ 2147483646 h 571"/>
                  <a:gd name="T62" fmla="*/ 2147483646 w 1099"/>
                  <a:gd name="T63" fmla="*/ 2147483646 h 571"/>
                  <a:gd name="T64" fmla="*/ 2147483646 w 1099"/>
                  <a:gd name="T65" fmla="*/ 2147483646 h 571"/>
                  <a:gd name="T66" fmla="*/ 2147483646 w 1099"/>
                  <a:gd name="T67" fmla="*/ 2147483646 h 57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99" h="571">
                    <a:moveTo>
                      <a:pt x="252" y="439"/>
                    </a:moveTo>
                    <a:lnTo>
                      <a:pt x="300" y="439"/>
                    </a:lnTo>
                    <a:lnTo>
                      <a:pt x="318" y="427"/>
                    </a:lnTo>
                    <a:lnTo>
                      <a:pt x="348" y="433"/>
                    </a:lnTo>
                    <a:lnTo>
                      <a:pt x="396" y="487"/>
                    </a:lnTo>
                    <a:lnTo>
                      <a:pt x="432" y="475"/>
                    </a:lnTo>
                    <a:lnTo>
                      <a:pt x="456" y="493"/>
                    </a:lnTo>
                    <a:lnTo>
                      <a:pt x="474" y="523"/>
                    </a:lnTo>
                    <a:lnTo>
                      <a:pt x="498" y="547"/>
                    </a:lnTo>
                    <a:lnTo>
                      <a:pt x="528" y="553"/>
                    </a:lnTo>
                    <a:lnTo>
                      <a:pt x="528" y="511"/>
                    </a:lnTo>
                    <a:lnTo>
                      <a:pt x="552" y="487"/>
                    </a:lnTo>
                    <a:lnTo>
                      <a:pt x="570" y="469"/>
                    </a:lnTo>
                    <a:lnTo>
                      <a:pt x="630" y="475"/>
                    </a:lnTo>
                    <a:lnTo>
                      <a:pt x="666" y="475"/>
                    </a:lnTo>
                    <a:lnTo>
                      <a:pt x="714" y="463"/>
                    </a:lnTo>
                    <a:lnTo>
                      <a:pt x="744" y="463"/>
                    </a:lnTo>
                    <a:lnTo>
                      <a:pt x="774" y="457"/>
                    </a:lnTo>
                    <a:lnTo>
                      <a:pt x="780" y="487"/>
                    </a:lnTo>
                    <a:lnTo>
                      <a:pt x="792" y="529"/>
                    </a:lnTo>
                    <a:lnTo>
                      <a:pt x="829" y="565"/>
                    </a:lnTo>
                    <a:lnTo>
                      <a:pt x="847" y="571"/>
                    </a:lnTo>
                    <a:lnTo>
                      <a:pt x="841" y="511"/>
                    </a:lnTo>
                    <a:lnTo>
                      <a:pt x="817" y="445"/>
                    </a:lnTo>
                    <a:lnTo>
                      <a:pt x="847" y="409"/>
                    </a:lnTo>
                    <a:lnTo>
                      <a:pt x="877" y="397"/>
                    </a:lnTo>
                    <a:lnTo>
                      <a:pt x="931" y="343"/>
                    </a:lnTo>
                    <a:lnTo>
                      <a:pt x="925" y="307"/>
                    </a:lnTo>
                    <a:lnTo>
                      <a:pt x="919" y="271"/>
                    </a:lnTo>
                    <a:lnTo>
                      <a:pt x="937" y="283"/>
                    </a:lnTo>
                    <a:lnTo>
                      <a:pt x="943" y="277"/>
                    </a:lnTo>
                    <a:lnTo>
                      <a:pt x="937" y="253"/>
                    </a:lnTo>
                    <a:lnTo>
                      <a:pt x="949" y="253"/>
                    </a:lnTo>
                    <a:lnTo>
                      <a:pt x="967" y="247"/>
                    </a:lnTo>
                    <a:lnTo>
                      <a:pt x="979" y="217"/>
                    </a:lnTo>
                    <a:lnTo>
                      <a:pt x="1003" y="211"/>
                    </a:lnTo>
                    <a:lnTo>
                      <a:pt x="1039" y="193"/>
                    </a:lnTo>
                    <a:lnTo>
                      <a:pt x="1039" y="144"/>
                    </a:lnTo>
                    <a:lnTo>
                      <a:pt x="1099" y="114"/>
                    </a:lnTo>
                    <a:lnTo>
                      <a:pt x="1087" y="54"/>
                    </a:lnTo>
                    <a:lnTo>
                      <a:pt x="1063" y="48"/>
                    </a:lnTo>
                    <a:lnTo>
                      <a:pt x="1015" y="108"/>
                    </a:lnTo>
                    <a:lnTo>
                      <a:pt x="955" y="120"/>
                    </a:lnTo>
                    <a:lnTo>
                      <a:pt x="925" y="126"/>
                    </a:lnTo>
                    <a:lnTo>
                      <a:pt x="883" y="162"/>
                    </a:lnTo>
                    <a:lnTo>
                      <a:pt x="804" y="186"/>
                    </a:lnTo>
                    <a:lnTo>
                      <a:pt x="804" y="150"/>
                    </a:lnTo>
                    <a:lnTo>
                      <a:pt x="768" y="72"/>
                    </a:lnTo>
                    <a:lnTo>
                      <a:pt x="666" y="24"/>
                    </a:lnTo>
                    <a:lnTo>
                      <a:pt x="624" y="12"/>
                    </a:lnTo>
                    <a:lnTo>
                      <a:pt x="564" y="0"/>
                    </a:lnTo>
                    <a:lnTo>
                      <a:pt x="42" y="0"/>
                    </a:lnTo>
                    <a:lnTo>
                      <a:pt x="48" y="36"/>
                    </a:lnTo>
                    <a:lnTo>
                      <a:pt x="30" y="48"/>
                    </a:lnTo>
                    <a:lnTo>
                      <a:pt x="36" y="24"/>
                    </a:lnTo>
                    <a:lnTo>
                      <a:pt x="0" y="12"/>
                    </a:lnTo>
                    <a:lnTo>
                      <a:pt x="18" y="78"/>
                    </a:lnTo>
                    <a:lnTo>
                      <a:pt x="12" y="126"/>
                    </a:lnTo>
                    <a:lnTo>
                      <a:pt x="0" y="174"/>
                    </a:lnTo>
                    <a:lnTo>
                      <a:pt x="12" y="211"/>
                    </a:lnTo>
                    <a:lnTo>
                      <a:pt x="12" y="235"/>
                    </a:lnTo>
                    <a:lnTo>
                      <a:pt x="42" y="295"/>
                    </a:lnTo>
                    <a:lnTo>
                      <a:pt x="66" y="337"/>
                    </a:lnTo>
                    <a:lnTo>
                      <a:pt x="84" y="367"/>
                    </a:lnTo>
                    <a:lnTo>
                      <a:pt x="138" y="403"/>
                    </a:lnTo>
                    <a:lnTo>
                      <a:pt x="144" y="415"/>
                    </a:lnTo>
                    <a:lnTo>
                      <a:pt x="192" y="409"/>
                    </a:lnTo>
                    <a:lnTo>
                      <a:pt x="252" y="43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2185194" y="3824288"/>
                <a:ext cx="111125" cy="112713"/>
              </a:xfrm>
              <a:custGeom>
                <a:avLst/>
                <a:gdLst>
                  <a:gd name="T0" fmla="*/ 2147483646 w 14"/>
                  <a:gd name="T1" fmla="*/ 2147483646 h 14"/>
                  <a:gd name="T2" fmla="*/ 2147483646 w 14"/>
                  <a:gd name="T3" fmla="*/ 2147483646 h 14"/>
                  <a:gd name="T4" fmla="*/ 2147483646 w 14"/>
                  <a:gd name="T5" fmla="*/ 0 h 14"/>
                  <a:gd name="T6" fmla="*/ 2147483646 w 14"/>
                  <a:gd name="T7" fmla="*/ 2147483646 h 14"/>
                  <a:gd name="T8" fmla="*/ 0 w 14"/>
                  <a:gd name="T9" fmla="*/ 2147483646 h 14"/>
                  <a:gd name="T10" fmla="*/ 2147483646 w 14"/>
                  <a:gd name="T11" fmla="*/ 2147483646 h 14"/>
                  <a:gd name="T12" fmla="*/ 2147483646 w 14"/>
                  <a:gd name="T13" fmla="*/ 2147483646 h 14"/>
                  <a:gd name="T14" fmla="*/ 2147483646 w 14"/>
                  <a:gd name="T15" fmla="*/ 2147483646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cubicBezTo>
                      <a:pt x="14" y="12"/>
                      <a:pt x="13" y="11"/>
                      <a:pt x="13" y="1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9" y="13"/>
                      <a:pt x="9" y="13"/>
                      <a:pt x="9" y="13"/>
                    </a:cubicBez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2224882" y="3927476"/>
                <a:ext cx="95250" cy="69850"/>
              </a:xfrm>
              <a:custGeom>
                <a:avLst/>
                <a:gdLst>
                  <a:gd name="T0" fmla="*/ 2147483646 w 12"/>
                  <a:gd name="T1" fmla="*/ 2147483646 h 9"/>
                  <a:gd name="T2" fmla="*/ 2147483646 w 12"/>
                  <a:gd name="T3" fmla="*/ 0 h 9"/>
                  <a:gd name="T4" fmla="*/ 0 w 12"/>
                  <a:gd name="T5" fmla="*/ 2147483646 h 9"/>
                  <a:gd name="T6" fmla="*/ 2147483646 w 12"/>
                  <a:gd name="T7" fmla="*/ 2147483646 h 9"/>
                  <a:gd name="T8" fmla="*/ 2147483646 w 12"/>
                  <a:gd name="T9" fmla="*/ 2147483646 h 9"/>
                  <a:gd name="T10" fmla="*/ 2147483646 w 12"/>
                  <a:gd name="T11" fmla="*/ 2147483646 h 9"/>
                  <a:gd name="T12" fmla="*/ 2147483646 w 12"/>
                  <a:gd name="T13" fmla="*/ 214748364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9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4"/>
                      <a:pt x="10" y="2"/>
                      <a:pt x="9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2312194" y="3967163"/>
                <a:ext cx="141288" cy="60325"/>
              </a:xfrm>
              <a:custGeom>
                <a:avLst/>
                <a:gdLst>
                  <a:gd name="T0" fmla="*/ 2147483646 w 18"/>
                  <a:gd name="T1" fmla="*/ 2147483646 h 8"/>
                  <a:gd name="T2" fmla="*/ 2147483646 w 18"/>
                  <a:gd name="T3" fmla="*/ 2147483646 h 8"/>
                  <a:gd name="T4" fmla="*/ 2147483646 w 18"/>
                  <a:gd name="T5" fmla="*/ 2147483646 h 8"/>
                  <a:gd name="T6" fmla="*/ 2147483646 w 18"/>
                  <a:gd name="T7" fmla="*/ 0 h 8"/>
                  <a:gd name="T8" fmla="*/ 0 w 18"/>
                  <a:gd name="T9" fmla="*/ 2147483646 h 8"/>
                  <a:gd name="T10" fmla="*/ 2147483646 w 18"/>
                  <a:gd name="T11" fmla="*/ 2147483646 h 8"/>
                  <a:gd name="T12" fmla="*/ 2147483646 w 18"/>
                  <a:gd name="T13" fmla="*/ 2147483646 h 8"/>
                  <a:gd name="T14" fmla="*/ 2147483646 w 18"/>
                  <a:gd name="T15" fmla="*/ 2147483646 h 8"/>
                  <a:gd name="T16" fmla="*/ 2147483646 w 18"/>
                  <a:gd name="T17" fmla="*/ 2147483646 h 8"/>
                  <a:gd name="T18" fmla="*/ 2147483646 w 18"/>
                  <a:gd name="T19" fmla="*/ 2147483646 h 8"/>
                  <a:gd name="T20" fmla="*/ 2147483646 w 18"/>
                  <a:gd name="T21" fmla="*/ 2147483646 h 8"/>
                  <a:gd name="T22" fmla="*/ 2147483646 w 18"/>
                  <a:gd name="T23" fmla="*/ 2147483646 h 8"/>
                  <a:gd name="T24" fmla="*/ 2147483646 w 18"/>
                  <a:gd name="T25" fmla="*/ 2147483646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3" y="2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3" y="7"/>
                      <a:pt x="4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4"/>
                      <a:pt x="18" y="4"/>
                      <a:pt x="18" y="4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2405857" y="3897313"/>
                <a:ext cx="290512" cy="319088"/>
              </a:xfrm>
              <a:custGeom>
                <a:avLst/>
                <a:gdLst>
                  <a:gd name="T0" fmla="*/ 2147483646 w 37"/>
                  <a:gd name="T1" fmla="*/ 2147483646 h 41"/>
                  <a:gd name="T2" fmla="*/ 2147483646 w 37"/>
                  <a:gd name="T3" fmla="*/ 2147483646 h 41"/>
                  <a:gd name="T4" fmla="*/ 2147483646 w 37"/>
                  <a:gd name="T5" fmla="*/ 2147483646 h 41"/>
                  <a:gd name="T6" fmla="*/ 2147483646 w 37"/>
                  <a:gd name="T7" fmla="*/ 2147483646 h 41"/>
                  <a:gd name="T8" fmla="*/ 2147483646 w 37"/>
                  <a:gd name="T9" fmla="*/ 2147483646 h 41"/>
                  <a:gd name="T10" fmla="*/ 2147483646 w 37"/>
                  <a:gd name="T11" fmla="*/ 2147483646 h 41"/>
                  <a:gd name="T12" fmla="*/ 2147483646 w 37"/>
                  <a:gd name="T13" fmla="*/ 2147483646 h 41"/>
                  <a:gd name="T14" fmla="*/ 2147483646 w 37"/>
                  <a:gd name="T15" fmla="*/ 2147483646 h 41"/>
                  <a:gd name="T16" fmla="*/ 2147483646 w 37"/>
                  <a:gd name="T17" fmla="*/ 2147483646 h 41"/>
                  <a:gd name="T18" fmla="*/ 2147483646 w 37"/>
                  <a:gd name="T19" fmla="*/ 2147483646 h 41"/>
                  <a:gd name="T20" fmla="*/ 2147483646 w 37"/>
                  <a:gd name="T21" fmla="*/ 0 h 41"/>
                  <a:gd name="T22" fmla="*/ 2147483646 w 37"/>
                  <a:gd name="T23" fmla="*/ 2147483646 h 41"/>
                  <a:gd name="T24" fmla="*/ 2147483646 w 37"/>
                  <a:gd name="T25" fmla="*/ 2147483646 h 41"/>
                  <a:gd name="T26" fmla="*/ 2147483646 w 37"/>
                  <a:gd name="T27" fmla="*/ 2147483646 h 41"/>
                  <a:gd name="T28" fmla="*/ 2147483646 w 37"/>
                  <a:gd name="T29" fmla="*/ 2147483646 h 41"/>
                  <a:gd name="T30" fmla="*/ 2147483646 w 37"/>
                  <a:gd name="T31" fmla="*/ 2147483646 h 41"/>
                  <a:gd name="T32" fmla="*/ 2147483646 w 37"/>
                  <a:gd name="T33" fmla="*/ 2147483646 h 41"/>
                  <a:gd name="T34" fmla="*/ 2147483646 w 37"/>
                  <a:gd name="T35" fmla="*/ 2147483646 h 41"/>
                  <a:gd name="T36" fmla="*/ 2147483646 w 37"/>
                  <a:gd name="T37" fmla="*/ 2147483646 h 41"/>
                  <a:gd name="T38" fmla="*/ 2147483646 w 37"/>
                  <a:gd name="T39" fmla="*/ 2147483646 h 41"/>
                  <a:gd name="T40" fmla="*/ 2147483646 w 37"/>
                  <a:gd name="T41" fmla="*/ 2147483646 h 41"/>
                  <a:gd name="T42" fmla="*/ 2147483646 w 37"/>
                  <a:gd name="T43" fmla="*/ 2147483646 h 41"/>
                  <a:gd name="T44" fmla="*/ 0 w 37"/>
                  <a:gd name="T45" fmla="*/ 2147483646 h 41"/>
                  <a:gd name="T46" fmla="*/ 2147483646 w 37"/>
                  <a:gd name="T47" fmla="*/ 2147483646 h 41"/>
                  <a:gd name="T48" fmla="*/ 2147483646 w 37"/>
                  <a:gd name="T49" fmla="*/ 2147483646 h 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7" h="41">
                    <a:moveTo>
                      <a:pt x="37" y="34"/>
                    </a:move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12" y="41"/>
                      <a:pt x="12" y="41"/>
                      <a:pt x="12" y="41"/>
                    </a:cubicBezTo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3" name="Freeform 132"/>
              <p:cNvSpPr>
                <a:spLocks/>
              </p:cNvSpPr>
              <p:nvPr/>
            </p:nvSpPr>
            <p:spPr bwMode="auto">
              <a:xfrm>
                <a:off x="2145507" y="3802063"/>
                <a:ext cx="150812" cy="69850"/>
              </a:xfrm>
              <a:custGeom>
                <a:avLst/>
                <a:gdLst>
                  <a:gd name="T0" fmla="*/ 2147483646 w 19"/>
                  <a:gd name="T1" fmla="*/ 2147483646 h 9"/>
                  <a:gd name="T2" fmla="*/ 2147483646 w 19"/>
                  <a:gd name="T3" fmla="*/ 2147483646 h 9"/>
                  <a:gd name="T4" fmla="*/ 2147483646 w 19"/>
                  <a:gd name="T5" fmla="*/ 0 h 9"/>
                  <a:gd name="T6" fmla="*/ 2147483646 w 19"/>
                  <a:gd name="T7" fmla="*/ 2147483646 h 9"/>
                  <a:gd name="T8" fmla="*/ 0 w 19"/>
                  <a:gd name="T9" fmla="*/ 2147483646 h 9"/>
                  <a:gd name="T10" fmla="*/ 0 w 19"/>
                  <a:gd name="T11" fmla="*/ 2147483646 h 9"/>
                  <a:gd name="T12" fmla="*/ 2147483646 w 19"/>
                  <a:gd name="T13" fmla="*/ 2147483646 h 9"/>
                  <a:gd name="T14" fmla="*/ 2147483646 w 19"/>
                  <a:gd name="T15" fmla="*/ 2147483646 h 9"/>
                  <a:gd name="T16" fmla="*/ 2147483646 w 19"/>
                  <a:gd name="T17" fmla="*/ 2147483646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9">
                    <a:moveTo>
                      <a:pt x="19" y="3"/>
                    </a:moveTo>
                    <a:cubicBezTo>
                      <a:pt x="19" y="3"/>
                      <a:pt x="10" y="1"/>
                      <a:pt x="8" y="1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2" y="6"/>
                      <a:pt x="12" y="6"/>
                      <a:pt x="12" y="6"/>
                    </a:cubicBez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2066132" y="3760788"/>
                <a:ext cx="119062" cy="98425"/>
              </a:xfrm>
              <a:custGeom>
                <a:avLst/>
                <a:gdLst>
                  <a:gd name="T0" fmla="*/ 2147483646 w 15"/>
                  <a:gd name="T1" fmla="*/ 2147483646 h 12"/>
                  <a:gd name="T2" fmla="*/ 2147483646 w 15"/>
                  <a:gd name="T3" fmla="*/ 2147483646 h 12"/>
                  <a:gd name="T4" fmla="*/ 2147483646 w 15"/>
                  <a:gd name="T5" fmla="*/ 0 h 12"/>
                  <a:gd name="T6" fmla="*/ 2147483646 w 15"/>
                  <a:gd name="T7" fmla="*/ 0 h 12"/>
                  <a:gd name="T8" fmla="*/ 2147483646 w 15"/>
                  <a:gd name="T9" fmla="*/ 2147483646 h 12"/>
                  <a:gd name="T10" fmla="*/ 2147483646 w 15"/>
                  <a:gd name="T11" fmla="*/ 2147483646 h 12"/>
                  <a:gd name="T12" fmla="*/ 2147483646 w 15"/>
                  <a:gd name="T13" fmla="*/ 2147483646 h 12"/>
                  <a:gd name="T14" fmla="*/ 2147483646 w 15"/>
                  <a:gd name="T15" fmla="*/ 2147483646 h 12"/>
                  <a:gd name="T16" fmla="*/ 0 w 15"/>
                  <a:gd name="T17" fmla="*/ 2147483646 h 12"/>
                  <a:gd name="T18" fmla="*/ 2147483646 w 15"/>
                  <a:gd name="T19" fmla="*/ 2147483646 h 12"/>
                  <a:gd name="T20" fmla="*/ 2147483646 w 15"/>
                  <a:gd name="T21" fmla="*/ 2147483646 h 12"/>
                  <a:gd name="T22" fmla="*/ 2147483646 w 15"/>
                  <a:gd name="T23" fmla="*/ 2147483646 h 12"/>
                  <a:gd name="T24" fmla="*/ 2147483646 w 15"/>
                  <a:gd name="T25" fmla="*/ 2147483646 h 12"/>
                  <a:gd name="T26" fmla="*/ 2147483646 w 15"/>
                  <a:gd name="T27" fmla="*/ 2147483646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" h="12">
                    <a:moveTo>
                      <a:pt x="15" y="5"/>
                    </a:moveTo>
                    <a:cubicBezTo>
                      <a:pt x="13" y="5"/>
                      <a:pt x="11" y="4"/>
                      <a:pt x="11" y="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8"/>
                      <a:pt x="11" y="8"/>
                      <a:pt x="11" y="8"/>
                    </a:cubicBez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5" name="Freeform 134"/>
              <p:cNvSpPr>
                <a:spLocks/>
              </p:cNvSpPr>
              <p:nvPr/>
            </p:nvSpPr>
            <p:spPr bwMode="auto">
              <a:xfrm>
                <a:off x="1456532" y="3348038"/>
                <a:ext cx="754062" cy="493713"/>
              </a:xfrm>
              <a:custGeom>
                <a:avLst/>
                <a:gdLst>
                  <a:gd name="T0" fmla="*/ 2147483646 w 576"/>
                  <a:gd name="T1" fmla="*/ 2147483646 h 379"/>
                  <a:gd name="T2" fmla="*/ 2147483646 w 576"/>
                  <a:gd name="T3" fmla="*/ 2147483646 h 379"/>
                  <a:gd name="T4" fmla="*/ 2147483646 w 576"/>
                  <a:gd name="T5" fmla="*/ 2147483646 h 379"/>
                  <a:gd name="T6" fmla="*/ 2147483646 w 576"/>
                  <a:gd name="T7" fmla="*/ 2147483646 h 379"/>
                  <a:gd name="T8" fmla="*/ 2147483646 w 576"/>
                  <a:gd name="T9" fmla="*/ 2147483646 h 379"/>
                  <a:gd name="T10" fmla="*/ 2147483646 w 576"/>
                  <a:gd name="T11" fmla="*/ 2147483646 h 379"/>
                  <a:gd name="T12" fmla="*/ 2147483646 w 576"/>
                  <a:gd name="T13" fmla="*/ 2147483646 h 379"/>
                  <a:gd name="T14" fmla="*/ 2147483646 w 576"/>
                  <a:gd name="T15" fmla="*/ 2147483646 h 379"/>
                  <a:gd name="T16" fmla="*/ 2147483646 w 576"/>
                  <a:gd name="T17" fmla="*/ 2147483646 h 379"/>
                  <a:gd name="T18" fmla="*/ 2147483646 w 576"/>
                  <a:gd name="T19" fmla="*/ 2147483646 h 379"/>
                  <a:gd name="T20" fmla="*/ 2147483646 w 576"/>
                  <a:gd name="T21" fmla="*/ 2147483646 h 379"/>
                  <a:gd name="T22" fmla="*/ 2147483646 w 576"/>
                  <a:gd name="T23" fmla="*/ 2147483646 h 379"/>
                  <a:gd name="T24" fmla="*/ 2147483646 w 576"/>
                  <a:gd name="T25" fmla="*/ 2147483646 h 379"/>
                  <a:gd name="T26" fmla="*/ 2147483646 w 576"/>
                  <a:gd name="T27" fmla="*/ 2147483646 h 379"/>
                  <a:gd name="T28" fmla="*/ 2147483646 w 576"/>
                  <a:gd name="T29" fmla="*/ 2147483646 h 379"/>
                  <a:gd name="T30" fmla="*/ 2147483646 w 576"/>
                  <a:gd name="T31" fmla="*/ 2147483646 h 379"/>
                  <a:gd name="T32" fmla="*/ 2147483646 w 576"/>
                  <a:gd name="T33" fmla="*/ 2147483646 h 379"/>
                  <a:gd name="T34" fmla="*/ 2147483646 w 576"/>
                  <a:gd name="T35" fmla="*/ 2147483646 h 379"/>
                  <a:gd name="T36" fmla="*/ 2147483646 w 576"/>
                  <a:gd name="T37" fmla="*/ 2147483646 h 379"/>
                  <a:gd name="T38" fmla="*/ 2147483646 w 576"/>
                  <a:gd name="T39" fmla="*/ 2147483646 h 379"/>
                  <a:gd name="T40" fmla="*/ 2147483646 w 576"/>
                  <a:gd name="T41" fmla="*/ 2147483646 h 379"/>
                  <a:gd name="T42" fmla="*/ 2147483646 w 576"/>
                  <a:gd name="T43" fmla="*/ 2147483646 h 379"/>
                  <a:gd name="T44" fmla="*/ 2147483646 w 576"/>
                  <a:gd name="T45" fmla="*/ 2147483646 h 379"/>
                  <a:gd name="T46" fmla="*/ 2147483646 w 576"/>
                  <a:gd name="T47" fmla="*/ 2147483646 h 379"/>
                  <a:gd name="T48" fmla="*/ 2147483646 w 576"/>
                  <a:gd name="T49" fmla="*/ 0 h 379"/>
                  <a:gd name="T50" fmla="*/ 0 w 576"/>
                  <a:gd name="T51" fmla="*/ 2147483646 h 379"/>
                  <a:gd name="T52" fmla="*/ 2147483646 w 576"/>
                  <a:gd name="T53" fmla="*/ 2147483646 h 379"/>
                  <a:gd name="T54" fmla="*/ 2147483646 w 576"/>
                  <a:gd name="T55" fmla="*/ 2147483646 h 379"/>
                  <a:gd name="T56" fmla="*/ 2147483646 w 576"/>
                  <a:gd name="T57" fmla="*/ 2147483646 h 379"/>
                  <a:gd name="T58" fmla="*/ 2147483646 w 576"/>
                  <a:gd name="T59" fmla="*/ 2147483646 h 379"/>
                  <a:gd name="T60" fmla="*/ 2147483646 w 576"/>
                  <a:gd name="T61" fmla="*/ 2147483646 h 379"/>
                  <a:gd name="T62" fmla="*/ 2147483646 w 576"/>
                  <a:gd name="T63" fmla="*/ 2147483646 h 379"/>
                  <a:gd name="T64" fmla="*/ 2147483646 w 576"/>
                  <a:gd name="T65" fmla="*/ 2147483646 h 379"/>
                  <a:gd name="T66" fmla="*/ 2147483646 w 576"/>
                  <a:gd name="T67" fmla="*/ 2147483646 h 379"/>
                  <a:gd name="T68" fmla="*/ 2147483646 w 576"/>
                  <a:gd name="T69" fmla="*/ 2147483646 h 379"/>
                  <a:gd name="T70" fmla="*/ 2147483646 w 576"/>
                  <a:gd name="T71" fmla="*/ 2147483646 h 379"/>
                  <a:gd name="T72" fmla="*/ 2147483646 w 576"/>
                  <a:gd name="T73" fmla="*/ 2147483646 h 379"/>
                  <a:gd name="T74" fmla="*/ 2147483646 w 576"/>
                  <a:gd name="T75" fmla="*/ 2147483646 h 379"/>
                  <a:gd name="T76" fmla="*/ 2147483646 w 576"/>
                  <a:gd name="T77" fmla="*/ 2147483646 h 379"/>
                  <a:gd name="T78" fmla="*/ 2147483646 w 576"/>
                  <a:gd name="T79" fmla="*/ 2147483646 h 379"/>
                  <a:gd name="T80" fmla="*/ 2147483646 w 576"/>
                  <a:gd name="T81" fmla="*/ 2147483646 h 379"/>
                  <a:gd name="T82" fmla="*/ 2147483646 w 576"/>
                  <a:gd name="T83" fmla="*/ 2147483646 h 379"/>
                  <a:gd name="T84" fmla="*/ 2147483646 w 576"/>
                  <a:gd name="T85" fmla="*/ 2147483646 h 379"/>
                  <a:gd name="T86" fmla="*/ 2147483646 w 576"/>
                  <a:gd name="T87" fmla="*/ 2147483646 h 379"/>
                  <a:gd name="T88" fmla="*/ 2147483646 w 576"/>
                  <a:gd name="T89" fmla="*/ 2147483646 h 379"/>
                  <a:gd name="T90" fmla="*/ 2147483646 w 576"/>
                  <a:gd name="T91" fmla="*/ 2147483646 h 379"/>
                  <a:gd name="T92" fmla="*/ 2147483646 w 576"/>
                  <a:gd name="T93" fmla="*/ 2147483646 h 379"/>
                  <a:gd name="T94" fmla="*/ 2147483646 w 576"/>
                  <a:gd name="T95" fmla="*/ 2147483646 h 379"/>
                  <a:gd name="T96" fmla="*/ 2147483646 w 576"/>
                  <a:gd name="T97" fmla="*/ 2147483646 h 379"/>
                  <a:gd name="T98" fmla="*/ 2147483646 w 576"/>
                  <a:gd name="T99" fmla="*/ 2147483646 h 379"/>
                  <a:gd name="T100" fmla="*/ 2147483646 w 576"/>
                  <a:gd name="T101" fmla="*/ 2147483646 h 379"/>
                  <a:gd name="T102" fmla="*/ 2147483646 w 576"/>
                  <a:gd name="T103" fmla="*/ 2147483646 h 379"/>
                  <a:gd name="T104" fmla="*/ 2147483646 w 576"/>
                  <a:gd name="T105" fmla="*/ 2147483646 h 379"/>
                  <a:gd name="T106" fmla="*/ 2147483646 w 576"/>
                  <a:gd name="T107" fmla="*/ 2147483646 h 379"/>
                  <a:gd name="T108" fmla="*/ 2147483646 w 576"/>
                  <a:gd name="T109" fmla="*/ 2147483646 h 379"/>
                  <a:gd name="T110" fmla="*/ 2147483646 w 576"/>
                  <a:gd name="T111" fmla="*/ 2147483646 h 37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76" h="379">
                    <a:moveTo>
                      <a:pt x="486" y="348"/>
                    </a:moveTo>
                    <a:lnTo>
                      <a:pt x="504" y="348"/>
                    </a:lnTo>
                    <a:lnTo>
                      <a:pt x="492" y="324"/>
                    </a:lnTo>
                    <a:lnTo>
                      <a:pt x="504" y="318"/>
                    </a:lnTo>
                    <a:lnTo>
                      <a:pt x="534" y="318"/>
                    </a:lnTo>
                    <a:lnTo>
                      <a:pt x="528" y="312"/>
                    </a:lnTo>
                    <a:lnTo>
                      <a:pt x="546" y="300"/>
                    </a:lnTo>
                    <a:lnTo>
                      <a:pt x="564" y="288"/>
                    </a:lnTo>
                    <a:lnTo>
                      <a:pt x="576" y="240"/>
                    </a:lnTo>
                    <a:lnTo>
                      <a:pt x="504" y="252"/>
                    </a:lnTo>
                    <a:lnTo>
                      <a:pt x="474" y="294"/>
                    </a:lnTo>
                    <a:lnTo>
                      <a:pt x="426" y="300"/>
                    </a:lnTo>
                    <a:lnTo>
                      <a:pt x="378" y="240"/>
                    </a:lnTo>
                    <a:lnTo>
                      <a:pt x="372" y="162"/>
                    </a:lnTo>
                    <a:lnTo>
                      <a:pt x="384" y="144"/>
                    </a:lnTo>
                    <a:lnTo>
                      <a:pt x="354" y="138"/>
                    </a:lnTo>
                    <a:lnTo>
                      <a:pt x="330" y="114"/>
                    </a:lnTo>
                    <a:lnTo>
                      <a:pt x="312" y="84"/>
                    </a:lnTo>
                    <a:lnTo>
                      <a:pt x="288" y="66"/>
                    </a:lnTo>
                    <a:lnTo>
                      <a:pt x="252" y="78"/>
                    </a:lnTo>
                    <a:lnTo>
                      <a:pt x="204" y="24"/>
                    </a:lnTo>
                    <a:lnTo>
                      <a:pt x="174" y="18"/>
                    </a:lnTo>
                    <a:lnTo>
                      <a:pt x="156" y="30"/>
                    </a:lnTo>
                    <a:lnTo>
                      <a:pt x="108" y="30"/>
                    </a:lnTo>
                    <a:lnTo>
                      <a:pt x="48" y="0"/>
                    </a:lnTo>
                    <a:lnTo>
                      <a:pt x="0" y="6"/>
                    </a:lnTo>
                    <a:lnTo>
                      <a:pt x="36" y="72"/>
                    </a:lnTo>
                    <a:lnTo>
                      <a:pt x="60" y="108"/>
                    </a:lnTo>
                    <a:lnTo>
                      <a:pt x="54" y="120"/>
                    </a:lnTo>
                    <a:lnTo>
                      <a:pt x="96" y="150"/>
                    </a:lnTo>
                    <a:lnTo>
                      <a:pt x="102" y="180"/>
                    </a:lnTo>
                    <a:lnTo>
                      <a:pt x="120" y="192"/>
                    </a:lnTo>
                    <a:lnTo>
                      <a:pt x="144" y="216"/>
                    </a:lnTo>
                    <a:lnTo>
                      <a:pt x="150" y="198"/>
                    </a:lnTo>
                    <a:lnTo>
                      <a:pt x="126" y="180"/>
                    </a:lnTo>
                    <a:lnTo>
                      <a:pt x="102" y="126"/>
                    </a:lnTo>
                    <a:lnTo>
                      <a:pt x="60" y="66"/>
                    </a:lnTo>
                    <a:lnTo>
                      <a:pt x="48" y="30"/>
                    </a:lnTo>
                    <a:lnTo>
                      <a:pt x="78" y="42"/>
                    </a:lnTo>
                    <a:lnTo>
                      <a:pt x="108" y="102"/>
                    </a:lnTo>
                    <a:lnTo>
                      <a:pt x="120" y="120"/>
                    </a:lnTo>
                    <a:lnTo>
                      <a:pt x="150" y="138"/>
                    </a:lnTo>
                    <a:lnTo>
                      <a:pt x="150" y="156"/>
                    </a:lnTo>
                    <a:lnTo>
                      <a:pt x="174" y="168"/>
                    </a:lnTo>
                    <a:lnTo>
                      <a:pt x="186" y="186"/>
                    </a:lnTo>
                    <a:lnTo>
                      <a:pt x="216" y="216"/>
                    </a:lnTo>
                    <a:lnTo>
                      <a:pt x="222" y="258"/>
                    </a:lnTo>
                    <a:lnTo>
                      <a:pt x="222" y="276"/>
                    </a:lnTo>
                    <a:lnTo>
                      <a:pt x="300" y="324"/>
                    </a:lnTo>
                    <a:lnTo>
                      <a:pt x="336" y="342"/>
                    </a:lnTo>
                    <a:lnTo>
                      <a:pt x="402" y="360"/>
                    </a:lnTo>
                    <a:lnTo>
                      <a:pt x="420" y="354"/>
                    </a:lnTo>
                    <a:lnTo>
                      <a:pt x="438" y="354"/>
                    </a:lnTo>
                    <a:lnTo>
                      <a:pt x="468" y="379"/>
                    </a:lnTo>
                    <a:lnTo>
                      <a:pt x="474" y="366"/>
                    </a:lnTo>
                    <a:lnTo>
                      <a:pt x="486" y="34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6" name="Freeform 135"/>
              <p:cNvSpPr>
                <a:spLocks/>
              </p:cNvSpPr>
              <p:nvPr/>
            </p:nvSpPr>
            <p:spPr bwMode="auto">
              <a:xfrm rot="-852288">
                <a:off x="2690019" y="1370013"/>
                <a:ext cx="812800" cy="896938"/>
              </a:xfrm>
              <a:custGeom>
                <a:avLst/>
                <a:gdLst>
                  <a:gd name="T0" fmla="*/ 2147483646 w 1125"/>
                  <a:gd name="T1" fmla="*/ 2147483646 h 2047"/>
                  <a:gd name="T2" fmla="*/ 2147483646 w 1125"/>
                  <a:gd name="T3" fmla="*/ 2147483646 h 2047"/>
                  <a:gd name="T4" fmla="*/ 2147483646 w 1125"/>
                  <a:gd name="T5" fmla="*/ 2147483646 h 2047"/>
                  <a:gd name="T6" fmla="*/ 2147483646 w 1125"/>
                  <a:gd name="T7" fmla="*/ 2147483646 h 2047"/>
                  <a:gd name="T8" fmla="*/ 2147483646 w 1125"/>
                  <a:gd name="T9" fmla="*/ 2147483646 h 2047"/>
                  <a:gd name="T10" fmla="*/ 2147483646 w 1125"/>
                  <a:gd name="T11" fmla="*/ 2147483646 h 2047"/>
                  <a:gd name="T12" fmla="*/ 2147483646 w 1125"/>
                  <a:gd name="T13" fmla="*/ 2147483646 h 2047"/>
                  <a:gd name="T14" fmla="*/ 2147483646 w 1125"/>
                  <a:gd name="T15" fmla="*/ 2147483646 h 2047"/>
                  <a:gd name="T16" fmla="*/ 2147483646 w 1125"/>
                  <a:gd name="T17" fmla="*/ 2147483646 h 2047"/>
                  <a:gd name="T18" fmla="*/ 2147483646 w 1125"/>
                  <a:gd name="T19" fmla="*/ 2147483646 h 2047"/>
                  <a:gd name="T20" fmla="*/ 2147483646 w 1125"/>
                  <a:gd name="T21" fmla="*/ 2147483646 h 2047"/>
                  <a:gd name="T22" fmla="*/ 2147483646 w 1125"/>
                  <a:gd name="T23" fmla="*/ 2147483646 h 2047"/>
                  <a:gd name="T24" fmla="*/ 2147483646 w 1125"/>
                  <a:gd name="T25" fmla="*/ 2147483646 h 2047"/>
                  <a:gd name="T26" fmla="*/ 2147483646 w 1125"/>
                  <a:gd name="T27" fmla="*/ 2147483646 h 2047"/>
                  <a:gd name="T28" fmla="*/ 2147483646 w 1125"/>
                  <a:gd name="T29" fmla="*/ 2147483646 h 2047"/>
                  <a:gd name="T30" fmla="*/ 2147483646 w 1125"/>
                  <a:gd name="T31" fmla="*/ 2147483646 h 2047"/>
                  <a:gd name="T32" fmla="*/ 2147483646 w 1125"/>
                  <a:gd name="T33" fmla="*/ 2147483646 h 2047"/>
                  <a:gd name="T34" fmla="*/ 2147483646 w 1125"/>
                  <a:gd name="T35" fmla="*/ 2147483646 h 2047"/>
                  <a:gd name="T36" fmla="*/ 2147483646 w 1125"/>
                  <a:gd name="T37" fmla="*/ 2147483646 h 2047"/>
                  <a:gd name="T38" fmla="*/ 2147483646 w 1125"/>
                  <a:gd name="T39" fmla="*/ 2147483646 h 2047"/>
                  <a:gd name="T40" fmla="*/ 2147483646 w 1125"/>
                  <a:gd name="T41" fmla="*/ 2147483646 h 2047"/>
                  <a:gd name="T42" fmla="*/ 2147483646 w 1125"/>
                  <a:gd name="T43" fmla="*/ 2147483646 h 2047"/>
                  <a:gd name="T44" fmla="*/ 2147483646 w 1125"/>
                  <a:gd name="T45" fmla="*/ 2147483646 h 2047"/>
                  <a:gd name="T46" fmla="*/ 2147483646 w 1125"/>
                  <a:gd name="T47" fmla="*/ 2147483646 h 2047"/>
                  <a:gd name="T48" fmla="*/ 2147483646 w 1125"/>
                  <a:gd name="T49" fmla="*/ 2147483646 h 2047"/>
                  <a:gd name="T50" fmla="*/ 2147483646 w 1125"/>
                  <a:gd name="T51" fmla="*/ 2147483646 h 2047"/>
                  <a:gd name="T52" fmla="*/ 2147483646 w 1125"/>
                  <a:gd name="T53" fmla="*/ 2147483646 h 2047"/>
                  <a:gd name="T54" fmla="*/ 2147483646 w 1125"/>
                  <a:gd name="T55" fmla="*/ 2147483646 h 2047"/>
                  <a:gd name="T56" fmla="*/ 2147483646 w 1125"/>
                  <a:gd name="T57" fmla="*/ 2147483646 h 2047"/>
                  <a:gd name="T58" fmla="*/ 2147483646 w 1125"/>
                  <a:gd name="T59" fmla="*/ 2147483646 h 2047"/>
                  <a:gd name="T60" fmla="*/ 2147483646 w 1125"/>
                  <a:gd name="T61" fmla="*/ 2147483646 h 2047"/>
                  <a:gd name="T62" fmla="*/ 2147483646 w 1125"/>
                  <a:gd name="T63" fmla="*/ 2147483646 h 2047"/>
                  <a:gd name="T64" fmla="*/ 2147483646 w 1125"/>
                  <a:gd name="T65" fmla="*/ 2147483646 h 2047"/>
                  <a:gd name="T66" fmla="*/ 2147483646 w 1125"/>
                  <a:gd name="T67" fmla="*/ 2147483646 h 2047"/>
                  <a:gd name="T68" fmla="*/ 2147483646 w 1125"/>
                  <a:gd name="T69" fmla="*/ 2147483646 h 2047"/>
                  <a:gd name="T70" fmla="*/ 2147483646 w 1125"/>
                  <a:gd name="T71" fmla="*/ 2147483646 h 2047"/>
                  <a:gd name="T72" fmla="*/ 2147483646 w 1125"/>
                  <a:gd name="T73" fmla="*/ 2147483646 h 2047"/>
                  <a:gd name="T74" fmla="*/ 2147483646 w 1125"/>
                  <a:gd name="T75" fmla="*/ 2147483646 h 2047"/>
                  <a:gd name="T76" fmla="*/ 2147483646 w 1125"/>
                  <a:gd name="T77" fmla="*/ 2147483646 h 2047"/>
                  <a:gd name="T78" fmla="*/ 2147483646 w 1125"/>
                  <a:gd name="T79" fmla="*/ 2147483646 h 2047"/>
                  <a:gd name="T80" fmla="*/ 2147483646 w 1125"/>
                  <a:gd name="T81" fmla="*/ 2147483646 h 2047"/>
                  <a:gd name="T82" fmla="*/ 2147483646 w 1125"/>
                  <a:gd name="T83" fmla="*/ 2147483646 h 2047"/>
                  <a:gd name="T84" fmla="*/ 2147483646 w 1125"/>
                  <a:gd name="T85" fmla="*/ 2147483646 h 2047"/>
                  <a:gd name="T86" fmla="*/ 2147483646 w 1125"/>
                  <a:gd name="T87" fmla="*/ 2147483646 h 2047"/>
                  <a:gd name="T88" fmla="*/ 2147483646 w 1125"/>
                  <a:gd name="T89" fmla="*/ 2147483646 h 2047"/>
                  <a:gd name="T90" fmla="*/ 2147483646 w 1125"/>
                  <a:gd name="T91" fmla="*/ 2147483646 h 2047"/>
                  <a:gd name="T92" fmla="*/ 2147483646 w 1125"/>
                  <a:gd name="T93" fmla="*/ 2147483646 h 2047"/>
                  <a:gd name="T94" fmla="*/ 2147483646 w 1125"/>
                  <a:gd name="T95" fmla="*/ 2147483646 h 2047"/>
                  <a:gd name="T96" fmla="*/ 2147483646 w 1125"/>
                  <a:gd name="T97" fmla="*/ 2147483646 h 2047"/>
                  <a:gd name="T98" fmla="*/ 2147483646 w 1125"/>
                  <a:gd name="T99" fmla="*/ 2147483646 h 2047"/>
                  <a:gd name="T100" fmla="*/ 2147483646 w 1125"/>
                  <a:gd name="T101" fmla="*/ 2147483646 h 2047"/>
                  <a:gd name="T102" fmla="*/ 2147483646 w 1125"/>
                  <a:gd name="T103" fmla="*/ 2147483646 h 2047"/>
                  <a:gd name="T104" fmla="*/ 2147483646 w 1125"/>
                  <a:gd name="T105" fmla="*/ 2147483646 h 2047"/>
                  <a:gd name="T106" fmla="*/ 2147483646 w 1125"/>
                  <a:gd name="T107" fmla="*/ 2147483646 h 2047"/>
                  <a:gd name="T108" fmla="*/ 2147483646 w 1125"/>
                  <a:gd name="T109" fmla="*/ 2147483646 h 2047"/>
                  <a:gd name="T110" fmla="*/ 2147483646 w 1125"/>
                  <a:gd name="T111" fmla="*/ 2147483646 h 2047"/>
                  <a:gd name="T112" fmla="*/ 2147483646 w 1125"/>
                  <a:gd name="T113" fmla="*/ 2147483646 h 2047"/>
                  <a:gd name="T114" fmla="*/ 2147483646 w 1125"/>
                  <a:gd name="T115" fmla="*/ 2147483646 h 2047"/>
                  <a:gd name="T116" fmla="*/ 2147483646 w 1125"/>
                  <a:gd name="T117" fmla="*/ 2147483646 h 2047"/>
                  <a:gd name="T118" fmla="*/ 2147483646 w 1125"/>
                  <a:gd name="T119" fmla="*/ 2147483646 h 2047"/>
                  <a:gd name="T120" fmla="*/ 2147483646 w 1125"/>
                  <a:gd name="T121" fmla="*/ 2147483646 h 2047"/>
                  <a:gd name="T122" fmla="*/ 2147483646 w 1125"/>
                  <a:gd name="T123" fmla="*/ 2147483646 h 2047"/>
                  <a:gd name="T124" fmla="*/ 2147483646 w 1125"/>
                  <a:gd name="T125" fmla="*/ 2147483646 h 204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125" h="2047">
                    <a:moveTo>
                      <a:pt x="718" y="105"/>
                    </a:moveTo>
                    <a:lnTo>
                      <a:pt x="722" y="102"/>
                    </a:lnTo>
                    <a:lnTo>
                      <a:pt x="730" y="95"/>
                    </a:lnTo>
                    <a:lnTo>
                      <a:pt x="740" y="83"/>
                    </a:lnTo>
                    <a:lnTo>
                      <a:pt x="751" y="70"/>
                    </a:lnTo>
                    <a:lnTo>
                      <a:pt x="760" y="58"/>
                    </a:lnTo>
                    <a:lnTo>
                      <a:pt x="764" y="46"/>
                    </a:lnTo>
                    <a:lnTo>
                      <a:pt x="761" y="37"/>
                    </a:lnTo>
                    <a:lnTo>
                      <a:pt x="748" y="32"/>
                    </a:lnTo>
                    <a:lnTo>
                      <a:pt x="735" y="30"/>
                    </a:lnTo>
                    <a:lnTo>
                      <a:pt x="725" y="27"/>
                    </a:lnTo>
                    <a:lnTo>
                      <a:pt x="716" y="22"/>
                    </a:lnTo>
                    <a:lnTo>
                      <a:pt x="708" y="17"/>
                    </a:lnTo>
                    <a:lnTo>
                      <a:pt x="700" y="13"/>
                    </a:lnTo>
                    <a:lnTo>
                      <a:pt x="693" y="8"/>
                    </a:lnTo>
                    <a:lnTo>
                      <a:pt x="686" y="4"/>
                    </a:lnTo>
                    <a:lnTo>
                      <a:pt x="678" y="1"/>
                    </a:lnTo>
                    <a:lnTo>
                      <a:pt x="672" y="0"/>
                    </a:lnTo>
                    <a:lnTo>
                      <a:pt x="665" y="0"/>
                    </a:lnTo>
                    <a:lnTo>
                      <a:pt x="658" y="0"/>
                    </a:lnTo>
                    <a:lnTo>
                      <a:pt x="651" y="2"/>
                    </a:lnTo>
                    <a:lnTo>
                      <a:pt x="633" y="7"/>
                    </a:lnTo>
                    <a:lnTo>
                      <a:pt x="610" y="13"/>
                    </a:lnTo>
                    <a:lnTo>
                      <a:pt x="583" y="19"/>
                    </a:lnTo>
                    <a:lnTo>
                      <a:pt x="558" y="25"/>
                    </a:lnTo>
                    <a:lnTo>
                      <a:pt x="534" y="34"/>
                    </a:lnTo>
                    <a:lnTo>
                      <a:pt x="512" y="42"/>
                    </a:lnTo>
                    <a:lnTo>
                      <a:pt x="496" y="52"/>
                    </a:lnTo>
                    <a:lnTo>
                      <a:pt x="487" y="62"/>
                    </a:lnTo>
                    <a:lnTo>
                      <a:pt x="483" y="74"/>
                    </a:lnTo>
                    <a:lnTo>
                      <a:pt x="478" y="84"/>
                    </a:lnTo>
                    <a:lnTo>
                      <a:pt x="474" y="93"/>
                    </a:lnTo>
                    <a:lnTo>
                      <a:pt x="468" y="102"/>
                    </a:lnTo>
                    <a:lnTo>
                      <a:pt x="461" y="107"/>
                    </a:lnTo>
                    <a:lnTo>
                      <a:pt x="452" y="110"/>
                    </a:lnTo>
                    <a:lnTo>
                      <a:pt x="440" y="110"/>
                    </a:lnTo>
                    <a:lnTo>
                      <a:pt x="426" y="105"/>
                    </a:lnTo>
                    <a:lnTo>
                      <a:pt x="409" y="100"/>
                    </a:lnTo>
                    <a:lnTo>
                      <a:pt x="391" y="98"/>
                    </a:lnTo>
                    <a:lnTo>
                      <a:pt x="371" y="100"/>
                    </a:lnTo>
                    <a:lnTo>
                      <a:pt x="351" y="105"/>
                    </a:lnTo>
                    <a:lnTo>
                      <a:pt x="334" y="112"/>
                    </a:lnTo>
                    <a:lnTo>
                      <a:pt x="319" y="120"/>
                    </a:lnTo>
                    <a:lnTo>
                      <a:pt x="306" y="130"/>
                    </a:lnTo>
                    <a:lnTo>
                      <a:pt x="300" y="141"/>
                    </a:lnTo>
                    <a:lnTo>
                      <a:pt x="291" y="151"/>
                    </a:lnTo>
                    <a:lnTo>
                      <a:pt x="278" y="161"/>
                    </a:lnTo>
                    <a:lnTo>
                      <a:pt x="260" y="172"/>
                    </a:lnTo>
                    <a:lnTo>
                      <a:pt x="241" y="182"/>
                    </a:lnTo>
                    <a:lnTo>
                      <a:pt x="221" y="194"/>
                    </a:lnTo>
                    <a:lnTo>
                      <a:pt x="204" y="208"/>
                    </a:lnTo>
                    <a:lnTo>
                      <a:pt x="191" y="224"/>
                    </a:lnTo>
                    <a:lnTo>
                      <a:pt x="184" y="242"/>
                    </a:lnTo>
                    <a:lnTo>
                      <a:pt x="180" y="261"/>
                    </a:lnTo>
                    <a:lnTo>
                      <a:pt x="172" y="277"/>
                    </a:lnTo>
                    <a:lnTo>
                      <a:pt x="160" y="289"/>
                    </a:lnTo>
                    <a:lnTo>
                      <a:pt x="146" y="299"/>
                    </a:lnTo>
                    <a:lnTo>
                      <a:pt x="130" y="305"/>
                    </a:lnTo>
                    <a:lnTo>
                      <a:pt x="113" y="311"/>
                    </a:lnTo>
                    <a:lnTo>
                      <a:pt x="94" y="314"/>
                    </a:lnTo>
                    <a:lnTo>
                      <a:pt x="76" y="315"/>
                    </a:lnTo>
                    <a:lnTo>
                      <a:pt x="59" y="316"/>
                    </a:lnTo>
                    <a:lnTo>
                      <a:pt x="44" y="319"/>
                    </a:lnTo>
                    <a:lnTo>
                      <a:pt x="31" y="325"/>
                    </a:lnTo>
                    <a:lnTo>
                      <a:pt x="22" y="332"/>
                    </a:lnTo>
                    <a:lnTo>
                      <a:pt x="16" y="342"/>
                    </a:lnTo>
                    <a:lnTo>
                      <a:pt x="13" y="355"/>
                    </a:lnTo>
                    <a:lnTo>
                      <a:pt x="11" y="369"/>
                    </a:lnTo>
                    <a:lnTo>
                      <a:pt x="15" y="386"/>
                    </a:lnTo>
                    <a:lnTo>
                      <a:pt x="17" y="402"/>
                    </a:lnTo>
                    <a:lnTo>
                      <a:pt x="16" y="415"/>
                    </a:lnTo>
                    <a:lnTo>
                      <a:pt x="13" y="425"/>
                    </a:lnTo>
                    <a:lnTo>
                      <a:pt x="9" y="434"/>
                    </a:lnTo>
                    <a:lnTo>
                      <a:pt x="4" y="444"/>
                    </a:lnTo>
                    <a:lnTo>
                      <a:pt x="1" y="454"/>
                    </a:lnTo>
                    <a:lnTo>
                      <a:pt x="0" y="466"/>
                    </a:lnTo>
                    <a:lnTo>
                      <a:pt x="2" y="482"/>
                    </a:lnTo>
                    <a:lnTo>
                      <a:pt x="7" y="499"/>
                    </a:lnTo>
                    <a:lnTo>
                      <a:pt x="13" y="515"/>
                    </a:lnTo>
                    <a:lnTo>
                      <a:pt x="18" y="530"/>
                    </a:lnTo>
                    <a:lnTo>
                      <a:pt x="25" y="543"/>
                    </a:lnTo>
                    <a:lnTo>
                      <a:pt x="34" y="553"/>
                    </a:lnTo>
                    <a:lnTo>
                      <a:pt x="45" y="562"/>
                    </a:lnTo>
                    <a:lnTo>
                      <a:pt x="59" y="568"/>
                    </a:lnTo>
                    <a:lnTo>
                      <a:pt x="76" y="572"/>
                    </a:lnTo>
                    <a:lnTo>
                      <a:pt x="94" y="575"/>
                    </a:lnTo>
                    <a:lnTo>
                      <a:pt x="113" y="579"/>
                    </a:lnTo>
                    <a:lnTo>
                      <a:pt x="130" y="584"/>
                    </a:lnTo>
                    <a:lnTo>
                      <a:pt x="145" y="593"/>
                    </a:lnTo>
                    <a:lnTo>
                      <a:pt x="159" y="605"/>
                    </a:lnTo>
                    <a:lnTo>
                      <a:pt x="169" y="621"/>
                    </a:lnTo>
                    <a:lnTo>
                      <a:pt x="176" y="642"/>
                    </a:lnTo>
                    <a:lnTo>
                      <a:pt x="179" y="668"/>
                    </a:lnTo>
                    <a:lnTo>
                      <a:pt x="181" y="695"/>
                    </a:lnTo>
                    <a:lnTo>
                      <a:pt x="185" y="718"/>
                    </a:lnTo>
                    <a:lnTo>
                      <a:pt x="191" y="740"/>
                    </a:lnTo>
                    <a:lnTo>
                      <a:pt x="198" y="762"/>
                    </a:lnTo>
                    <a:lnTo>
                      <a:pt x="203" y="785"/>
                    </a:lnTo>
                    <a:lnTo>
                      <a:pt x="206" y="810"/>
                    </a:lnTo>
                    <a:lnTo>
                      <a:pt x="207" y="841"/>
                    </a:lnTo>
                    <a:lnTo>
                      <a:pt x="203" y="878"/>
                    </a:lnTo>
                    <a:lnTo>
                      <a:pt x="196" y="915"/>
                    </a:lnTo>
                    <a:lnTo>
                      <a:pt x="190" y="945"/>
                    </a:lnTo>
                    <a:lnTo>
                      <a:pt x="184" y="968"/>
                    </a:lnTo>
                    <a:lnTo>
                      <a:pt x="181" y="986"/>
                    </a:lnTo>
                    <a:lnTo>
                      <a:pt x="180" y="999"/>
                    </a:lnTo>
                    <a:lnTo>
                      <a:pt x="180" y="1009"/>
                    </a:lnTo>
                    <a:lnTo>
                      <a:pt x="184" y="1016"/>
                    </a:lnTo>
                    <a:lnTo>
                      <a:pt x="191" y="1022"/>
                    </a:lnTo>
                    <a:lnTo>
                      <a:pt x="200" y="1028"/>
                    </a:lnTo>
                    <a:lnTo>
                      <a:pt x="210" y="1034"/>
                    </a:lnTo>
                    <a:lnTo>
                      <a:pt x="218" y="1042"/>
                    </a:lnTo>
                    <a:lnTo>
                      <a:pt x="225" y="1050"/>
                    </a:lnTo>
                    <a:lnTo>
                      <a:pt x="227" y="1057"/>
                    </a:lnTo>
                    <a:lnTo>
                      <a:pt x="225" y="1062"/>
                    </a:lnTo>
                    <a:lnTo>
                      <a:pt x="217" y="1067"/>
                    </a:lnTo>
                    <a:lnTo>
                      <a:pt x="203" y="1068"/>
                    </a:lnTo>
                    <a:lnTo>
                      <a:pt x="189" y="1070"/>
                    </a:lnTo>
                    <a:lnTo>
                      <a:pt x="183" y="1075"/>
                    </a:lnTo>
                    <a:lnTo>
                      <a:pt x="183" y="1082"/>
                    </a:lnTo>
                    <a:lnTo>
                      <a:pt x="188" y="1089"/>
                    </a:lnTo>
                    <a:lnTo>
                      <a:pt x="194" y="1097"/>
                    </a:lnTo>
                    <a:lnTo>
                      <a:pt x="200" y="1104"/>
                    </a:lnTo>
                    <a:lnTo>
                      <a:pt x="206" y="1108"/>
                    </a:lnTo>
                    <a:lnTo>
                      <a:pt x="208" y="1111"/>
                    </a:lnTo>
                    <a:lnTo>
                      <a:pt x="206" y="1111"/>
                    </a:lnTo>
                    <a:lnTo>
                      <a:pt x="200" y="1110"/>
                    </a:lnTo>
                    <a:lnTo>
                      <a:pt x="191" y="1108"/>
                    </a:lnTo>
                    <a:lnTo>
                      <a:pt x="182" y="1108"/>
                    </a:lnTo>
                    <a:lnTo>
                      <a:pt x="172" y="1111"/>
                    </a:lnTo>
                    <a:lnTo>
                      <a:pt x="162" y="1115"/>
                    </a:lnTo>
                    <a:lnTo>
                      <a:pt x="157" y="1123"/>
                    </a:lnTo>
                    <a:lnTo>
                      <a:pt x="154" y="1135"/>
                    </a:lnTo>
                    <a:lnTo>
                      <a:pt x="157" y="1149"/>
                    </a:lnTo>
                    <a:lnTo>
                      <a:pt x="164" y="1163"/>
                    </a:lnTo>
                    <a:lnTo>
                      <a:pt x="173" y="1176"/>
                    </a:lnTo>
                    <a:lnTo>
                      <a:pt x="184" y="1187"/>
                    </a:lnTo>
                    <a:lnTo>
                      <a:pt x="196" y="1196"/>
                    </a:lnTo>
                    <a:lnTo>
                      <a:pt x="207" y="1201"/>
                    </a:lnTo>
                    <a:lnTo>
                      <a:pt x="219" y="1201"/>
                    </a:lnTo>
                    <a:lnTo>
                      <a:pt x="227" y="1195"/>
                    </a:lnTo>
                    <a:lnTo>
                      <a:pt x="234" y="1186"/>
                    </a:lnTo>
                    <a:lnTo>
                      <a:pt x="238" y="1178"/>
                    </a:lnTo>
                    <a:lnTo>
                      <a:pt x="244" y="1171"/>
                    </a:lnTo>
                    <a:lnTo>
                      <a:pt x="249" y="1165"/>
                    </a:lnTo>
                    <a:lnTo>
                      <a:pt x="252" y="1161"/>
                    </a:lnTo>
                    <a:lnTo>
                      <a:pt x="258" y="1158"/>
                    </a:lnTo>
                    <a:lnTo>
                      <a:pt x="263" y="1158"/>
                    </a:lnTo>
                    <a:lnTo>
                      <a:pt x="270" y="1159"/>
                    </a:lnTo>
                    <a:lnTo>
                      <a:pt x="278" y="1174"/>
                    </a:lnTo>
                    <a:lnTo>
                      <a:pt x="275" y="1202"/>
                    </a:lnTo>
                    <a:lnTo>
                      <a:pt x="267" y="1233"/>
                    </a:lnTo>
                    <a:lnTo>
                      <a:pt x="258" y="1255"/>
                    </a:lnTo>
                    <a:lnTo>
                      <a:pt x="252" y="1261"/>
                    </a:lnTo>
                    <a:lnTo>
                      <a:pt x="244" y="1265"/>
                    </a:lnTo>
                    <a:lnTo>
                      <a:pt x="234" y="1270"/>
                    </a:lnTo>
                    <a:lnTo>
                      <a:pt x="223" y="1273"/>
                    </a:lnTo>
                    <a:lnTo>
                      <a:pt x="212" y="1279"/>
                    </a:lnTo>
                    <a:lnTo>
                      <a:pt x="202" y="1285"/>
                    </a:lnTo>
                    <a:lnTo>
                      <a:pt x="192" y="1292"/>
                    </a:lnTo>
                    <a:lnTo>
                      <a:pt x="184" y="1302"/>
                    </a:lnTo>
                    <a:lnTo>
                      <a:pt x="177" y="1318"/>
                    </a:lnTo>
                    <a:lnTo>
                      <a:pt x="169" y="1340"/>
                    </a:lnTo>
                    <a:lnTo>
                      <a:pt x="161" y="1369"/>
                    </a:lnTo>
                    <a:lnTo>
                      <a:pt x="154" y="1399"/>
                    </a:lnTo>
                    <a:lnTo>
                      <a:pt x="149" y="1430"/>
                    </a:lnTo>
                    <a:lnTo>
                      <a:pt x="144" y="1459"/>
                    </a:lnTo>
                    <a:lnTo>
                      <a:pt x="142" y="1483"/>
                    </a:lnTo>
                    <a:lnTo>
                      <a:pt x="143" y="1500"/>
                    </a:lnTo>
                    <a:lnTo>
                      <a:pt x="146" y="1514"/>
                    </a:lnTo>
                    <a:lnTo>
                      <a:pt x="153" y="1530"/>
                    </a:lnTo>
                    <a:lnTo>
                      <a:pt x="160" y="1547"/>
                    </a:lnTo>
                    <a:lnTo>
                      <a:pt x="168" y="1566"/>
                    </a:lnTo>
                    <a:lnTo>
                      <a:pt x="174" y="1585"/>
                    </a:lnTo>
                    <a:lnTo>
                      <a:pt x="180" y="1606"/>
                    </a:lnTo>
                    <a:lnTo>
                      <a:pt x="181" y="1628"/>
                    </a:lnTo>
                    <a:lnTo>
                      <a:pt x="179" y="1650"/>
                    </a:lnTo>
                    <a:lnTo>
                      <a:pt x="176" y="1672"/>
                    </a:lnTo>
                    <a:lnTo>
                      <a:pt x="179" y="1694"/>
                    </a:lnTo>
                    <a:lnTo>
                      <a:pt x="184" y="1714"/>
                    </a:lnTo>
                    <a:lnTo>
                      <a:pt x="191" y="1735"/>
                    </a:lnTo>
                    <a:lnTo>
                      <a:pt x="200" y="1754"/>
                    </a:lnTo>
                    <a:lnTo>
                      <a:pt x="210" y="1772"/>
                    </a:lnTo>
                    <a:lnTo>
                      <a:pt x="219" y="1791"/>
                    </a:lnTo>
                    <a:lnTo>
                      <a:pt x="227" y="1807"/>
                    </a:lnTo>
                    <a:lnTo>
                      <a:pt x="235" y="1825"/>
                    </a:lnTo>
                    <a:lnTo>
                      <a:pt x="245" y="1847"/>
                    </a:lnTo>
                    <a:lnTo>
                      <a:pt x="257" y="1872"/>
                    </a:lnTo>
                    <a:lnTo>
                      <a:pt x="270" y="1897"/>
                    </a:lnTo>
                    <a:lnTo>
                      <a:pt x="283" y="1918"/>
                    </a:lnTo>
                    <a:lnTo>
                      <a:pt x="300" y="1937"/>
                    </a:lnTo>
                    <a:lnTo>
                      <a:pt x="315" y="1948"/>
                    </a:lnTo>
                    <a:lnTo>
                      <a:pt x="331" y="1951"/>
                    </a:lnTo>
                    <a:lnTo>
                      <a:pt x="346" y="1950"/>
                    </a:lnTo>
                    <a:lnTo>
                      <a:pt x="358" y="1953"/>
                    </a:lnTo>
                    <a:lnTo>
                      <a:pt x="370" y="1959"/>
                    </a:lnTo>
                    <a:lnTo>
                      <a:pt x="379" y="1967"/>
                    </a:lnTo>
                    <a:lnTo>
                      <a:pt x="386" y="1977"/>
                    </a:lnTo>
                    <a:lnTo>
                      <a:pt x="392" y="1988"/>
                    </a:lnTo>
                    <a:lnTo>
                      <a:pt x="395" y="1999"/>
                    </a:lnTo>
                    <a:lnTo>
                      <a:pt x="396" y="2011"/>
                    </a:lnTo>
                    <a:lnTo>
                      <a:pt x="398" y="2016"/>
                    </a:lnTo>
                    <a:lnTo>
                      <a:pt x="401" y="2022"/>
                    </a:lnTo>
                    <a:lnTo>
                      <a:pt x="406" y="2028"/>
                    </a:lnTo>
                    <a:lnTo>
                      <a:pt x="413" y="2032"/>
                    </a:lnTo>
                    <a:lnTo>
                      <a:pt x="421" y="2037"/>
                    </a:lnTo>
                    <a:lnTo>
                      <a:pt x="430" y="2042"/>
                    </a:lnTo>
                    <a:lnTo>
                      <a:pt x="439" y="2044"/>
                    </a:lnTo>
                    <a:lnTo>
                      <a:pt x="449" y="2046"/>
                    </a:lnTo>
                    <a:lnTo>
                      <a:pt x="460" y="2047"/>
                    </a:lnTo>
                    <a:lnTo>
                      <a:pt x="470" y="2046"/>
                    </a:lnTo>
                    <a:lnTo>
                      <a:pt x="479" y="2044"/>
                    </a:lnTo>
                    <a:lnTo>
                      <a:pt x="489" y="2039"/>
                    </a:lnTo>
                    <a:lnTo>
                      <a:pt x="497" y="2034"/>
                    </a:lnTo>
                    <a:lnTo>
                      <a:pt x="504" y="2024"/>
                    </a:lnTo>
                    <a:lnTo>
                      <a:pt x="508" y="2013"/>
                    </a:lnTo>
                    <a:lnTo>
                      <a:pt x="512" y="1998"/>
                    </a:lnTo>
                    <a:lnTo>
                      <a:pt x="515" y="1969"/>
                    </a:lnTo>
                    <a:lnTo>
                      <a:pt x="519" y="1947"/>
                    </a:lnTo>
                    <a:lnTo>
                      <a:pt x="522" y="1930"/>
                    </a:lnTo>
                    <a:lnTo>
                      <a:pt x="524" y="1916"/>
                    </a:lnTo>
                    <a:lnTo>
                      <a:pt x="529" y="1906"/>
                    </a:lnTo>
                    <a:lnTo>
                      <a:pt x="534" y="1898"/>
                    </a:lnTo>
                    <a:lnTo>
                      <a:pt x="539" y="1891"/>
                    </a:lnTo>
                    <a:lnTo>
                      <a:pt x="547" y="1884"/>
                    </a:lnTo>
                    <a:lnTo>
                      <a:pt x="557" y="1865"/>
                    </a:lnTo>
                    <a:lnTo>
                      <a:pt x="555" y="1840"/>
                    </a:lnTo>
                    <a:lnTo>
                      <a:pt x="551" y="1816"/>
                    </a:lnTo>
                    <a:lnTo>
                      <a:pt x="554" y="1800"/>
                    </a:lnTo>
                    <a:lnTo>
                      <a:pt x="561" y="1792"/>
                    </a:lnTo>
                    <a:lnTo>
                      <a:pt x="570" y="1779"/>
                    </a:lnTo>
                    <a:lnTo>
                      <a:pt x="582" y="1762"/>
                    </a:lnTo>
                    <a:lnTo>
                      <a:pt x="595" y="1741"/>
                    </a:lnTo>
                    <a:lnTo>
                      <a:pt x="605" y="1718"/>
                    </a:lnTo>
                    <a:lnTo>
                      <a:pt x="614" y="1695"/>
                    </a:lnTo>
                    <a:lnTo>
                      <a:pt x="620" y="1672"/>
                    </a:lnTo>
                    <a:lnTo>
                      <a:pt x="621" y="1650"/>
                    </a:lnTo>
                    <a:lnTo>
                      <a:pt x="622" y="1629"/>
                    </a:lnTo>
                    <a:lnTo>
                      <a:pt x="630" y="1607"/>
                    </a:lnTo>
                    <a:lnTo>
                      <a:pt x="642" y="1587"/>
                    </a:lnTo>
                    <a:lnTo>
                      <a:pt x="658" y="1567"/>
                    </a:lnTo>
                    <a:lnTo>
                      <a:pt x="675" y="1550"/>
                    </a:lnTo>
                    <a:lnTo>
                      <a:pt x="692" y="1536"/>
                    </a:lnTo>
                    <a:lnTo>
                      <a:pt x="707" y="1528"/>
                    </a:lnTo>
                    <a:lnTo>
                      <a:pt x="718" y="1524"/>
                    </a:lnTo>
                    <a:lnTo>
                      <a:pt x="728" y="1523"/>
                    </a:lnTo>
                    <a:lnTo>
                      <a:pt x="743" y="1519"/>
                    </a:lnTo>
                    <a:lnTo>
                      <a:pt x="760" y="1511"/>
                    </a:lnTo>
                    <a:lnTo>
                      <a:pt x="777" y="1498"/>
                    </a:lnTo>
                    <a:lnTo>
                      <a:pt x="795" y="1482"/>
                    </a:lnTo>
                    <a:lnTo>
                      <a:pt x="814" y="1461"/>
                    </a:lnTo>
                    <a:lnTo>
                      <a:pt x="831" y="1436"/>
                    </a:lnTo>
                    <a:lnTo>
                      <a:pt x="846" y="1405"/>
                    </a:lnTo>
                    <a:lnTo>
                      <a:pt x="858" y="1375"/>
                    </a:lnTo>
                    <a:lnTo>
                      <a:pt x="867" y="1354"/>
                    </a:lnTo>
                    <a:lnTo>
                      <a:pt x="875" y="1338"/>
                    </a:lnTo>
                    <a:lnTo>
                      <a:pt x="881" y="1327"/>
                    </a:lnTo>
                    <a:lnTo>
                      <a:pt x="888" y="1320"/>
                    </a:lnTo>
                    <a:lnTo>
                      <a:pt x="893" y="1316"/>
                    </a:lnTo>
                    <a:lnTo>
                      <a:pt x="901" y="1312"/>
                    </a:lnTo>
                    <a:lnTo>
                      <a:pt x="912" y="1309"/>
                    </a:lnTo>
                    <a:lnTo>
                      <a:pt x="919" y="1305"/>
                    </a:lnTo>
                    <a:lnTo>
                      <a:pt x="929" y="1299"/>
                    </a:lnTo>
                    <a:lnTo>
                      <a:pt x="943" y="1289"/>
                    </a:lnTo>
                    <a:lnTo>
                      <a:pt x="958" y="1279"/>
                    </a:lnTo>
                    <a:lnTo>
                      <a:pt x="974" y="1265"/>
                    </a:lnTo>
                    <a:lnTo>
                      <a:pt x="991" y="1251"/>
                    </a:lnTo>
                    <a:lnTo>
                      <a:pt x="1009" y="1236"/>
                    </a:lnTo>
                    <a:lnTo>
                      <a:pt x="1027" y="1220"/>
                    </a:lnTo>
                    <a:lnTo>
                      <a:pt x="1045" y="1204"/>
                    </a:lnTo>
                    <a:lnTo>
                      <a:pt x="1062" y="1188"/>
                    </a:lnTo>
                    <a:lnTo>
                      <a:pt x="1078" y="1173"/>
                    </a:lnTo>
                    <a:lnTo>
                      <a:pt x="1092" y="1158"/>
                    </a:lnTo>
                    <a:lnTo>
                      <a:pt x="1103" y="1143"/>
                    </a:lnTo>
                    <a:lnTo>
                      <a:pt x="1111" y="1130"/>
                    </a:lnTo>
                    <a:lnTo>
                      <a:pt x="1117" y="1120"/>
                    </a:lnTo>
                    <a:lnTo>
                      <a:pt x="1119" y="1111"/>
                    </a:lnTo>
                    <a:lnTo>
                      <a:pt x="1116" y="1097"/>
                    </a:lnTo>
                    <a:lnTo>
                      <a:pt x="1104" y="1087"/>
                    </a:lnTo>
                    <a:lnTo>
                      <a:pt x="1088" y="1080"/>
                    </a:lnTo>
                    <a:lnTo>
                      <a:pt x="1070" y="1077"/>
                    </a:lnTo>
                    <a:lnTo>
                      <a:pt x="1048" y="1077"/>
                    </a:lnTo>
                    <a:lnTo>
                      <a:pt x="1027" y="1082"/>
                    </a:lnTo>
                    <a:lnTo>
                      <a:pt x="1007" y="1088"/>
                    </a:lnTo>
                    <a:lnTo>
                      <a:pt x="991" y="1098"/>
                    </a:lnTo>
                    <a:lnTo>
                      <a:pt x="983" y="1105"/>
                    </a:lnTo>
                    <a:lnTo>
                      <a:pt x="983" y="1102"/>
                    </a:lnTo>
                    <a:lnTo>
                      <a:pt x="988" y="1093"/>
                    </a:lnTo>
                    <a:lnTo>
                      <a:pt x="995" y="1081"/>
                    </a:lnTo>
                    <a:lnTo>
                      <a:pt x="999" y="1066"/>
                    </a:lnTo>
                    <a:lnTo>
                      <a:pt x="998" y="1053"/>
                    </a:lnTo>
                    <a:lnTo>
                      <a:pt x="989" y="1043"/>
                    </a:lnTo>
                    <a:lnTo>
                      <a:pt x="967" y="1039"/>
                    </a:lnTo>
                    <a:lnTo>
                      <a:pt x="958" y="1038"/>
                    </a:lnTo>
                    <a:lnTo>
                      <a:pt x="961" y="1034"/>
                    </a:lnTo>
                    <a:lnTo>
                      <a:pt x="975" y="1028"/>
                    </a:lnTo>
                    <a:lnTo>
                      <a:pt x="994" y="1022"/>
                    </a:lnTo>
                    <a:lnTo>
                      <a:pt x="1015" y="1019"/>
                    </a:lnTo>
                    <a:lnTo>
                      <a:pt x="1035" y="1017"/>
                    </a:lnTo>
                    <a:lnTo>
                      <a:pt x="1051" y="1020"/>
                    </a:lnTo>
                    <a:lnTo>
                      <a:pt x="1058" y="1028"/>
                    </a:lnTo>
                    <a:lnTo>
                      <a:pt x="1063" y="1037"/>
                    </a:lnTo>
                    <a:lnTo>
                      <a:pt x="1071" y="1043"/>
                    </a:lnTo>
                    <a:lnTo>
                      <a:pt x="1082" y="1045"/>
                    </a:lnTo>
                    <a:lnTo>
                      <a:pt x="1094" y="1043"/>
                    </a:lnTo>
                    <a:lnTo>
                      <a:pt x="1105" y="1038"/>
                    </a:lnTo>
                    <a:lnTo>
                      <a:pt x="1116" y="1030"/>
                    </a:lnTo>
                    <a:lnTo>
                      <a:pt x="1123" y="1019"/>
                    </a:lnTo>
                    <a:lnTo>
                      <a:pt x="1125" y="1004"/>
                    </a:lnTo>
                    <a:lnTo>
                      <a:pt x="1124" y="989"/>
                    </a:lnTo>
                    <a:lnTo>
                      <a:pt x="1120" y="976"/>
                    </a:lnTo>
                    <a:lnTo>
                      <a:pt x="1115" y="966"/>
                    </a:lnTo>
                    <a:lnTo>
                      <a:pt x="1107" y="955"/>
                    </a:lnTo>
                    <a:lnTo>
                      <a:pt x="1096" y="946"/>
                    </a:lnTo>
                    <a:lnTo>
                      <a:pt x="1085" y="937"/>
                    </a:lnTo>
                    <a:lnTo>
                      <a:pt x="1070" y="929"/>
                    </a:lnTo>
                    <a:lnTo>
                      <a:pt x="1052" y="920"/>
                    </a:lnTo>
                    <a:lnTo>
                      <a:pt x="1036" y="913"/>
                    </a:lnTo>
                    <a:lnTo>
                      <a:pt x="1022" y="909"/>
                    </a:lnTo>
                    <a:lnTo>
                      <a:pt x="1013" y="908"/>
                    </a:lnTo>
                    <a:lnTo>
                      <a:pt x="1007" y="908"/>
                    </a:lnTo>
                    <a:lnTo>
                      <a:pt x="1003" y="908"/>
                    </a:lnTo>
                    <a:lnTo>
                      <a:pt x="1002" y="907"/>
                    </a:lnTo>
                    <a:lnTo>
                      <a:pt x="1002" y="903"/>
                    </a:lnTo>
                    <a:lnTo>
                      <a:pt x="1003" y="896"/>
                    </a:lnTo>
                    <a:lnTo>
                      <a:pt x="1009" y="891"/>
                    </a:lnTo>
                    <a:lnTo>
                      <a:pt x="1018" y="891"/>
                    </a:lnTo>
                    <a:lnTo>
                      <a:pt x="1029" y="893"/>
                    </a:lnTo>
                    <a:lnTo>
                      <a:pt x="1042" y="896"/>
                    </a:lnTo>
                    <a:lnTo>
                      <a:pt x="1051" y="899"/>
                    </a:lnTo>
                    <a:lnTo>
                      <a:pt x="1058" y="898"/>
                    </a:lnTo>
                    <a:lnTo>
                      <a:pt x="1059" y="892"/>
                    </a:lnTo>
                    <a:lnTo>
                      <a:pt x="1052" y="878"/>
                    </a:lnTo>
                    <a:lnTo>
                      <a:pt x="1041" y="862"/>
                    </a:lnTo>
                    <a:lnTo>
                      <a:pt x="1030" y="848"/>
                    </a:lnTo>
                    <a:lnTo>
                      <a:pt x="1021" y="838"/>
                    </a:lnTo>
                    <a:lnTo>
                      <a:pt x="1014" y="830"/>
                    </a:lnTo>
                    <a:lnTo>
                      <a:pt x="1010" y="823"/>
                    </a:lnTo>
                    <a:lnTo>
                      <a:pt x="1009" y="818"/>
                    </a:lnTo>
                    <a:lnTo>
                      <a:pt x="1013" y="815"/>
                    </a:lnTo>
                    <a:lnTo>
                      <a:pt x="1021" y="812"/>
                    </a:lnTo>
                    <a:lnTo>
                      <a:pt x="1033" y="808"/>
                    </a:lnTo>
                    <a:lnTo>
                      <a:pt x="1043" y="801"/>
                    </a:lnTo>
                    <a:lnTo>
                      <a:pt x="1051" y="790"/>
                    </a:lnTo>
                    <a:lnTo>
                      <a:pt x="1059" y="780"/>
                    </a:lnTo>
                    <a:lnTo>
                      <a:pt x="1064" y="767"/>
                    </a:lnTo>
                    <a:lnTo>
                      <a:pt x="1067" y="756"/>
                    </a:lnTo>
                    <a:lnTo>
                      <a:pt x="1067" y="744"/>
                    </a:lnTo>
                    <a:lnTo>
                      <a:pt x="1064" y="734"/>
                    </a:lnTo>
                    <a:lnTo>
                      <a:pt x="1062" y="725"/>
                    </a:lnTo>
                    <a:lnTo>
                      <a:pt x="1063" y="716"/>
                    </a:lnTo>
                    <a:lnTo>
                      <a:pt x="1066" y="706"/>
                    </a:lnTo>
                    <a:lnTo>
                      <a:pt x="1071" y="698"/>
                    </a:lnTo>
                    <a:lnTo>
                      <a:pt x="1074" y="689"/>
                    </a:lnTo>
                    <a:lnTo>
                      <a:pt x="1075" y="680"/>
                    </a:lnTo>
                    <a:lnTo>
                      <a:pt x="1072" y="672"/>
                    </a:lnTo>
                    <a:lnTo>
                      <a:pt x="1064" y="663"/>
                    </a:lnTo>
                    <a:lnTo>
                      <a:pt x="1056" y="655"/>
                    </a:lnTo>
                    <a:lnTo>
                      <a:pt x="1051" y="646"/>
                    </a:lnTo>
                    <a:lnTo>
                      <a:pt x="1051" y="640"/>
                    </a:lnTo>
                    <a:lnTo>
                      <a:pt x="1052" y="632"/>
                    </a:lnTo>
                    <a:lnTo>
                      <a:pt x="1054" y="625"/>
                    </a:lnTo>
                    <a:lnTo>
                      <a:pt x="1055" y="618"/>
                    </a:lnTo>
                    <a:lnTo>
                      <a:pt x="1052" y="610"/>
                    </a:lnTo>
                    <a:lnTo>
                      <a:pt x="1045" y="602"/>
                    </a:lnTo>
                    <a:lnTo>
                      <a:pt x="1034" y="592"/>
                    </a:lnTo>
                    <a:lnTo>
                      <a:pt x="1020" y="582"/>
                    </a:lnTo>
                    <a:lnTo>
                      <a:pt x="1005" y="570"/>
                    </a:lnTo>
                    <a:lnTo>
                      <a:pt x="990" y="559"/>
                    </a:lnTo>
                    <a:lnTo>
                      <a:pt x="980" y="547"/>
                    </a:lnTo>
                    <a:lnTo>
                      <a:pt x="974" y="535"/>
                    </a:lnTo>
                    <a:lnTo>
                      <a:pt x="975" y="523"/>
                    </a:lnTo>
                    <a:lnTo>
                      <a:pt x="986" y="512"/>
                    </a:lnTo>
                    <a:lnTo>
                      <a:pt x="998" y="501"/>
                    </a:lnTo>
                    <a:lnTo>
                      <a:pt x="1006" y="491"/>
                    </a:lnTo>
                    <a:lnTo>
                      <a:pt x="1010" y="482"/>
                    </a:lnTo>
                    <a:lnTo>
                      <a:pt x="1010" y="474"/>
                    </a:lnTo>
                    <a:lnTo>
                      <a:pt x="1006" y="468"/>
                    </a:lnTo>
                    <a:lnTo>
                      <a:pt x="999" y="463"/>
                    </a:lnTo>
                    <a:lnTo>
                      <a:pt x="990" y="460"/>
                    </a:lnTo>
                    <a:lnTo>
                      <a:pt x="979" y="459"/>
                    </a:lnTo>
                    <a:lnTo>
                      <a:pt x="969" y="456"/>
                    </a:lnTo>
                    <a:lnTo>
                      <a:pt x="964" y="452"/>
                    </a:lnTo>
                    <a:lnTo>
                      <a:pt x="960" y="444"/>
                    </a:lnTo>
                    <a:lnTo>
                      <a:pt x="958" y="436"/>
                    </a:lnTo>
                    <a:lnTo>
                      <a:pt x="956" y="428"/>
                    </a:lnTo>
                    <a:lnTo>
                      <a:pt x="952" y="421"/>
                    </a:lnTo>
                    <a:lnTo>
                      <a:pt x="946" y="416"/>
                    </a:lnTo>
                    <a:lnTo>
                      <a:pt x="937" y="416"/>
                    </a:lnTo>
                    <a:lnTo>
                      <a:pt x="920" y="405"/>
                    </a:lnTo>
                    <a:lnTo>
                      <a:pt x="913" y="371"/>
                    </a:lnTo>
                    <a:lnTo>
                      <a:pt x="912" y="328"/>
                    </a:lnTo>
                    <a:lnTo>
                      <a:pt x="912" y="290"/>
                    </a:lnTo>
                    <a:lnTo>
                      <a:pt x="914" y="263"/>
                    </a:lnTo>
                    <a:lnTo>
                      <a:pt x="920" y="240"/>
                    </a:lnTo>
                    <a:lnTo>
                      <a:pt x="922" y="219"/>
                    </a:lnTo>
                    <a:lnTo>
                      <a:pt x="919" y="195"/>
                    </a:lnTo>
                    <a:lnTo>
                      <a:pt x="917" y="173"/>
                    </a:lnTo>
                    <a:lnTo>
                      <a:pt x="924" y="146"/>
                    </a:lnTo>
                    <a:lnTo>
                      <a:pt x="934" y="120"/>
                    </a:lnTo>
                    <a:lnTo>
                      <a:pt x="939" y="95"/>
                    </a:lnTo>
                    <a:lnTo>
                      <a:pt x="939" y="84"/>
                    </a:lnTo>
                    <a:lnTo>
                      <a:pt x="937" y="75"/>
                    </a:lnTo>
                    <a:lnTo>
                      <a:pt x="932" y="68"/>
                    </a:lnTo>
                    <a:lnTo>
                      <a:pt x="924" y="62"/>
                    </a:lnTo>
                    <a:lnTo>
                      <a:pt x="917" y="60"/>
                    </a:lnTo>
                    <a:lnTo>
                      <a:pt x="911" y="59"/>
                    </a:lnTo>
                    <a:lnTo>
                      <a:pt x="904" y="59"/>
                    </a:lnTo>
                    <a:lnTo>
                      <a:pt x="898" y="59"/>
                    </a:lnTo>
                    <a:lnTo>
                      <a:pt x="889" y="62"/>
                    </a:lnTo>
                    <a:lnTo>
                      <a:pt x="879" y="68"/>
                    </a:lnTo>
                    <a:lnTo>
                      <a:pt x="871" y="76"/>
                    </a:lnTo>
                    <a:lnTo>
                      <a:pt x="863" y="84"/>
                    </a:lnTo>
                    <a:lnTo>
                      <a:pt x="856" y="93"/>
                    </a:lnTo>
                    <a:lnTo>
                      <a:pt x="851" y="104"/>
                    </a:lnTo>
                    <a:lnTo>
                      <a:pt x="845" y="113"/>
                    </a:lnTo>
                    <a:lnTo>
                      <a:pt x="839" y="122"/>
                    </a:lnTo>
                    <a:lnTo>
                      <a:pt x="832" y="133"/>
                    </a:lnTo>
                    <a:lnTo>
                      <a:pt x="826" y="140"/>
                    </a:lnTo>
                    <a:lnTo>
                      <a:pt x="821" y="143"/>
                    </a:lnTo>
                    <a:lnTo>
                      <a:pt x="816" y="144"/>
                    </a:lnTo>
                    <a:lnTo>
                      <a:pt x="813" y="143"/>
                    </a:lnTo>
                    <a:lnTo>
                      <a:pt x="809" y="140"/>
                    </a:lnTo>
                    <a:lnTo>
                      <a:pt x="806" y="133"/>
                    </a:lnTo>
                    <a:lnTo>
                      <a:pt x="803" y="122"/>
                    </a:lnTo>
                    <a:lnTo>
                      <a:pt x="800" y="114"/>
                    </a:lnTo>
                    <a:lnTo>
                      <a:pt x="795" y="110"/>
                    </a:lnTo>
                    <a:lnTo>
                      <a:pt x="790" y="111"/>
                    </a:lnTo>
                    <a:lnTo>
                      <a:pt x="783" y="114"/>
                    </a:lnTo>
                    <a:lnTo>
                      <a:pt x="776" y="120"/>
                    </a:lnTo>
                    <a:lnTo>
                      <a:pt x="769" y="128"/>
                    </a:lnTo>
                    <a:lnTo>
                      <a:pt x="761" y="137"/>
                    </a:lnTo>
                    <a:lnTo>
                      <a:pt x="754" y="146"/>
                    </a:lnTo>
                    <a:lnTo>
                      <a:pt x="750" y="151"/>
                    </a:lnTo>
                    <a:lnTo>
                      <a:pt x="750" y="149"/>
                    </a:lnTo>
                    <a:lnTo>
                      <a:pt x="753" y="142"/>
                    </a:lnTo>
                    <a:lnTo>
                      <a:pt x="755" y="133"/>
                    </a:lnTo>
                    <a:lnTo>
                      <a:pt x="754" y="121"/>
                    </a:lnTo>
                    <a:lnTo>
                      <a:pt x="749" y="112"/>
                    </a:lnTo>
                    <a:lnTo>
                      <a:pt x="738" y="106"/>
                    </a:lnTo>
                    <a:lnTo>
                      <a:pt x="718" y="10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1723232" y="1611313"/>
                <a:ext cx="41275" cy="36513"/>
              </a:xfrm>
              <a:custGeom>
                <a:avLst/>
                <a:gdLst>
                  <a:gd name="T0" fmla="*/ 2147483646 w 40"/>
                  <a:gd name="T1" fmla="*/ 2147483646 h 36"/>
                  <a:gd name="T2" fmla="*/ 2147483646 w 40"/>
                  <a:gd name="T3" fmla="*/ 2147483646 h 36"/>
                  <a:gd name="T4" fmla="*/ 2147483646 w 40"/>
                  <a:gd name="T5" fmla="*/ 2147483646 h 36"/>
                  <a:gd name="T6" fmla="*/ 2147483646 w 40"/>
                  <a:gd name="T7" fmla="*/ 2147483646 h 36"/>
                  <a:gd name="T8" fmla="*/ 2147483646 w 40"/>
                  <a:gd name="T9" fmla="*/ 2147483646 h 36"/>
                  <a:gd name="T10" fmla="*/ 2147483646 w 40"/>
                  <a:gd name="T11" fmla="*/ 2147483646 h 36"/>
                  <a:gd name="T12" fmla="*/ 2147483646 w 40"/>
                  <a:gd name="T13" fmla="*/ 2147483646 h 36"/>
                  <a:gd name="T14" fmla="*/ 2147483646 w 40"/>
                  <a:gd name="T15" fmla="*/ 2147483646 h 36"/>
                  <a:gd name="T16" fmla="*/ 2147483646 w 40"/>
                  <a:gd name="T17" fmla="*/ 2147483646 h 36"/>
                  <a:gd name="T18" fmla="*/ 2147483646 w 40"/>
                  <a:gd name="T19" fmla="*/ 2147483646 h 36"/>
                  <a:gd name="T20" fmla="*/ 2147483646 w 40"/>
                  <a:gd name="T21" fmla="*/ 2147483646 h 36"/>
                  <a:gd name="T22" fmla="*/ 2147483646 w 40"/>
                  <a:gd name="T23" fmla="*/ 2147483646 h 36"/>
                  <a:gd name="T24" fmla="*/ 2147483646 w 40"/>
                  <a:gd name="T25" fmla="*/ 2147483646 h 36"/>
                  <a:gd name="T26" fmla="*/ 2147483646 w 40"/>
                  <a:gd name="T27" fmla="*/ 2147483646 h 36"/>
                  <a:gd name="T28" fmla="*/ 0 w 40"/>
                  <a:gd name="T29" fmla="*/ 2147483646 h 36"/>
                  <a:gd name="T30" fmla="*/ 2147483646 w 40"/>
                  <a:gd name="T31" fmla="*/ 2147483646 h 36"/>
                  <a:gd name="T32" fmla="*/ 2147483646 w 40"/>
                  <a:gd name="T33" fmla="*/ 2147483646 h 36"/>
                  <a:gd name="T34" fmla="*/ 2147483646 w 40"/>
                  <a:gd name="T35" fmla="*/ 2147483646 h 36"/>
                  <a:gd name="T36" fmla="*/ 2147483646 w 40"/>
                  <a:gd name="T37" fmla="*/ 2147483646 h 36"/>
                  <a:gd name="T38" fmla="*/ 2147483646 w 40"/>
                  <a:gd name="T39" fmla="*/ 0 h 36"/>
                  <a:gd name="T40" fmla="*/ 2147483646 w 40"/>
                  <a:gd name="T41" fmla="*/ 2147483646 h 36"/>
                  <a:gd name="T42" fmla="*/ 2147483646 w 40"/>
                  <a:gd name="T43" fmla="*/ 2147483646 h 36"/>
                  <a:gd name="T44" fmla="*/ 2147483646 w 40"/>
                  <a:gd name="T45" fmla="*/ 2147483646 h 36"/>
                  <a:gd name="T46" fmla="*/ 2147483646 w 40"/>
                  <a:gd name="T47" fmla="*/ 2147483646 h 36"/>
                  <a:gd name="T48" fmla="*/ 2147483646 w 40"/>
                  <a:gd name="T49" fmla="*/ 2147483646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" h="36">
                    <a:moveTo>
                      <a:pt x="39" y="19"/>
                    </a:moveTo>
                    <a:lnTo>
                      <a:pt x="38" y="21"/>
                    </a:lnTo>
                    <a:lnTo>
                      <a:pt x="35" y="25"/>
                    </a:lnTo>
                    <a:lnTo>
                      <a:pt x="31" y="29"/>
                    </a:lnTo>
                    <a:lnTo>
                      <a:pt x="27" y="33"/>
                    </a:lnTo>
                    <a:lnTo>
                      <a:pt x="23" y="35"/>
                    </a:lnTo>
                    <a:lnTo>
                      <a:pt x="18" y="36"/>
                    </a:lnTo>
                    <a:lnTo>
                      <a:pt x="13" y="36"/>
                    </a:lnTo>
                    <a:lnTo>
                      <a:pt x="12" y="36"/>
                    </a:lnTo>
                    <a:lnTo>
                      <a:pt x="11" y="35"/>
                    </a:lnTo>
                    <a:lnTo>
                      <a:pt x="10" y="33"/>
                    </a:lnTo>
                    <a:lnTo>
                      <a:pt x="8" y="31"/>
                    </a:lnTo>
                    <a:lnTo>
                      <a:pt x="4" y="27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1" y="16"/>
                    </a:lnTo>
                    <a:lnTo>
                      <a:pt x="7" y="11"/>
                    </a:lnTo>
                    <a:lnTo>
                      <a:pt x="12" y="6"/>
                    </a:lnTo>
                    <a:lnTo>
                      <a:pt x="16" y="2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31" y="3"/>
                    </a:lnTo>
                    <a:lnTo>
                      <a:pt x="37" y="6"/>
                    </a:lnTo>
                    <a:lnTo>
                      <a:pt x="40" y="11"/>
                    </a:lnTo>
                    <a:lnTo>
                      <a:pt x="39" y="19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2075657" y="1906588"/>
                <a:ext cx="0" cy="4763"/>
              </a:xfrm>
              <a:custGeom>
                <a:avLst/>
                <a:gdLst>
                  <a:gd name="T0" fmla="*/ 1 w 1"/>
                  <a:gd name="T1" fmla="*/ 2147483646 h 4"/>
                  <a:gd name="T2" fmla="*/ 1 w 1"/>
                  <a:gd name="T3" fmla="*/ 2147483646 h 4"/>
                  <a:gd name="T4" fmla="*/ 1 w 1"/>
                  <a:gd name="T5" fmla="*/ 2147483646 h 4"/>
                  <a:gd name="T6" fmla="*/ 0 w 1"/>
                  <a:gd name="T7" fmla="*/ 0 h 4"/>
                  <a:gd name="T8" fmla="*/ 0 w 1"/>
                  <a:gd name="T9" fmla="*/ 0 h 4"/>
                  <a:gd name="T10" fmla="*/ 1 w 1"/>
                  <a:gd name="T11" fmla="*/ 2147483646 h 4"/>
                  <a:gd name="T12" fmla="*/ 1 w 1"/>
                  <a:gd name="T13" fmla="*/ 2147483646 h 4"/>
                  <a:gd name="T14" fmla="*/ 1 w 1"/>
                  <a:gd name="T15" fmla="*/ 2147483646 h 4"/>
                  <a:gd name="T16" fmla="*/ 1 w 1"/>
                  <a:gd name="T17" fmla="*/ 2147483646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2432844" y="1939926"/>
                <a:ext cx="3175" cy="6350"/>
              </a:xfrm>
              <a:custGeom>
                <a:avLst/>
                <a:gdLst>
                  <a:gd name="T0" fmla="*/ 2147483646 w 5"/>
                  <a:gd name="T1" fmla="*/ 2147483646 h 8"/>
                  <a:gd name="T2" fmla="*/ 2147483646 w 5"/>
                  <a:gd name="T3" fmla="*/ 2147483646 h 8"/>
                  <a:gd name="T4" fmla="*/ 2147483646 w 5"/>
                  <a:gd name="T5" fmla="*/ 2147483646 h 8"/>
                  <a:gd name="T6" fmla="*/ 2147483646 w 5"/>
                  <a:gd name="T7" fmla="*/ 2147483646 h 8"/>
                  <a:gd name="T8" fmla="*/ 2147483646 w 5"/>
                  <a:gd name="T9" fmla="*/ 0 h 8"/>
                  <a:gd name="T10" fmla="*/ 0 w 5"/>
                  <a:gd name="T11" fmla="*/ 0 h 8"/>
                  <a:gd name="T12" fmla="*/ 0 w 5"/>
                  <a:gd name="T13" fmla="*/ 2147483646 h 8"/>
                  <a:gd name="T14" fmla="*/ 2147483646 w 5"/>
                  <a:gd name="T15" fmla="*/ 2147483646 h 8"/>
                  <a:gd name="T16" fmla="*/ 2147483646 w 5"/>
                  <a:gd name="T17" fmla="*/ 214748364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lnTo>
                      <a:pt x="5" y="6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2082007" y="1522413"/>
                <a:ext cx="14287" cy="14288"/>
              </a:xfrm>
              <a:custGeom>
                <a:avLst/>
                <a:gdLst>
                  <a:gd name="T0" fmla="*/ 2147483646 w 14"/>
                  <a:gd name="T1" fmla="*/ 2147483646 h 15"/>
                  <a:gd name="T2" fmla="*/ 2147483646 w 14"/>
                  <a:gd name="T3" fmla="*/ 2147483646 h 15"/>
                  <a:gd name="T4" fmla="*/ 2147483646 w 14"/>
                  <a:gd name="T5" fmla="*/ 2147483646 h 15"/>
                  <a:gd name="T6" fmla="*/ 2147483646 w 14"/>
                  <a:gd name="T7" fmla="*/ 2147483646 h 15"/>
                  <a:gd name="T8" fmla="*/ 2147483646 w 14"/>
                  <a:gd name="T9" fmla="*/ 2147483646 h 15"/>
                  <a:gd name="T10" fmla="*/ 2147483646 w 14"/>
                  <a:gd name="T11" fmla="*/ 2147483646 h 15"/>
                  <a:gd name="T12" fmla="*/ 2147483646 w 14"/>
                  <a:gd name="T13" fmla="*/ 2147483646 h 15"/>
                  <a:gd name="T14" fmla="*/ 2147483646 w 14"/>
                  <a:gd name="T15" fmla="*/ 2147483646 h 15"/>
                  <a:gd name="T16" fmla="*/ 2147483646 w 14"/>
                  <a:gd name="T17" fmla="*/ 0 h 15"/>
                  <a:gd name="T18" fmla="*/ 2147483646 w 14"/>
                  <a:gd name="T19" fmla="*/ 2147483646 h 15"/>
                  <a:gd name="T20" fmla="*/ 2147483646 w 14"/>
                  <a:gd name="T21" fmla="*/ 2147483646 h 15"/>
                  <a:gd name="T22" fmla="*/ 2147483646 w 14"/>
                  <a:gd name="T23" fmla="*/ 2147483646 h 15"/>
                  <a:gd name="T24" fmla="*/ 0 w 14"/>
                  <a:gd name="T25" fmla="*/ 2147483646 h 15"/>
                  <a:gd name="T26" fmla="*/ 2147483646 w 14"/>
                  <a:gd name="T27" fmla="*/ 2147483646 h 15"/>
                  <a:gd name="T28" fmla="*/ 2147483646 w 14"/>
                  <a:gd name="T29" fmla="*/ 2147483646 h 15"/>
                  <a:gd name="T30" fmla="*/ 2147483646 w 14"/>
                  <a:gd name="T31" fmla="*/ 2147483646 h 15"/>
                  <a:gd name="T32" fmla="*/ 2147483646 w 14"/>
                  <a:gd name="T33" fmla="*/ 2147483646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5">
                    <a:moveTo>
                      <a:pt x="2" y="7"/>
                    </a:moveTo>
                    <a:lnTo>
                      <a:pt x="9" y="13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0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41" name="Freeform 140"/>
              <p:cNvSpPr>
                <a:spLocks/>
              </p:cNvSpPr>
              <p:nvPr/>
            </p:nvSpPr>
            <p:spPr bwMode="auto">
              <a:xfrm>
                <a:off x="2269332" y="1990726"/>
                <a:ext cx="144462" cy="120650"/>
              </a:xfrm>
              <a:custGeom>
                <a:avLst/>
                <a:gdLst>
                  <a:gd name="T0" fmla="*/ 2147483646 w 135"/>
                  <a:gd name="T1" fmla="*/ 2147483646 h 119"/>
                  <a:gd name="T2" fmla="*/ 2147483646 w 135"/>
                  <a:gd name="T3" fmla="*/ 2147483646 h 119"/>
                  <a:gd name="T4" fmla="*/ 2147483646 w 135"/>
                  <a:gd name="T5" fmla="*/ 2147483646 h 119"/>
                  <a:gd name="T6" fmla="*/ 2147483646 w 135"/>
                  <a:gd name="T7" fmla="*/ 2147483646 h 119"/>
                  <a:gd name="T8" fmla="*/ 2147483646 w 135"/>
                  <a:gd name="T9" fmla="*/ 2147483646 h 119"/>
                  <a:gd name="T10" fmla="*/ 2147483646 w 135"/>
                  <a:gd name="T11" fmla="*/ 2147483646 h 119"/>
                  <a:gd name="T12" fmla="*/ 2147483646 w 135"/>
                  <a:gd name="T13" fmla="*/ 2147483646 h 119"/>
                  <a:gd name="T14" fmla="*/ 2147483646 w 135"/>
                  <a:gd name="T15" fmla="*/ 2147483646 h 119"/>
                  <a:gd name="T16" fmla="*/ 2147483646 w 135"/>
                  <a:gd name="T17" fmla="*/ 2147483646 h 119"/>
                  <a:gd name="T18" fmla="*/ 2147483646 w 135"/>
                  <a:gd name="T19" fmla="*/ 2147483646 h 119"/>
                  <a:gd name="T20" fmla="*/ 2147483646 w 135"/>
                  <a:gd name="T21" fmla="*/ 2147483646 h 119"/>
                  <a:gd name="T22" fmla="*/ 2147483646 w 135"/>
                  <a:gd name="T23" fmla="*/ 2147483646 h 119"/>
                  <a:gd name="T24" fmla="*/ 2147483646 w 135"/>
                  <a:gd name="T25" fmla="*/ 2147483646 h 119"/>
                  <a:gd name="T26" fmla="*/ 2147483646 w 135"/>
                  <a:gd name="T27" fmla="*/ 2147483646 h 119"/>
                  <a:gd name="T28" fmla="*/ 2147483646 w 135"/>
                  <a:gd name="T29" fmla="*/ 2147483646 h 119"/>
                  <a:gd name="T30" fmla="*/ 2147483646 w 135"/>
                  <a:gd name="T31" fmla="*/ 2147483646 h 119"/>
                  <a:gd name="T32" fmla="*/ 2147483646 w 135"/>
                  <a:gd name="T33" fmla="*/ 2147483646 h 119"/>
                  <a:gd name="T34" fmla="*/ 2147483646 w 135"/>
                  <a:gd name="T35" fmla="*/ 2147483646 h 119"/>
                  <a:gd name="T36" fmla="*/ 2147483646 w 135"/>
                  <a:gd name="T37" fmla="*/ 2147483646 h 119"/>
                  <a:gd name="T38" fmla="*/ 2147483646 w 135"/>
                  <a:gd name="T39" fmla="*/ 2147483646 h 119"/>
                  <a:gd name="T40" fmla="*/ 2147483646 w 135"/>
                  <a:gd name="T41" fmla="*/ 2147483646 h 119"/>
                  <a:gd name="T42" fmla="*/ 2147483646 w 135"/>
                  <a:gd name="T43" fmla="*/ 2147483646 h 119"/>
                  <a:gd name="T44" fmla="*/ 2147483646 w 135"/>
                  <a:gd name="T45" fmla="*/ 2147483646 h 119"/>
                  <a:gd name="T46" fmla="*/ 2147483646 w 135"/>
                  <a:gd name="T47" fmla="*/ 2147483646 h 119"/>
                  <a:gd name="T48" fmla="*/ 2147483646 w 135"/>
                  <a:gd name="T49" fmla="*/ 2147483646 h 119"/>
                  <a:gd name="T50" fmla="*/ 2147483646 w 135"/>
                  <a:gd name="T51" fmla="*/ 2147483646 h 119"/>
                  <a:gd name="T52" fmla="*/ 2147483646 w 135"/>
                  <a:gd name="T53" fmla="*/ 2147483646 h 119"/>
                  <a:gd name="T54" fmla="*/ 2147483646 w 135"/>
                  <a:gd name="T55" fmla="*/ 2147483646 h 119"/>
                  <a:gd name="T56" fmla="*/ 2147483646 w 135"/>
                  <a:gd name="T57" fmla="*/ 2147483646 h 119"/>
                  <a:gd name="T58" fmla="*/ 2147483646 w 135"/>
                  <a:gd name="T59" fmla="*/ 2147483646 h 119"/>
                  <a:gd name="T60" fmla="*/ 2147483646 w 135"/>
                  <a:gd name="T61" fmla="*/ 2147483646 h 119"/>
                  <a:gd name="T62" fmla="*/ 2147483646 w 135"/>
                  <a:gd name="T63" fmla="*/ 2147483646 h 119"/>
                  <a:gd name="T64" fmla="*/ 2147483646 w 135"/>
                  <a:gd name="T65" fmla="*/ 2147483646 h 119"/>
                  <a:gd name="T66" fmla="*/ 2147483646 w 135"/>
                  <a:gd name="T67" fmla="*/ 2147483646 h 119"/>
                  <a:gd name="T68" fmla="*/ 2147483646 w 135"/>
                  <a:gd name="T69" fmla="*/ 2147483646 h 119"/>
                  <a:gd name="T70" fmla="*/ 2147483646 w 135"/>
                  <a:gd name="T71" fmla="*/ 2147483646 h 119"/>
                  <a:gd name="T72" fmla="*/ 2147483646 w 135"/>
                  <a:gd name="T73" fmla="*/ 2147483646 h 119"/>
                  <a:gd name="T74" fmla="*/ 2147483646 w 135"/>
                  <a:gd name="T75" fmla="*/ 2147483646 h 119"/>
                  <a:gd name="T76" fmla="*/ 2147483646 w 135"/>
                  <a:gd name="T77" fmla="*/ 2147483646 h 119"/>
                  <a:gd name="T78" fmla="*/ 2147483646 w 135"/>
                  <a:gd name="T79" fmla="*/ 2147483646 h 119"/>
                  <a:gd name="T80" fmla="*/ 2147483646 w 135"/>
                  <a:gd name="T81" fmla="*/ 2147483646 h 1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5" h="119">
                    <a:moveTo>
                      <a:pt x="122" y="59"/>
                    </a:moveTo>
                    <a:lnTo>
                      <a:pt x="124" y="60"/>
                    </a:lnTo>
                    <a:lnTo>
                      <a:pt x="130" y="62"/>
                    </a:lnTo>
                    <a:lnTo>
                      <a:pt x="135" y="67"/>
                    </a:lnTo>
                    <a:lnTo>
                      <a:pt x="133" y="71"/>
                    </a:lnTo>
                    <a:lnTo>
                      <a:pt x="129" y="76"/>
                    </a:lnTo>
                    <a:lnTo>
                      <a:pt x="126" y="78"/>
                    </a:lnTo>
                    <a:lnTo>
                      <a:pt x="124" y="81"/>
                    </a:lnTo>
                    <a:lnTo>
                      <a:pt x="121" y="83"/>
                    </a:lnTo>
                    <a:lnTo>
                      <a:pt x="118" y="83"/>
                    </a:lnTo>
                    <a:lnTo>
                      <a:pt x="116" y="83"/>
                    </a:lnTo>
                    <a:lnTo>
                      <a:pt x="114" y="82"/>
                    </a:lnTo>
                    <a:lnTo>
                      <a:pt x="108" y="79"/>
                    </a:lnTo>
                    <a:lnTo>
                      <a:pt x="101" y="77"/>
                    </a:lnTo>
                    <a:lnTo>
                      <a:pt x="95" y="75"/>
                    </a:lnTo>
                    <a:lnTo>
                      <a:pt x="91" y="74"/>
                    </a:lnTo>
                    <a:lnTo>
                      <a:pt x="86" y="71"/>
                    </a:lnTo>
                    <a:lnTo>
                      <a:pt x="82" y="68"/>
                    </a:lnTo>
                    <a:lnTo>
                      <a:pt x="77" y="66"/>
                    </a:lnTo>
                    <a:lnTo>
                      <a:pt x="72" y="66"/>
                    </a:lnTo>
                    <a:lnTo>
                      <a:pt x="70" y="70"/>
                    </a:lnTo>
                    <a:lnTo>
                      <a:pt x="71" y="78"/>
                    </a:lnTo>
                    <a:lnTo>
                      <a:pt x="72" y="85"/>
                    </a:lnTo>
                    <a:lnTo>
                      <a:pt x="72" y="92"/>
                    </a:lnTo>
                    <a:lnTo>
                      <a:pt x="68" y="96"/>
                    </a:lnTo>
                    <a:lnTo>
                      <a:pt x="61" y="99"/>
                    </a:lnTo>
                    <a:lnTo>
                      <a:pt x="58" y="102"/>
                    </a:lnTo>
                    <a:lnTo>
                      <a:pt x="57" y="107"/>
                    </a:lnTo>
                    <a:lnTo>
                      <a:pt x="56" y="111"/>
                    </a:lnTo>
                    <a:lnTo>
                      <a:pt x="53" y="114"/>
                    </a:lnTo>
                    <a:lnTo>
                      <a:pt x="48" y="117"/>
                    </a:lnTo>
                    <a:lnTo>
                      <a:pt x="44" y="119"/>
                    </a:lnTo>
                    <a:lnTo>
                      <a:pt x="40" y="116"/>
                    </a:lnTo>
                    <a:lnTo>
                      <a:pt x="39" y="111"/>
                    </a:lnTo>
                    <a:lnTo>
                      <a:pt x="38" y="105"/>
                    </a:lnTo>
                    <a:lnTo>
                      <a:pt x="34" y="100"/>
                    </a:lnTo>
                    <a:lnTo>
                      <a:pt x="29" y="99"/>
                    </a:lnTo>
                    <a:lnTo>
                      <a:pt x="23" y="99"/>
                    </a:lnTo>
                    <a:lnTo>
                      <a:pt x="20" y="100"/>
                    </a:lnTo>
                    <a:lnTo>
                      <a:pt x="17" y="101"/>
                    </a:lnTo>
                    <a:lnTo>
                      <a:pt x="10" y="104"/>
                    </a:lnTo>
                    <a:lnTo>
                      <a:pt x="3" y="105"/>
                    </a:lnTo>
                    <a:lnTo>
                      <a:pt x="0" y="101"/>
                    </a:lnTo>
                    <a:lnTo>
                      <a:pt x="1" y="97"/>
                    </a:lnTo>
                    <a:lnTo>
                      <a:pt x="4" y="90"/>
                    </a:lnTo>
                    <a:lnTo>
                      <a:pt x="9" y="84"/>
                    </a:lnTo>
                    <a:lnTo>
                      <a:pt x="12" y="82"/>
                    </a:lnTo>
                    <a:lnTo>
                      <a:pt x="16" y="79"/>
                    </a:lnTo>
                    <a:lnTo>
                      <a:pt x="16" y="75"/>
                    </a:lnTo>
                    <a:lnTo>
                      <a:pt x="14" y="68"/>
                    </a:lnTo>
                    <a:lnTo>
                      <a:pt x="12" y="61"/>
                    </a:lnTo>
                    <a:lnTo>
                      <a:pt x="11" y="55"/>
                    </a:lnTo>
                    <a:lnTo>
                      <a:pt x="12" y="48"/>
                    </a:lnTo>
                    <a:lnTo>
                      <a:pt x="12" y="44"/>
                    </a:lnTo>
                    <a:lnTo>
                      <a:pt x="10" y="39"/>
                    </a:lnTo>
                    <a:lnTo>
                      <a:pt x="8" y="35"/>
                    </a:lnTo>
                    <a:lnTo>
                      <a:pt x="8" y="2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8" y="1"/>
                    </a:lnTo>
                    <a:lnTo>
                      <a:pt x="24" y="3"/>
                    </a:lnTo>
                    <a:lnTo>
                      <a:pt x="27" y="9"/>
                    </a:lnTo>
                    <a:lnTo>
                      <a:pt x="30" y="18"/>
                    </a:lnTo>
                    <a:lnTo>
                      <a:pt x="32" y="26"/>
                    </a:lnTo>
                    <a:lnTo>
                      <a:pt x="33" y="30"/>
                    </a:lnTo>
                    <a:lnTo>
                      <a:pt x="37" y="30"/>
                    </a:lnTo>
                    <a:lnTo>
                      <a:pt x="40" y="28"/>
                    </a:lnTo>
                    <a:lnTo>
                      <a:pt x="44" y="25"/>
                    </a:lnTo>
                    <a:lnTo>
                      <a:pt x="48" y="23"/>
                    </a:lnTo>
                    <a:lnTo>
                      <a:pt x="54" y="23"/>
                    </a:lnTo>
                    <a:lnTo>
                      <a:pt x="61" y="24"/>
                    </a:lnTo>
                    <a:lnTo>
                      <a:pt x="70" y="26"/>
                    </a:lnTo>
                    <a:lnTo>
                      <a:pt x="78" y="30"/>
                    </a:lnTo>
                    <a:lnTo>
                      <a:pt x="85" y="33"/>
                    </a:lnTo>
                    <a:lnTo>
                      <a:pt x="90" y="40"/>
                    </a:lnTo>
                    <a:lnTo>
                      <a:pt x="93" y="48"/>
                    </a:lnTo>
                    <a:lnTo>
                      <a:pt x="98" y="54"/>
                    </a:lnTo>
                    <a:lnTo>
                      <a:pt x="100" y="58"/>
                    </a:lnTo>
                    <a:lnTo>
                      <a:pt x="101" y="59"/>
                    </a:lnTo>
                    <a:lnTo>
                      <a:pt x="122" y="5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2153444" y="1628776"/>
                <a:ext cx="598488" cy="400050"/>
              </a:xfrm>
              <a:custGeom>
                <a:avLst/>
                <a:gdLst>
                  <a:gd name="T0" fmla="*/ 2147483646 w 556"/>
                  <a:gd name="T1" fmla="*/ 2147483646 h 395"/>
                  <a:gd name="T2" fmla="*/ 2147483646 w 556"/>
                  <a:gd name="T3" fmla="*/ 2147483646 h 395"/>
                  <a:gd name="T4" fmla="*/ 2147483646 w 556"/>
                  <a:gd name="T5" fmla="*/ 2147483646 h 395"/>
                  <a:gd name="T6" fmla="*/ 2147483646 w 556"/>
                  <a:gd name="T7" fmla="*/ 2147483646 h 395"/>
                  <a:gd name="T8" fmla="*/ 2147483646 w 556"/>
                  <a:gd name="T9" fmla="*/ 2147483646 h 395"/>
                  <a:gd name="T10" fmla="*/ 2147483646 w 556"/>
                  <a:gd name="T11" fmla="*/ 2147483646 h 395"/>
                  <a:gd name="T12" fmla="*/ 2147483646 w 556"/>
                  <a:gd name="T13" fmla="*/ 2147483646 h 395"/>
                  <a:gd name="T14" fmla="*/ 2147483646 w 556"/>
                  <a:gd name="T15" fmla="*/ 2147483646 h 395"/>
                  <a:gd name="T16" fmla="*/ 2147483646 w 556"/>
                  <a:gd name="T17" fmla="*/ 2147483646 h 395"/>
                  <a:gd name="T18" fmla="*/ 2147483646 w 556"/>
                  <a:gd name="T19" fmla="*/ 2147483646 h 395"/>
                  <a:gd name="T20" fmla="*/ 2147483646 w 556"/>
                  <a:gd name="T21" fmla="*/ 2147483646 h 395"/>
                  <a:gd name="T22" fmla="*/ 2147483646 w 556"/>
                  <a:gd name="T23" fmla="*/ 2147483646 h 395"/>
                  <a:gd name="T24" fmla="*/ 2147483646 w 556"/>
                  <a:gd name="T25" fmla="*/ 2147483646 h 395"/>
                  <a:gd name="T26" fmla="*/ 2147483646 w 556"/>
                  <a:gd name="T27" fmla="*/ 2147483646 h 395"/>
                  <a:gd name="T28" fmla="*/ 2147483646 w 556"/>
                  <a:gd name="T29" fmla="*/ 2147483646 h 395"/>
                  <a:gd name="T30" fmla="*/ 2147483646 w 556"/>
                  <a:gd name="T31" fmla="*/ 2147483646 h 395"/>
                  <a:gd name="T32" fmla="*/ 2147483646 w 556"/>
                  <a:gd name="T33" fmla="*/ 2147483646 h 395"/>
                  <a:gd name="T34" fmla="*/ 2147483646 w 556"/>
                  <a:gd name="T35" fmla="*/ 2147483646 h 395"/>
                  <a:gd name="T36" fmla="*/ 2147483646 w 556"/>
                  <a:gd name="T37" fmla="*/ 2147483646 h 395"/>
                  <a:gd name="T38" fmla="*/ 2147483646 w 556"/>
                  <a:gd name="T39" fmla="*/ 2147483646 h 395"/>
                  <a:gd name="T40" fmla="*/ 2147483646 w 556"/>
                  <a:gd name="T41" fmla="*/ 2147483646 h 395"/>
                  <a:gd name="T42" fmla="*/ 2147483646 w 556"/>
                  <a:gd name="T43" fmla="*/ 2147483646 h 395"/>
                  <a:gd name="T44" fmla="*/ 2147483646 w 556"/>
                  <a:gd name="T45" fmla="*/ 2147483646 h 395"/>
                  <a:gd name="T46" fmla="*/ 2147483646 w 556"/>
                  <a:gd name="T47" fmla="*/ 2147483646 h 395"/>
                  <a:gd name="T48" fmla="*/ 2147483646 w 556"/>
                  <a:gd name="T49" fmla="*/ 2147483646 h 395"/>
                  <a:gd name="T50" fmla="*/ 0 w 556"/>
                  <a:gd name="T51" fmla="*/ 2147483646 h 395"/>
                  <a:gd name="T52" fmla="*/ 2147483646 w 556"/>
                  <a:gd name="T53" fmla="*/ 2147483646 h 395"/>
                  <a:gd name="T54" fmla="*/ 2147483646 w 556"/>
                  <a:gd name="T55" fmla="*/ 2147483646 h 395"/>
                  <a:gd name="T56" fmla="*/ 2147483646 w 556"/>
                  <a:gd name="T57" fmla="*/ 2147483646 h 395"/>
                  <a:gd name="T58" fmla="*/ 2147483646 w 556"/>
                  <a:gd name="T59" fmla="*/ 2147483646 h 395"/>
                  <a:gd name="T60" fmla="*/ 2147483646 w 556"/>
                  <a:gd name="T61" fmla="*/ 2147483646 h 395"/>
                  <a:gd name="T62" fmla="*/ 2147483646 w 556"/>
                  <a:gd name="T63" fmla="*/ 2147483646 h 395"/>
                  <a:gd name="T64" fmla="*/ 2147483646 w 556"/>
                  <a:gd name="T65" fmla="*/ 2147483646 h 395"/>
                  <a:gd name="T66" fmla="*/ 2147483646 w 556"/>
                  <a:gd name="T67" fmla="*/ 2147483646 h 395"/>
                  <a:gd name="T68" fmla="*/ 2147483646 w 556"/>
                  <a:gd name="T69" fmla="*/ 2147483646 h 395"/>
                  <a:gd name="T70" fmla="*/ 2147483646 w 556"/>
                  <a:gd name="T71" fmla="*/ 2147483646 h 395"/>
                  <a:gd name="T72" fmla="*/ 2147483646 w 556"/>
                  <a:gd name="T73" fmla="*/ 2147483646 h 395"/>
                  <a:gd name="T74" fmla="*/ 2147483646 w 556"/>
                  <a:gd name="T75" fmla="*/ 2147483646 h 395"/>
                  <a:gd name="T76" fmla="*/ 2147483646 w 556"/>
                  <a:gd name="T77" fmla="*/ 2147483646 h 395"/>
                  <a:gd name="T78" fmla="*/ 2147483646 w 556"/>
                  <a:gd name="T79" fmla="*/ 2147483646 h 395"/>
                  <a:gd name="T80" fmla="*/ 2147483646 w 556"/>
                  <a:gd name="T81" fmla="*/ 2147483646 h 395"/>
                  <a:gd name="T82" fmla="*/ 2147483646 w 556"/>
                  <a:gd name="T83" fmla="*/ 2147483646 h 395"/>
                  <a:gd name="T84" fmla="*/ 2147483646 w 556"/>
                  <a:gd name="T85" fmla="*/ 2147483646 h 395"/>
                  <a:gd name="T86" fmla="*/ 2147483646 w 556"/>
                  <a:gd name="T87" fmla="*/ 2147483646 h 395"/>
                  <a:gd name="T88" fmla="*/ 2147483646 w 556"/>
                  <a:gd name="T89" fmla="*/ 2147483646 h 395"/>
                  <a:gd name="T90" fmla="*/ 2147483646 w 556"/>
                  <a:gd name="T91" fmla="*/ 2147483646 h 395"/>
                  <a:gd name="T92" fmla="*/ 2147483646 w 556"/>
                  <a:gd name="T93" fmla="*/ 2147483646 h 395"/>
                  <a:gd name="T94" fmla="*/ 2147483646 w 556"/>
                  <a:gd name="T95" fmla="*/ 2147483646 h 395"/>
                  <a:gd name="T96" fmla="*/ 2147483646 w 556"/>
                  <a:gd name="T97" fmla="*/ 2147483646 h 395"/>
                  <a:gd name="T98" fmla="*/ 2147483646 w 556"/>
                  <a:gd name="T99" fmla="*/ 2147483646 h 395"/>
                  <a:gd name="T100" fmla="*/ 2147483646 w 556"/>
                  <a:gd name="T101" fmla="*/ 2147483646 h 395"/>
                  <a:gd name="T102" fmla="*/ 2147483646 w 556"/>
                  <a:gd name="T103" fmla="*/ 2147483646 h 395"/>
                  <a:gd name="T104" fmla="*/ 2147483646 w 556"/>
                  <a:gd name="T105" fmla="*/ 2147483646 h 395"/>
                  <a:gd name="T106" fmla="*/ 2147483646 w 556"/>
                  <a:gd name="T107" fmla="*/ 2147483646 h 395"/>
                  <a:gd name="T108" fmla="*/ 2147483646 w 556"/>
                  <a:gd name="T109" fmla="*/ 2147483646 h 395"/>
                  <a:gd name="T110" fmla="*/ 2147483646 w 556"/>
                  <a:gd name="T111" fmla="*/ 2147483646 h 395"/>
                  <a:gd name="T112" fmla="*/ 2147483646 w 556"/>
                  <a:gd name="T113" fmla="*/ 2147483646 h 395"/>
                  <a:gd name="T114" fmla="*/ 2147483646 w 556"/>
                  <a:gd name="T115" fmla="*/ 2147483646 h 395"/>
                  <a:gd name="T116" fmla="*/ 2147483646 w 556"/>
                  <a:gd name="T117" fmla="*/ 2147483646 h 395"/>
                  <a:gd name="T118" fmla="*/ 2147483646 w 556"/>
                  <a:gd name="T119" fmla="*/ 2147483646 h 395"/>
                  <a:gd name="T120" fmla="*/ 2147483646 w 556"/>
                  <a:gd name="T121" fmla="*/ 2147483646 h 395"/>
                  <a:gd name="T122" fmla="*/ 2147483646 w 556"/>
                  <a:gd name="T123" fmla="*/ 2147483646 h 395"/>
                  <a:gd name="T124" fmla="*/ 2147483646 w 556"/>
                  <a:gd name="T125" fmla="*/ 2147483646 h 3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56" h="395">
                    <a:moveTo>
                      <a:pt x="539" y="379"/>
                    </a:moveTo>
                    <a:lnTo>
                      <a:pt x="540" y="380"/>
                    </a:lnTo>
                    <a:lnTo>
                      <a:pt x="542" y="383"/>
                    </a:lnTo>
                    <a:lnTo>
                      <a:pt x="541" y="387"/>
                    </a:lnTo>
                    <a:lnTo>
                      <a:pt x="533" y="388"/>
                    </a:lnTo>
                    <a:lnTo>
                      <a:pt x="527" y="388"/>
                    </a:lnTo>
                    <a:lnTo>
                      <a:pt x="523" y="387"/>
                    </a:lnTo>
                    <a:lnTo>
                      <a:pt x="518" y="387"/>
                    </a:lnTo>
                    <a:lnTo>
                      <a:pt x="514" y="388"/>
                    </a:lnTo>
                    <a:lnTo>
                      <a:pt x="510" y="388"/>
                    </a:lnTo>
                    <a:lnTo>
                      <a:pt x="506" y="389"/>
                    </a:lnTo>
                    <a:lnTo>
                      <a:pt x="501" y="390"/>
                    </a:lnTo>
                    <a:lnTo>
                      <a:pt x="495" y="392"/>
                    </a:lnTo>
                    <a:lnTo>
                      <a:pt x="488" y="393"/>
                    </a:lnTo>
                    <a:lnTo>
                      <a:pt x="482" y="394"/>
                    </a:lnTo>
                    <a:lnTo>
                      <a:pt x="478" y="395"/>
                    </a:lnTo>
                    <a:lnTo>
                      <a:pt x="473" y="395"/>
                    </a:lnTo>
                    <a:lnTo>
                      <a:pt x="468" y="395"/>
                    </a:lnTo>
                    <a:lnTo>
                      <a:pt x="464" y="394"/>
                    </a:lnTo>
                    <a:lnTo>
                      <a:pt x="459" y="394"/>
                    </a:lnTo>
                    <a:lnTo>
                      <a:pt x="453" y="393"/>
                    </a:lnTo>
                    <a:lnTo>
                      <a:pt x="449" y="393"/>
                    </a:lnTo>
                    <a:lnTo>
                      <a:pt x="444" y="393"/>
                    </a:lnTo>
                    <a:lnTo>
                      <a:pt x="440" y="394"/>
                    </a:lnTo>
                    <a:lnTo>
                      <a:pt x="435" y="395"/>
                    </a:lnTo>
                    <a:lnTo>
                      <a:pt x="430" y="395"/>
                    </a:lnTo>
                    <a:lnTo>
                      <a:pt x="427" y="395"/>
                    </a:lnTo>
                    <a:lnTo>
                      <a:pt x="422" y="394"/>
                    </a:lnTo>
                    <a:lnTo>
                      <a:pt x="419" y="392"/>
                    </a:lnTo>
                    <a:lnTo>
                      <a:pt x="414" y="386"/>
                    </a:lnTo>
                    <a:lnTo>
                      <a:pt x="413" y="380"/>
                    </a:lnTo>
                    <a:lnTo>
                      <a:pt x="409" y="375"/>
                    </a:lnTo>
                    <a:lnTo>
                      <a:pt x="397" y="372"/>
                    </a:lnTo>
                    <a:lnTo>
                      <a:pt x="389" y="371"/>
                    </a:lnTo>
                    <a:lnTo>
                      <a:pt x="382" y="368"/>
                    </a:lnTo>
                    <a:lnTo>
                      <a:pt x="376" y="366"/>
                    </a:lnTo>
                    <a:lnTo>
                      <a:pt x="372" y="364"/>
                    </a:lnTo>
                    <a:lnTo>
                      <a:pt x="368" y="362"/>
                    </a:lnTo>
                    <a:lnTo>
                      <a:pt x="365" y="359"/>
                    </a:lnTo>
                    <a:lnTo>
                      <a:pt x="362" y="358"/>
                    </a:lnTo>
                    <a:lnTo>
                      <a:pt x="359" y="356"/>
                    </a:lnTo>
                    <a:lnTo>
                      <a:pt x="354" y="352"/>
                    </a:lnTo>
                    <a:lnTo>
                      <a:pt x="350" y="351"/>
                    </a:lnTo>
                    <a:lnTo>
                      <a:pt x="344" y="352"/>
                    </a:lnTo>
                    <a:lnTo>
                      <a:pt x="335" y="357"/>
                    </a:lnTo>
                    <a:lnTo>
                      <a:pt x="324" y="362"/>
                    </a:lnTo>
                    <a:lnTo>
                      <a:pt x="316" y="363"/>
                    </a:lnTo>
                    <a:lnTo>
                      <a:pt x="309" y="365"/>
                    </a:lnTo>
                    <a:lnTo>
                      <a:pt x="304" y="370"/>
                    </a:lnTo>
                    <a:lnTo>
                      <a:pt x="297" y="377"/>
                    </a:lnTo>
                    <a:lnTo>
                      <a:pt x="290" y="381"/>
                    </a:lnTo>
                    <a:lnTo>
                      <a:pt x="283" y="381"/>
                    </a:lnTo>
                    <a:lnTo>
                      <a:pt x="276" y="377"/>
                    </a:lnTo>
                    <a:lnTo>
                      <a:pt x="271" y="373"/>
                    </a:lnTo>
                    <a:lnTo>
                      <a:pt x="267" y="370"/>
                    </a:lnTo>
                    <a:lnTo>
                      <a:pt x="262" y="366"/>
                    </a:lnTo>
                    <a:lnTo>
                      <a:pt x="259" y="363"/>
                    </a:lnTo>
                    <a:lnTo>
                      <a:pt x="256" y="358"/>
                    </a:lnTo>
                    <a:lnTo>
                      <a:pt x="256" y="355"/>
                    </a:lnTo>
                    <a:lnTo>
                      <a:pt x="260" y="350"/>
                    </a:lnTo>
                    <a:lnTo>
                      <a:pt x="268" y="344"/>
                    </a:lnTo>
                    <a:lnTo>
                      <a:pt x="277" y="340"/>
                    </a:lnTo>
                    <a:lnTo>
                      <a:pt x="283" y="337"/>
                    </a:lnTo>
                    <a:lnTo>
                      <a:pt x="288" y="337"/>
                    </a:lnTo>
                    <a:lnTo>
                      <a:pt x="291" y="337"/>
                    </a:lnTo>
                    <a:lnTo>
                      <a:pt x="293" y="337"/>
                    </a:lnTo>
                    <a:lnTo>
                      <a:pt x="296" y="336"/>
                    </a:lnTo>
                    <a:lnTo>
                      <a:pt x="300" y="334"/>
                    </a:lnTo>
                    <a:lnTo>
                      <a:pt x="305" y="329"/>
                    </a:lnTo>
                    <a:lnTo>
                      <a:pt x="316" y="320"/>
                    </a:lnTo>
                    <a:lnTo>
                      <a:pt x="326" y="313"/>
                    </a:lnTo>
                    <a:lnTo>
                      <a:pt x="330" y="307"/>
                    </a:lnTo>
                    <a:lnTo>
                      <a:pt x="327" y="301"/>
                    </a:lnTo>
                    <a:lnTo>
                      <a:pt x="318" y="295"/>
                    </a:lnTo>
                    <a:lnTo>
                      <a:pt x="308" y="292"/>
                    </a:lnTo>
                    <a:lnTo>
                      <a:pt x="305" y="287"/>
                    </a:lnTo>
                    <a:lnTo>
                      <a:pt x="309" y="273"/>
                    </a:lnTo>
                    <a:lnTo>
                      <a:pt x="320" y="258"/>
                    </a:lnTo>
                    <a:lnTo>
                      <a:pt x="328" y="246"/>
                    </a:lnTo>
                    <a:lnTo>
                      <a:pt x="327" y="235"/>
                    </a:lnTo>
                    <a:lnTo>
                      <a:pt x="315" y="218"/>
                    </a:lnTo>
                    <a:lnTo>
                      <a:pt x="306" y="208"/>
                    </a:lnTo>
                    <a:lnTo>
                      <a:pt x="297" y="200"/>
                    </a:lnTo>
                    <a:lnTo>
                      <a:pt x="289" y="193"/>
                    </a:lnTo>
                    <a:lnTo>
                      <a:pt x="282" y="188"/>
                    </a:lnTo>
                    <a:lnTo>
                      <a:pt x="274" y="183"/>
                    </a:lnTo>
                    <a:lnTo>
                      <a:pt x="267" y="180"/>
                    </a:lnTo>
                    <a:lnTo>
                      <a:pt x="260" y="176"/>
                    </a:lnTo>
                    <a:lnTo>
                      <a:pt x="252" y="173"/>
                    </a:lnTo>
                    <a:lnTo>
                      <a:pt x="244" y="169"/>
                    </a:lnTo>
                    <a:lnTo>
                      <a:pt x="236" y="166"/>
                    </a:lnTo>
                    <a:lnTo>
                      <a:pt x="228" y="161"/>
                    </a:lnTo>
                    <a:lnTo>
                      <a:pt x="221" y="156"/>
                    </a:lnTo>
                    <a:lnTo>
                      <a:pt x="214" y="152"/>
                    </a:lnTo>
                    <a:lnTo>
                      <a:pt x="208" y="148"/>
                    </a:lnTo>
                    <a:lnTo>
                      <a:pt x="202" y="145"/>
                    </a:lnTo>
                    <a:lnTo>
                      <a:pt x="199" y="142"/>
                    </a:lnTo>
                    <a:lnTo>
                      <a:pt x="191" y="137"/>
                    </a:lnTo>
                    <a:lnTo>
                      <a:pt x="183" y="132"/>
                    </a:lnTo>
                    <a:lnTo>
                      <a:pt x="178" y="131"/>
                    </a:lnTo>
                    <a:lnTo>
                      <a:pt x="179" y="137"/>
                    </a:lnTo>
                    <a:lnTo>
                      <a:pt x="185" y="146"/>
                    </a:lnTo>
                    <a:lnTo>
                      <a:pt x="186" y="152"/>
                    </a:lnTo>
                    <a:lnTo>
                      <a:pt x="183" y="155"/>
                    </a:lnTo>
                    <a:lnTo>
                      <a:pt x="171" y="155"/>
                    </a:lnTo>
                    <a:lnTo>
                      <a:pt x="163" y="155"/>
                    </a:lnTo>
                    <a:lnTo>
                      <a:pt x="159" y="155"/>
                    </a:lnTo>
                    <a:lnTo>
                      <a:pt x="154" y="156"/>
                    </a:lnTo>
                    <a:lnTo>
                      <a:pt x="151" y="159"/>
                    </a:lnTo>
                    <a:lnTo>
                      <a:pt x="147" y="161"/>
                    </a:lnTo>
                    <a:lnTo>
                      <a:pt x="142" y="162"/>
                    </a:lnTo>
                    <a:lnTo>
                      <a:pt x="138" y="163"/>
                    </a:lnTo>
                    <a:lnTo>
                      <a:pt x="131" y="165"/>
                    </a:lnTo>
                    <a:lnTo>
                      <a:pt x="124" y="166"/>
                    </a:lnTo>
                    <a:lnTo>
                      <a:pt x="118" y="167"/>
                    </a:lnTo>
                    <a:lnTo>
                      <a:pt x="114" y="168"/>
                    </a:lnTo>
                    <a:lnTo>
                      <a:pt x="110" y="169"/>
                    </a:lnTo>
                    <a:lnTo>
                      <a:pt x="106" y="170"/>
                    </a:lnTo>
                    <a:lnTo>
                      <a:pt x="101" y="170"/>
                    </a:lnTo>
                    <a:lnTo>
                      <a:pt x="95" y="170"/>
                    </a:lnTo>
                    <a:lnTo>
                      <a:pt x="87" y="169"/>
                    </a:lnTo>
                    <a:lnTo>
                      <a:pt x="74" y="166"/>
                    </a:lnTo>
                    <a:lnTo>
                      <a:pt x="70" y="162"/>
                    </a:lnTo>
                    <a:lnTo>
                      <a:pt x="66" y="160"/>
                    </a:lnTo>
                    <a:lnTo>
                      <a:pt x="60" y="161"/>
                    </a:lnTo>
                    <a:lnTo>
                      <a:pt x="51" y="166"/>
                    </a:lnTo>
                    <a:lnTo>
                      <a:pt x="47" y="168"/>
                    </a:lnTo>
                    <a:lnTo>
                      <a:pt x="43" y="168"/>
                    </a:lnTo>
                    <a:lnTo>
                      <a:pt x="35" y="163"/>
                    </a:lnTo>
                    <a:lnTo>
                      <a:pt x="30" y="160"/>
                    </a:lnTo>
                    <a:lnTo>
                      <a:pt x="24" y="156"/>
                    </a:lnTo>
                    <a:lnTo>
                      <a:pt x="18" y="153"/>
                    </a:lnTo>
                    <a:lnTo>
                      <a:pt x="13" y="151"/>
                    </a:lnTo>
                    <a:lnTo>
                      <a:pt x="10" y="148"/>
                    </a:lnTo>
                    <a:lnTo>
                      <a:pt x="9" y="145"/>
                    </a:lnTo>
                    <a:lnTo>
                      <a:pt x="11" y="143"/>
                    </a:lnTo>
                    <a:lnTo>
                      <a:pt x="16" y="140"/>
                    </a:lnTo>
                    <a:lnTo>
                      <a:pt x="23" y="138"/>
                    </a:lnTo>
                    <a:lnTo>
                      <a:pt x="30" y="137"/>
                    </a:lnTo>
                    <a:lnTo>
                      <a:pt x="36" y="136"/>
                    </a:lnTo>
                    <a:lnTo>
                      <a:pt x="41" y="135"/>
                    </a:lnTo>
                    <a:lnTo>
                      <a:pt x="45" y="133"/>
                    </a:lnTo>
                    <a:lnTo>
                      <a:pt x="45" y="132"/>
                    </a:lnTo>
                    <a:lnTo>
                      <a:pt x="42" y="130"/>
                    </a:lnTo>
                    <a:lnTo>
                      <a:pt x="35" y="128"/>
                    </a:lnTo>
                    <a:lnTo>
                      <a:pt x="27" y="125"/>
                    </a:lnTo>
                    <a:lnTo>
                      <a:pt x="19" y="123"/>
                    </a:lnTo>
                    <a:lnTo>
                      <a:pt x="13" y="122"/>
                    </a:lnTo>
                    <a:lnTo>
                      <a:pt x="9" y="121"/>
                    </a:lnTo>
                    <a:lnTo>
                      <a:pt x="4" y="118"/>
                    </a:lnTo>
                    <a:lnTo>
                      <a:pt x="2" y="116"/>
                    </a:lnTo>
                    <a:lnTo>
                      <a:pt x="0" y="112"/>
                    </a:lnTo>
                    <a:lnTo>
                      <a:pt x="0" y="105"/>
                    </a:lnTo>
                    <a:lnTo>
                      <a:pt x="0" y="93"/>
                    </a:lnTo>
                    <a:lnTo>
                      <a:pt x="0" y="85"/>
                    </a:lnTo>
                    <a:lnTo>
                      <a:pt x="0" y="76"/>
                    </a:lnTo>
                    <a:lnTo>
                      <a:pt x="1" y="60"/>
                    </a:lnTo>
                    <a:lnTo>
                      <a:pt x="5" y="39"/>
                    </a:lnTo>
                    <a:lnTo>
                      <a:pt x="12" y="21"/>
                    </a:lnTo>
                    <a:lnTo>
                      <a:pt x="22" y="9"/>
                    </a:lnTo>
                    <a:lnTo>
                      <a:pt x="31" y="3"/>
                    </a:lnTo>
                    <a:lnTo>
                      <a:pt x="39" y="3"/>
                    </a:lnTo>
                    <a:lnTo>
                      <a:pt x="46" y="6"/>
                    </a:lnTo>
                    <a:lnTo>
                      <a:pt x="50" y="10"/>
                    </a:lnTo>
                    <a:lnTo>
                      <a:pt x="49" y="19"/>
                    </a:lnTo>
                    <a:lnTo>
                      <a:pt x="43" y="40"/>
                    </a:lnTo>
                    <a:lnTo>
                      <a:pt x="42" y="56"/>
                    </a:lnTo>
                    <a:lnTo>
                      <a:pt x="45" y="70"/>
                    </a:lnTo>
                    <a:lnTo>
                      <a:pt x="50" y="80"/>
                    </a:lnTo>
                    <a:lnTo>
                      <a:pt x="56" y="90"/>
                    </a:lnTo>
                    <a:lnTo>
                      <a:pt x="62" y="97"/>
                    </a:lnTo>
                    <a:lnTo>
                      <a:pt x="68" y="102"/>
                    </a:lnTo>
                    <a:lnTo>
                      <a:pt x="71" y="108"/>
                    </a:lnTo>
                    <a:lnTo>
                      <a:pt x="70" y="107"/>
                    </a:lnTo>
                    <a:lnTo>
                      <a:pt x="63" y="87"/>
                    </a:lnTo>
                    <a:lnTo>
                      <a:pt x="56" y="62"/>
                    </a:lnTo>
                    <a:lnTo>
                      <a:pt x="55" y="41"/>
                    </a:lnTo>
                    <a:lnTo>
                      <a:pt x="58" y="26"/>
                    </a:lnTo>
                    <a:lnTo>
                      <a:pt x="62" y="12"/>
                    </a:lnTo>
                    <a:lnTo>
                      <a:pt x="69" y="3"/>
                    </a:lnTo>
                    <a:lnTo>
                      <a:pt x="79" y="0"/>
                    </a:lnTo>
                    <a:lnTo>
                      <a:pt x="91" y="2"/>
                    </a:lnTo>
                    <a:lnTo>
                      <a:pt x="100" y="7"/>
                    </a:lnTo>
                    <a:lnTo>
                      <a:pt x="106" y="14"/>
                    </a:lnTo>
                    <a:lnTo>
                      <a:pt x="109" y="21"/>
                    </a:lnTo>
                    <a:lnTo>
                      <a:pt x="111" y="26"/>
                    </a:lnTo>
                    <a:lnTo>
                      <a:pt x="114" y="32"/>
                    </a:lnTo>
                    <a:lnTo>
                      <a:pt x="115" y="39"/>
                    </a:lnTo>
                    <a:lnTo>
                      <a:pt x="116" y="47"/>
                    </a:lnTo>
                    <a:lnTo>
                      <a:pt x="118" y="53"/>
                    </a:lnTo>
                    <a:lnTo>
                      <a:pt x="124" y="54"/>
                    </a:lnTo>
                    <a:lnTo>
                      <a:pt x="132" y="52"/>
                    </a:lnTo>
                    <a:lnTo>
                      <a:pt x="140" y="47"/>
                    </a:lnTo>
                    <a:lnTo>
                      <a:pt x="146" y="41"/>
                    </a:lnTo>
                    <a:lnTo>
                      <a:pt x="147" y="36"/>
                    </a:lnTo>
                    <a:lnTo>
                      <a:pt x="149" y="31"/>
                    </a:lnTo>
                    <a:lnTo>
                      <a:pt x="156" y="27"/>
                    </a:lnTo>
                    <a:lnTo>
                      <a:pt x="164" y="23"/>
                    </a:lnTo>
                    <a:lnTo>
                      <a:pt x="169" y="19"/>
                    </a:lnTo>
                    <a:lnTo>
                      <a:pt x="175" y="19"/>
                    </a:lnTo>
                    <a:lnTo>
                      <a:pt x="185" y="24"/>
                    </a:lnTo>
                    <a:lnTo>
                      <a:pt x="197" y="32"/>
                    </a:lnTo>
                    <a:lnTo>
                      <a:pt x="202" y="38"/>
                    </a:lnTo>
                    <a:lnTo>
                      <a:pt x="206" y="44"/>
                    </a:lnTo>
                    <a:lnTo>
                      <a:pt x="209" y="49"/>
                    </a:lnTo>
                    <a:lnTo>
                      <a:pt x="214" y="55"/>
                    </a:lnTo>
                    <a:lnTo>
                      <a:pt x="221" y="60"/>
                    </a:lnTo>
                    <a:lnTo>
                      <a:pt x="227" y="61"/>
                    </a:lnTo>
                    <a:lnTo>
                      <a:pt x="231" y="56"/>
                    </a:lnTo>
                    <a:lnTo>
                      <a:pt x="237" y="49"/>
                    </a:lnTo>
                    <a:lnTo>
                      <a:pt x="246" y="46"/>
                    </a:lnTo>
                    <a:lnTo>
                      <a:pt x="256" y="46"/>
                    </a:lnTo>
                    <a:lnTo>
                      <a:pt x="263" y="49"/>
                    </a:lnTo>
                    <a:lnTo>
                      <a:pt x="266" y="54"/>
                    </a:lnTo>
                    <a:lnTo>
                      <a:pt x="268" y="56"/>
                    </a:lnTo>
                    <a:lnTo>
                      <a:pt x="271" y="59"/>
                    </a:lnTo>
                    <a:lnTo>
                      <a:pt x="281" y="61"/>
                    </a:lnTo>
                    <a:lnTo>
                      <a:pt x="288" y="62"/>
                    </a:lnTo>
                    <a:lnTo>
                      <a:pt x="296" y="62"/>
                    </a:lnTo>
                    <a:lnTo>
                      <a:pt x="304" y="63"/>
                    </a:lnTo>
                    <a:lnTo>
                      <a:pt x="311" y="63"/>
                    </a:lnTo>
                    <a:lnTo>
                      <a:pt x="318" y="63"/>
                    </a:lnTo>
                    <a:lnTo>
                      <a:pt x="321" y="64"/>
                    </a:lnTo>
                    <a:lnTo>
                      <a:pt x="323" y="67"/>
                    </a:lnTo>
                    <a:lnTo>
                      <a:pt x="321" y="69"/>
                    </a:lnTo>
                    <a:lnTo>
                      <a:pt x="319" y="72"/>
                    </a:lnTo>
                    <a:lnTo>
                      <a:pt x="322" y="72"/>
                    </a:lnTo>
                    <a:lnTo>
                      <a:pt x="329" y="72"/>
                    </a:lnTo>
                    <a:lnTo>
                      <a:pt x="335" y="74"/>
                    </a:lnTo>
                    <a:lnTo>
                      <a:pt x="339" y="78"/>
                    </a:lnTo>
                    <a:lnTo>
                      <a:pt x="345" y="83"/>
                    </a:lnTo>
                    <a:lnTo>
                      <a:pt x="349" y="86"/>
                    </a:lnTo>
                    <a:lnTo>
                      <a:pt x="351" y="87"/>
                    </a:lnTo>
                    <a:lnTo>
                      <a:pt x="350" y="87"/>
                    </a:lnTo>
                    <a:lnTo>
                      <a:pt x="345" y="89"/>
                    </a:lnTo>
                    <a:lnTo>
                      <a:pt x="342" y="91"/>
                    </a:lnTo>
                    <a:lnTo>
                      <a:pt x="339" y="93"/>
                    </a:lnTo>
                    <a:lnTo>
                      <a:pt x="343" y="97"/>
                    </a:lnTo>
                    <a:lnTo>
                      <a:pt x="352" y="100"/>
                    </a:lnTo>
                    <a:lnTo>
                      <a:pt x="361" y="102"/>
                    </a:lnTo>
                    <a:lnTo>
                      <a:pt x="361" y="105"/>
                    </a:lnTo>
                    <a:lnTo>
                      <a:pt x="357" y="107"/>
                    </a:lnTo>
                    <a:lnTo>
                      <a:pt x="353" y="108"/>
                    </a:lnTo>
                    <a:lnTo>
                      <a:pt x="351" y="110"/>
                    </a:lnTo>
                    <a:lnTo>
                      <a:pt x="351" y="115"/>
                    </a:lnTo>
                    <a:lnTo>
                      <a:pt x="350" y="118"/>
                    </a:lnTo>
                    <a:lnTo>
                      <a:pt x="349" y="123"/>
                    </a:lnTo>
                    <a:lnTo>
                      <a:pt x="349" y="127"/>
                    </a:lnTo>
                    <a:lnTo>
                      <a:pt x="353" y="132"/>
                    </a:lnTo>
                    <a:lnTo>
                      <a:pt x="361" y="135"/>
                    </a:lnTo>
                    <a:lnTo>
                      <a:pt x="371" y="133"/>
                    </a:lnTo>
                    <a:lnTo>
                      <a:pt x="377" y="133"/>
                    </a:lnTo>
                    <a:lnTo>
                      <a:pt x="384" y="136"/>
                    </a:lnTo>
                    <a:lnTo>
                      <a:pt x="392" y="143"/>
                    </a:lnTo>
                    <a:lnTo>
                      <a:pt x="400" y="150"/>
                    </a:lnTo>
                    <a:lnTo>
                      <a:pt x="407" y="152"/>
                    </a:lnTo>
                    <a:lnTo>
                      <a:pt x="409" y="150"/>
                    </a:lnTo>
                    <a:lnTo>
                      <a:pt x="406" y="144"/>
                    </a:lnTo>
                    <a:lnTo>
                      <a:pt x="403" y="139"/>
                    </a:lnTo>
                    <a:lnTo>
                      <a:pt x="403" y="137"/>
                    </a:lnTo>
                    <a:lnTo>
                      <a:pt x="409" y="139"/>
                    </a:lnTo>
                    <a:lnTo>
                      <a:pt x="414" y="140"/>
                    </a:lnTo>
                    <a:lnTo>
                      <a:pt x="421" y="142"/>
                    </a:lnTo>
                    <a:lnTo>
                      <a:pt x="429" y="143"/>
                    </a:lnTo>
                    <a:lnTo>
                      <a:pt x="436" y="143"/>
                    </a:lnTo>
                    <a:lnTo>
                      <a:pt x="442" y="144"/>
                    </a:lnTo>
                    <a:lnTo>
                      <a:pt x="447" y="145"/>
                    </a:lnTo>
                    <a:lnTo>
                      <a:pt x="450" y="146"/>
                    </a:lnTo>
                    <a:lnTo>
                      <a:pt x="451" y="148"/>
                    </a:lnTo>
                    <a:lnTo>
                      <a:pt x="450" y="152"/>
                    </a:lnTo>
                    <a:lnTo>
                      <a:pt x="451" y="154"/>
                    </a:lnTo>
                    <a:lnTo>
                      <a:pt x="453" y="155"/>
                    </a:lnTo>
                    <a:lnTo>
                      <a:pt x="457" y="155"/>
                    </a:lnTo>
                    <a:lnTo>
                      <a:pt x="461" y="155"/>
                    </a:lnTo>
                    <a:lnTo>
                      <a:pt x="466" y="153"/>
                    </a:lnTo>
                    <a:lnTo>
                      <a:pt x="472" y="152"/>
                    </a:lnTo>
                    <a:lnTo>
                      <a:pt x="480" y="152"/>
                    </a:lnTo>
                    <a:lnTo>
                      <a:pt x="490" y="153"/>
                    </a:lnTo>
                    <a:lnTo>
                      <a:pt x="501" y="154"/>
                    </a:lnTo>
                    <a:lnTo>
                      <a:pt x="509" y="158"/>
                    </a:lnTo>
                    <a:lnTo>
                      <a:pt x="511" y="163"/>
                    </a:lnTo>
                    <a:lnTo>
                      <a:pt x="508" y="169"/>
                    </a:lnTo>
                    <a:lnTo>
                      <a:pt x="501" y="173"/>
                    </a:lnTo>
                    <a:lnTo>
                      <a:pt x="496" y="176"/>
                    </a:lnTo>
                    <a:lnTo>
                      <a:pt x="496" y="180"/>
                    </a:lnTo>
                    <a:lnTo>
                      <a:pt x="501" y="183"/>
                    </a:lnTo>
                    <a:lnTo>
                      <a:pt x="505" y="186"/>
                    </a:lnTo>
                    <a:lnTo>
                      <a:pt x="510" y="191"/>
                    </a:lnTo>
                    <a:lnTo>
                      <a:pt x="511" y="196"/>
                    </a:lnTo>
                    <a:lnTo>
                      <a:pt x="511" y="200"/>
                    </a:lnTo>
                    <a:lnTo>
                      <a:pt x="509" y="204"/>
                    </a:lnTo>
                    <a:lnTo>
                      <a:pt x="505" y="207"/>
                    </a:lnTo>
                    <a:lnTo>
                      <a:pt x="501" y="209"/>
                    </a:lnTo>
                    <a:lnTo>
                      <a:pt x="497" y="212"/>
                    </a:lnTo>
                    <a:lnTo>
                      <a:pt x="497" y="214"/>
                    </a:lnTo>
                    <a:lnTo>
                      <a:pt x="499" y="219"/>
                    </a:lnTo>
                    <a:lnTo>
                      <a:pt x="505" y="223"/>
                    </a:lnTo>
                    <a:lnTo>
                      <a:pt x="511" y="228"/>
                    </a:lnTo>
                    <a:lnTo>
                      <a:pt x="514" y="234"/>
                    </a:lnTo>
                    <a:lnTo>
                      <a:pt x="514" y="239"/>
                    </a:lnTo>
                    <a:lnTo>
                      <a:pt x="511" y="244"/>
                    </a:lnTo>
                    <a:lnTo>
                      <a:pt x="506" y="248"/>
                    </a:lnTo>
                    <a:lnTo>
                      <a:pt x="503" y="249"/>
                    </a:lnTo>
                    <a:lnTo>
                      <a:pt x="501" y="249"/>
                    </a:lnTo>
                    <a:lnTo>
                      <a:pt x="495" y="245"/>
                    </a:lnTo>
                    <a:lnTo>
                      <a:pt x="487" y="242"/>
                    </a:lnTo>
                    <a:lnTo>
                      <a:pt x="480" y="238"/>
                    </a:lnTo>
                    <a:lnTo>
                      <a:pt x="474" y="235"/>
                    </a:lnTo>
                    <a:lnTo>
                      <a:pt x="468" y="231"/>
                    </a:lnTo>
                    <a:lnTo>
                      <a:pt x="465" y="229"/>
                    </a:lnTo>
                    <a:lnTo>
                      <a:pt x="460" y="228"/>
                    </a:lnTo>
                    <a:lnTo>
                      <a:pt x="456" y="226"/>
                    </a:lnTo>
                    <a:lnTo>
                      <a:pt x="449" y="223"/>
                    </a:lnTo>
                    <a:lnTo>
                      <a:pt x="440" y="220"/>
                    </a:lnTo>
                    <a:lnTo>
                      <a:pt x="432" y="219"/>
                    </a:lnTo>
                    <a:lnTo>
                      <a:pt x="425" y="220"/>
                    </a:lnTo>
                    <a:lnTo>
                      <a:pt x="421" y="224"/>
                    </a:lnTo>
                    <a:lnTo>
                      <a:pt x="421" y="230"/>
                    </a:lnTo>
                    <a:lnTo>
                      <a:pt x="423" y="236"/>
                    </a:lnTo>
                    <a:lnTo>
                      <a:pt x="428" y="243"/>
                    </a:lnTo>
                    <a:lnTo>
                      <a:pt x="435" y="251"/>
                    </a:lnTo>
                    <a:lnTo>
                      <a:pt x="440" y="254"/>
                    </a:lnTo>
                    <a:lnTo>
                      <a:pt x="443" y="259"/>
                    </a:lnTo>
                    <a:lnTo>
                      <a:pt x="449" y="262"/>
                    </a:lnTo>
                    <a:lnTo>
                      <a:pt x="453" y="265"/>
                    </a:lnTo>
                    <a:lnTo>
                      <a:pt x="459" y="268"/>
                    </a:lnTo>
                    <a:lnTo>
                      <a:pt x="465" y="271"/>
                    </a:lnTo>
                    <a:lnTo>
                      <a:pt x="471" y="272"/>
                    </a:lnTo>
                    <a:lnTo>
                      <a:pt x="476" y="273"/>
                    </a:lnTo>
                    <a:lnTo>
                      <a:pt x="487" y="275"/>
                    </a:lnTo>
                    <a:lnTo>
                      <a:pt x="495" y="277"/>
                    </a:lnTo>
                    <a:lnTo>
                      <a:pt x="501" y="281"/>
                    </a:lnTo>
                    <a:lnTo>
                      <a:pt x="505" y="286"/>
                    </a:lnTo>
                    <a:lnTo>
                      <a:pt x="512" y="289"/>
                    </a:lnTo>
                    <a:lnTo>
                      <a:pt x="520" y="291"/>
                    </a:lnTo>
                    <a:lnTo>
                      <a:pt x="528" y="294"/>
                    </a:lnTo>
                    <a:lnTo>
                      <a:pt x="533" y="301"/>
                    </a:lnTo>
                    <a:lnTo>
                      <a:pt x="534" y="307"/>
                    </a:lnTo>
                    <a:lnTo>
                      <a:pt x="533" y="311"/>
                    </a:lnTo>
                    <a:lnTo>
                      <a:pt x="533" y="315"/>
                    </a:lnTo>
                    <a:lnTo>
                      <a:pt x="536" y="324"/>
                    </a:lnTo>
                    <a:lnTo>
                      <a:pt x="541" y="332"/>
                    </a:lnTo>
                    <a:lnTo>
                      <a:pt x="543" y="337"/>
                    </a:lnTo>
                    <a:lnTo>
                      <a:pt x="544" y="342"/>
                    </a:lnTo>
                    <a:lnTo>
                      <a:pt x="548" y="345"/>
                    </a:lnTo>
                    <a:lnTo>
                      <a:pt x="552" y="350"/>
                    </a:lnTo>
                    <a:lnTo>
                      <a:pt x="556" y="354"/>
                    </a:lnTo>
                    <a:lnTo>
                      <a:pt x="555" y="357"/>
                    </a:lnTo>
                    <a:lnTo>
                      <a:pt x="549" y="356"/>
                    </a:lnTo>
                    <a:lnTo>
                      <a:pt x="544" y="352"/>
                    </a:lnTo>
                    <a:lnTo>
                      <a:pt x="541" y="349"/>
                    </a:lnTo>
                    <a:lnTo>
                      <a:pt x="535" y="345"/>
                    </a:lnTo>
                    <a:lnTo>
                      <a:pt x="525" y="345"/>
                    </a:lnTo>
                    <a:lnTo>
                      <a:pt x="513" y="348"/>
                    </a:lnTo>
                    <a:lnTo>
                      <a:pt x="505" y="349"/>
                    </a:lnTo>
                    <a:lnTo>
                      <a:pt x="499" y="349"/>
                    </a:lnTo>
                    <a:lnTo>
                      <a:pt x="493" y="345"/>
                    </a:lnTo>
                    <a:lnTo>
                      <a:pt x="488" y="343"/>
                    </a:lnTo>
                    <a:lnTo>
                      <a:pt x="483" y="342"/>
                    </a:lnTo>
                    <a:lnTo>
                      <a:pt x="478" y="340"/>
                    </a:lnTo>
                    <a:lnTo>
                      <a:pt x="472" y="339"/>
                    </a:lnTo>
                    <a:lnTo>
                      <a:pt x="466" y="337"/>
                    </a:lnTo>
                    <a:lnTo>
                      <a:pt x="461" y="337"/>
                    </a:lnTo>
                    <a:lnTo>
                      <a:pt x="457" y="337"/>
                    </a:lnTo>
                    <a:lnTo>
                      <a:pt x="453" y="337"/>
                    </a:lnTo>
                    <a:lnTo>
                      <a:pt x="451" y="340"/>
                    </a:lnTo>
                    <a:lnTo>
                      <a:pt x="455" y="343"/>
                    </a:lnTo>
                    <a:lnTo>
                      <a:pt x="463" y="347"/>
                    </a:lnTo>
                    <a:lnTo>
                      <a:pt x="476" y="352"/>
                    </a:lnTo>
                    <a:lnTo>
                      <a:pt x="485" y="355"/>
                    </a:lnTo>
                    <a:lnTo>
                      <a:pt x="490" y="357"/>
                    </a:lnTo>
                    <a:lnTo>
                      <a:pt x="496" y="358"/>
                    </a:lnTo>
                    <a:lnTo>
                      <a:pt x="499" y="358"/>
                    </a:lnTo>
                    <a:lnTo>
                      <a:pt x="503" y="359"/>
                    </a:lnTo>
                    <a:lnTo>
                      <a:pt x="506" y="360"/>
                    </a:lnTo>
                    <a:lnTo>
                      <a:pt x="509" y="362"/>
                    </a:lnTo>
                    <a:lnTo>
                      <a:pt x="511" y="364"/>
                    </a:lnTo>
                    <a:lnTo>
                      <a:pt x="517" y="367"/>
                    </a:lnTo>
                    <a:lnTo>
                      <a:pt x="525" y="371"/>
                    </a:lnTo>
                    <a:lnTo>
                      <a:pt x="533" y="374"/>
                    </a:lnTo>
                    <a:lnTo>
                      <a:pt x="539" y="37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1635919" y="1562101"/>
                <a:ext cx="158750" cy="146050"/>
              </a:xfrm>
              <a:custGeom>
                <a:avLst/>
                <a:gdLst>
                  <a:gd name="T0" fmla="*/ 2147483646 w 148"/>
                  <a:gd name="T1" fmla="*/ 2147483646 h 146"/>
                  <a:gd name="T2" fmla="*/ 2147483646 w 148"/>
                  <a:gd name="T3" fmla="*/ 2147483646 h 146"/>
                  <a:gd name="T4" fmla="*/ 2147483646 w 148"/>
                  <a:gd name="T5" fmla="*/ 2147483646 h 146"/>
                  <a:gd name="T6" fmla="*/ 2147483646 w 148"/>
                  <a:gd name="T7" fmla="*/ 2147483646 h 146"/>
                  <a:gd name="T8" fmla="*/ 2147483646 w 148"/>
                  <a:gd name="T9" fmla="*/ 2147483646 h 146"/>
                  <a:gd name="T10" fmla="*/ 2147483646 w 148"/>
                  <a:gd name="T11" fmla="*/ 2147483646 h 146"/>
                  <a:gd name="T12" fmla="*/ 2147483646 w 148"/>
                  <a:gd name="T13" fmla="*/ 2147483646 h 146"/>
                  <a:gd name="T14" fmla="*/ 2147483646 w 148"/>
                  <a:gd name="T15" fmla="*/ 2147483646 h 146"/>
                  <a:gd name="T16" fmla="*/ 2147483646 w 148"/>
                  <a:gd name="T17" fmla="*/ 2147483646 h 146"/>
                  <a:gd name="T18" fmla="*/ 2147483646 w 148"/>
                  <a:gd name="T19" fmla="*/ 0 h 146"/>
                  <a:gd name="T20" fmla="*/ 2147483646 w 148"/>
                  <a:gd name="T21" fmla="*/ 2147483646 h 146"/>
                  <a:gd name="T22" fmla="*/ 2147483646 w 148"/>
                  <a:gd name="T23" fmla="*/ 2147483646 h 146"/>
                  <a:gd name="T24" fmla="*/ 2147483646 w 148"/>
                  <a:gd name="T25" fmla="*/ 2147483646 h 146"/>
                  <a:gd name="T26" fmla="*/ 2147483646 w 148"/>
                  <a:gd name="T27" fmla="*/ 2147483646 h 146"/>
                  <a:gd name="T28" fmla="*/ 2147483646 w 148"/>
                  <a:gd name="T29" fmla="*/ 2147483646 h 146"/>
                  <a:gd name="T30" fmla="*/ 2147483646 w 148"/>
                  <a:gd name="T31" fmla="*/ 2147483646 h 146"/>
                  <a:gd name="T32" fmla="*/ 2147483646 w 148"/>
                  <a:gd name="T33" fmla="*/ 2147483646 h 146"/>
                  <a:gd name="T34" fmla="*/ 2147483646 w 148"/>
                  <a:gd name="T35" fmla="*/ 2147483646 h 146"/>
                  <a:gd name="T36" fmla="*/ 2147483646 w 148"/>
                  <a:gd name="T37" fmla="*/ 2147483646 h 146"/>
                  <a:gd name="T38" fmla="*/ 2147483646 w 148"/>
                  <a:gd name="T39" fmla="*/ 2147483646 h 146"/>
                  <a:gd name="T40" fmla="*/ 2147483646 w 148"/>
                  <a:gd name="T41" fmla="*/ 2147483646 h 146"/>
                  <a:gd name="T42" fmla="*/ 2147483646 w 148"/>
                  <a:gd name="T43" fmla="*/ 2147483646 h 146"/>
                  <a:gd name="T44" fmla="*/ 2147483646 w 148"/>
                  <a:gd name="T45" fmla="*/ 2147483646 h 146"/>
                  <a:gd name="T46" fmla="*/ 2147483646 w 148"/>
                  <a:gd name="T47" fmla="*/ 2147483646 h 146"/>
                  <a:gd name="T48" fmla="*/ 2147483646 w 148"/>
                  <a:gd name="T49" fmla="*/ 2147483646 h 146"/>
                  <a:gd name="T50" fmla="*/ 2147483646 w 148"/>
                  <a:gd name="T51" fmla="*/ 2147483646 h 146"/>
                  <a:gd name="T52" fmla="*/ 2147483646 w 148"/>
                  <a:gd name="T53" fmla="*/ 2147483646 h 146"/>
                  <a:gd name="T54" fmla="*/ 2147483646 w 148"/>
                  <a:gd name="T55" fmla="*/ 2147483646 h 146"/>
                  <a:gd name="T56" fmla="*/ 2147483646 w 148"/>
                  <a:gd name="T57" fmla="*/ 2147483646 h 146"/>
                  <a:gd name="T58" fmla="*/ 2147483646 w 148"/>
                  <a:gd name="T59" fmla="*/ 2147483646 h 146"/>
                  <a:gd name="T60" fmla="*/ 2147483646 w 148"/>
                  <a:gd name="T61" fmla="*/ 2147483646 h 146"/>
                  <a:gd name="T62" fmla="*/ 2147483646 w 148"/>
                  <a:gd name="T63" fmla="*/ 2147483646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8" h="146">
                    <a:moveTo>
                      <a:pt x="148" y="71"/>
                    </a:moveTo>
                    <a:lnTo>
                      <a:pt x="146" y="67"/>
                    </a:lnTo>
                    <a:lnTo>
                      <a:pt x="145" y="56"/>
                    </a:lnTo>
                    <a:lnTo>
                      <a:pt x="141" y="44"/>
                    </a:lnTo>
                    <a:lnTo>
                      <a:pt x="135" y="36"/>
                    </a:lnTo>
                    <a:lnTo>
                      <a:pt x="129" y="33"/>
                    </a:lnTo>
                    <a:lnTo>
                      <a:pt x="125" y="33"/>
                    </a:lnTo>
                    <a:lnTo>
                      <a:pt x="120" y="35"/>
                    </a:lnTo>
                    <a:lnTo>
                      <a:pt x="115" y="32"/>
                    </a:lnTo>
                    <a:lnTo>
                      <a:pt x="111" y="26"/>
                    </a:lnTo>
                    <a:lnTo>
                      <a:pt x="108" y="20"/>
                    </a:lnTo>
                    <a:lnTo>
                      <a:pt x="104" y="14"/>
                    </a:lnTo>
                    <a:lnTo>
                      <a:pt x="95" y="12"/>
                    </a:lnTo>
                    <a:lnTo>
                      <a:pt x="88" y="10"/>
                    </a:lnTo>
                    <a:lnTo>
                      <a:pt x="82" y="9"/>
                    </a:lnTo>
                    <a:lnTo>
                      <a:pt x="77" y="7"/>
                    </a:lnTo>
                    <a:lnTo>
                      <a:pt x="73" y="3"/>
                    </a:lnTo>
                    <a:lnTo>
                      <a:pt x="68" y="1"/>
                    </a:lnTo>
                    <a:lnTo>
                      <a:pt x="65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8" y="8"/>
                    </a:lnTo>
                    <a:lnTo>
                      <a:pt x="58" y="15"/>
                    </a:lnTo>
                    <a:lnTo>
                      <a:pt x="57" y="20"/>
                    </a:lnTo>
                    <a:lnTo>
                      <a:pt x="55" y="24"/>
                    </a:lnTo>
                    <a:lnTo>
                      <a:pt x="50" y="31"/>
                    </a:lnTo>
                    <a:lnTo>
                      <a:pt x="42" y="40"/>
                    </a:lnTo>
                    <a:lnTo>
                      <a:pt x="32" y="50"/>
                    </a:lnTo>
                    <a:lnTo>
                      <a:pt x="27" y="55"/>
                    </a:lnTo>
                    <a:lnTo>
                      <a:pt x="20" y="62"/>
                    </a:lnTo>
                    <a:lnTo>
                      <a:pt x="11" y="71"/>
                    </a:lnTo>
                    <a:lnTo>
                      <a:pt x="3" y="82"/>
                    </a:lnTo>
                    <a:lnTo>
                      <a:pt x="0" y="90"/>
                    </a:lnTo>
                    <a:lnTo>
                      <a:pt x="3" y="91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11" y="107"/>
                    </a:lnTo>
                    <a:lnTo>
                      <a:pt x="14" y="123"/>
                    </a:lnTo>
                    <a:lnTo>
                      <a:pt x="14" y="136"/>
                    </a:lnTo>
                    <a:lnTo>
                      <a:pt x="15" y="144"/>
                    </a:lnTo>
                    <a:lnTo>
                      <a:pt x="20" y="146"/>
                    </a:lnTo>
                    <a:lnTo>
                      <a:pt x="27" y="143"/>
                    </a:lnTo>
                    <a:lnTo>
                      <a:pt x="32" y="139"/>
                    </a:lnTo>
                    <a:lnTo>
                      <a:pt x="36" y="137"/>
                    </a:lnTo>
                    <a:lnTo>
                      <a:pt x="39" y="138"/>
                    </a:lnTo>
                    <a:lnTo>
                      <a:pt x="44" y="143"/>
                    </a:lnTo>
                    <a:lnTo>
                      <a:pt x="50" y="146"/>
                    </a:lnTo>
                    <a:lnTo>
                      <a:pt x="55" y="145"/>
                    </a:lnTo>
                    <a:lnTo>
                      <a:pt x="60" y="135"/>
                    </a:lnTo>
                    <a:lnTo>
                      <a:pt x="66" y="124"/>
                    </a:lnTo>
                    <a:lnTo>
                      <a:pt x="75" y="119"/>
                    </a:lnTo>
                    <a:lnTo>
                      <a:pt x="83" y="116"/>
                    </a:lnTo>
                    <a:lnTo>
                      <a:pt x="87" y="111"/>
                    </a:lnTo>
                    <a:lnTo>
                      <a:pt x="87" y="104"/>
                    </a:lnTo>
                    <a:lnTo>
                      <a:pt x="87" y="99"/>
                    </a:lnTo>
                    <a:lnTo>
                      <a:pt x="91" y="96"/>
                    </a:lnTo>
                    <a:lnTo>
                      <a:pt x="104" y="92"/>
                    </a:lnTo>
                    <a:lnTo>
                      <a:pt x="112" y="90"/>
                    </a:lnTo>
                    <a:lnTo>
                      <a:pt x="120" y="89"/>
                    </a:lnTo>
                    <a:lnTo>
                      <a:pt x="128" y="86"/>
                    </a:lnTo>
                    <a:lnTo>
                      <a:pt x="135" y="84"/>
                    </a:lnTo>
                    <a:lnTo>
                      <a:pt x="140" y="82"/>
                    </a:lnTo>
                    <a:lnTo>
                      <a:pt x="144" y="78"/>
                    </a:lnTo>
                    <a:lnTo>
                      <a:pt x="146" y="75"/>
                    </a:lnTo>
                    <a:lnTo>
                      <a:pt x="148" y="7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44" name="Freeform 143"/>
              <p:cNvSpPr>
                <a:spLocks/>
              </p:cNvSpPr>
              <p:nvPr/>
            </p:nvSpPr>
            <p:spPr bwMode="auto">
              <a:xfrm>
                <a:off x="1804194" y="1508126"/>
                <a:ext cx="144463" cy="93662"/>
              </a:xfrm>
              <a:custGeom>
                <a:avLst/>
                <a:gdLst>
                  <a:gd name="T0" fmla="*/ 2147483646 w 133"/>
                  <a:gd name="T1" fmla="*/ 2147483646 h 91"/>
                  <a:gd name="T2" fmla="*/ 2147483646 w 133"/>
                  <a:gd name="T3" fmla="*/ 2147483646 h 91"/>
                  <a:gd name="T4" fmla="*/ 2147483646 w 133"/>
                  <a:gd name="T5" fmla="*/ 2147483646 h 91"/>
                  <a:gd name="T6" fmla="*/ 2147483646 w 133"/>
                  <a:gd name="T7" fmla="*/ 2147483646 h 91"/>
                  <a:gd name="T8" fmla="*/ 2147483646 w 133"/>
                  <a:gd name="T9" fmla="*/ 2147483646 h 91"/>
                  <a:gd name="T10" fmla="*/ 2147483646 w 133"/>
                  <a:gd name="T11" fmla="*/ 2147483646 h 91"/>
                  <a:gd name="T12" fmla="*/ 2147483646 w 133"/>
                  <a:gd name="T13" fmla="*/ 2147483646 h 91"/>
                  <a:gd name="T14" fmla="*/ 2147483646 w 133"/>
                  <a:gd name="T15" fmla="*/ 2147483646 h 91"/>
                  <a:gd name="T16" fmla="*/ 2147483646 w 133"/>
                  <a:gd name="T17" fmla="*/ 2147483646 h 91"/>
                  <a:gd name="T18" fmla="*/ 2147483646 w 133"/>
                  <a:gd name="T19" fmla="*/ 2147483646 h 91"/>
                  <a:gd name="T20" fmla="*/ 2147483646 w 133"/>
                  <a:gd name="T21" fmla="*/ 2147483646 h 91"/>
                  <a:gd name="T22" fmla="*/ 2147483646 w 133"/>
                  <a:gd name="T23" fmla="*/ 2147483646 h 91"/>
                  <a:gd name="T24" fmla="*/ 2147483646 w 133"/>
                  <a:gd name="T25" fmla="*/ 2147483646 h 91"/>
                  <a:gd name="T26" fmla="*/ 2147483646 w 133"/>
                  <a:gd name="T27" fmla="*/ 2147483646 h 91"/>
                  <a:gd name="T28" fmla="*/ 2147483646 w 133"/>
                  <a:gd name="T29" fmla="*/ 2147483646 h 91"/>
                  <a:gd name="T30" fmla="*/ 2147483646 w 133"/>
                  <a:gd name="T31" fmla="*/ 2147483646 h 91"/>
                  <a:gd name="T32" fmla="*/ 2147483646 w 133"/>
                  <a:gd name="T33" fmla="*/ 2147483646 h 91"/>
                  <a:gd name="T34" fmla="*/ 2147483646 w 133"/>
                  <a:gd name="T35" fmla="*/ 2147483646 h 91"/>
                  <a:gd name="T36" fmla="*/ 2147483646 w 133"/>
                  <a:gd name="T37" fmla="*/ 2147483646 h 91"/>
                  <a:gd name="T38" fmla="*/ 2147483646 w 133"/>
                  <a:gd name="T39" fmla="*/ 2147483646 h 91"/>
                  <a:gd name="T40" fmla="*/ 2147483646 w 133"/>
                  <a:gd name="T41" fmla="*/ 2147483646 h 91"/>
                  <a:gd name="T42" fmla="*/ 2147483646 w 133"/>
                  <a:gd name="T43" fmla="*/ 2147483646 h 91"/>
                  <a:gd name="T44" fmla="*/ 2147483646 w 133"/>
                  <a:gd name="T45" fmla="*/ 2147483646 h 91"/>
                  <a:gd name="T46" fmla="*/ 2147483646 w 133"/>
                  <a:gd name="T47" fmla="*/ 2147483646 h 91"/>
                  <a:gd name="T48" fmla="*/ 2147483646 w 133"/>
                  <a:gd name="T49" fmla="*/ 2147483646 h 91"/>
                  <a:gd name="T50" fmla="*/ 2147483646 w 133"/>
                  <a:gd name="T51" fmla="*/ 2147483646 h 91"/>
                  <a:gd name="T52" fmla="*/ 2147483646 w 133"/>
                  <a:gd name="T53" fmla="*/ 2147483646 h 91"/>
                  <a:gd name="T54" fmla="*/ 2147483646 w 133"/>
                  <a:gd name="T55" fmla="*/ 2147483646 h 91"/>
                  <a:gd name="T56" fmla="*/ 0 w 133"/>
                  <a:gd name="T57" fmla="*/ 2147483646 h 91"/>
                  <a:gd name="T58" fmla="*/ 2147483646 w 133"/>
                  <a:gd name="T59" fmla="*/ 2147483646 h 91"/>
                  <a:gd name="T60" fmla="*/ 2147483646 w 133"/>
                  <a:gd name="T61" fmla="*/ 2147483646 h 91"/>
                  <a:gd name="T62" fmla="*/ 2147483646 w 133"/>
                  <a:gd name="T63" fmla="*/ 2147483646 h 91"/>
                  <a:gd name="T64" fmla="*/ 2147483646 w 133"/>
                  <a:gd name="T65" fmla="*/ 2147483646 h 91"/>
                  <a:gd name="T66" fmla="*/ 2147483646 w 133"/>
                  <a:gd name="T67" fmla="*/ 2147483646 h 91"/>
                  <a:gd name="T68" fmla="*/ 2147483646 w 133"/>
                  <a:gd name="T69" fmla="*/ 0 h 91"/>
                  <a:gd name="T70" fmla="*/ 2147483646 w 133"/>
                  <a:gd name="T71" fmla="*/ 2147483646 h 91"/>
                  <a:gd name="T72" fmla="*/ 2147483646 w 133"/>
                  <a:gd name="T73" fmla="*/ 2147483646 h 91"/>
                  <a:gd name="T74" fmla="*/ 2147483646 w 133"/>
                  <a:gd name="T75" fmla="*/ 2147483646 h 91"/>
                  <a:gd name="T76" fmla="*/ 2147483646 w 133"/>
                  <a:gd name="T77" fmla="*/ 2147483646 h 91"/>
                  <a:gd name="T78" fmla="*/ 2147483646 w 133"/>
                  <a:gd name="T79" fmla="*/ 2147483646 h 91"/>
                  <a:gd name="T80" fmla="*/ 2147483646 w 133"/>
                  <a:gd name="T81" fmla="*/ 2147483646 h 91"/>
                  <a:gd name="T82" fmla="*/ 2147483646 w 133"/>
                  <a:gd name="T83" fmla="*/ 2147483646 h 91"/>
                  <a:gd name="T84" fmla="*/ 2147483646 w 133"/>
                  <a:gd name="T85" fmla="*/ 2147483646 h 91"/>
                  <a:gd name="T86" fmla="*/ 2147483646 w 133"/>
                  <a:gd name="T87" fmla="*/ 2147483646 h 91"/>
                  <a:gd name="T88" fmla="*/ 2147483646 w 133"/>
                  <a:gd name="T89" fmla="*/ 2147483646 h 91"/>
                  <a:gd name="T90" fmla="*/ 2147483646 w 133"/>
                  <a:gd name="T91" fmla="*/ 2147483646 h 91"/>
                  <a:gd name="T92" fmla="*/ 2147483646 w 133"/>
                  <a:gd name="T93" fmla="*/ 2147483646 h 91"/>
                  <a:gd name="T94" fmla="*/ 2147483646 w 133"/>
                  <a:gd name="T95" fmla="*/ 2147483646 h 91"/>
                  <a:gd name="T96" fmla="*/ 2147483646 w 133"/>
                  <a:gd name="T97" fmla="*/ 2147483646 h 91"/>
                  <a:gd name="T98" fmla="*/ 2147483646 w 133"/>
                  <a:gd name="T99" fmla="*/ 2147483646 h 91"/>
                  <a:gd name="T100" fmla="*/ 2147483646 w 133"/>
                  <a:gd name="T101" fmla="*/ 2147483646 h 91"/>
                  <a:gd name="T102" fmla="*/ 2147483646 w 133"/>
                  <a:gd name="T103" fmla="*/ 2147483646 h 9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33" h="91">
                    <a:moveTo>
                      <a:pt x="104" y="0"/>
                    </a:moveTo>
                    <a:lnTo>
                      <a:pt x="104" y="4"/>
                    </a:lnTo>
                    <a:lnTo>
                      <a:pt x="103" y="13"/>
                    </a:lnTo>
                    <a:lnTo>
                      <a:pt x="103" y="23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1" y="39"/>
                    </a:lnTo>
                    <a:lnTo>
                      <a:pt x="102" y="44"/>
                    </a:lnTo>
                    <a:lnTo>
                      <a:pt x="107" y="46"/>
                    </a:lnTo>
                    <a:lnTo>
                      <a:pt x="111" y="43"/>
                    </a:lnTo>
                    <a:lnTo>
                      <a:pt x="113" y="37"/>
                    </a:lnTo>
                    <a:lnTo>
                      <a:pt x="115" y="34"/>
                    </a:lnTo>
                    <a:lnTo>
                      <a:pt x="121" y="36"/>
                    </a:lnTo>
                    <a:lnTo>
                      <a:pt x="128" y="42"/>
                    </a:lnTo>
                    <a:lnTo>
                      <a:pt x="132" y="45"/>
                    </a:lnTo>
                    <a:lnTo>
                      <a:pt x="133" y="49"/>
                    </a:lnTo>
                    <a:lnTo>
                      <a:pt x="132" y="54"/>
                    </a:lnTo>
                    <a:lnTo>
                      <a:pt x="132" y="60"/>
                    </a:lnTo>
                    <a:lnTo>
                      <a:pt x="132" y="62"/>
                    </a:lnTo>
                    <a:lnTo>
                      <a:pt x="131" y="66"/>
                    </a:lnTo>
                    <a:lnTo>
                      <a:pt x="128" y="72"/>
                    </a:lnTo>
                    <a:lnTo>
                      <a:pt x="123" y="78"/>
                    </a:lnTo>
                    <a:lnTo>
                      <a:pt x="121" y="82"/>
                    </a:lnTo>
                    <a:lnTo>
                      <a:pt x="116" y="84"/>
                    </a:lnTo>
                    <a:lnTo>
                      <a:pt x="107" y="83"/>
                    </a:lnTo>
                    <a:lnTo>
                      <a:pt x="96" y="81"/>
                    </a:lnTo>
                    <a:lnTo>
                      <a:pt x="88" y="78"/>
                    </a:lnTo>
                    <a:lnTo>
                      <a:pt x="83" y="77"/>
                    </a:lnTo>
                    <a:lnTo>
                      <a:pt x="79" y="80"/>
                    </a:lnTo>
                    <a:lnTo>
                      <a:pt x="76" y="83"/>
                    </a:lnTo>
                    <a:lnTo>
                      <a:pt x="72" y="85"/>
                    </a:lnTo>
                    <a:lnTo>
                      <a:pt x="68" y="88"/>
                    </a:lnTo>
                    <a:lnTo>
                      <a:pt x="61" y="90"/>
                    </a:lnTo>
                    <a:lnTo>
                      <a:pt x="54" y="91"/>
                    </a:lnTo>
                    <a:lnTo>
                      <a:pt x="49" y="91"/>
                    </a:lnTo>
                    <a:lnTo>
                      <a:pt x="45" y="91"/>
                    </a:lnTo>
                    <a:lnTo>
                      <a:pt x="39" y="91"/>
                    </a:lnTo>
                    <a:lnTo>
                      <a:pt x="32" y="89"/>
                    </a:lnTo>
                    <a:lnTo>
                      <a:pt x="24" y="85"/>
                    </a:lnTo>
                    <a:lnTo>
                      <a:pt x="18" y="82"/>
                    </a:lnTo>
                    <a:lnTo>
                      <a:pt x="19" y="78"/>
                    </a:lnTo>
                    <a:lnTo>
                      <a:pt x="25" y="77"/>
                    </a:lnTo>
                    <a:lnTo>
                      <a:pt x="32" y="77"/>
                    </a:lnTo>
                    <a:lnTo>
                      <a:pt x="38" y="77"/>
                    </a:lnTo>
                    <a:lnTo>
                      <a:pt x="43" y="75"/>
                    </a:lnTo>
                    <a:lnTo>
                      <a:pt x="48" y="70"/>
                    </a:lnTo>
                    <a:lnTo>
                      <a:pt x="49" y="64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35" y="65"/>
                    </a:lnTo>
                    <a:lnTo>
                      <a:pt x="32" y="67"/>
                    </a:lnTo>
                    <a:lnTo>
                      <a:pt x="27" y="67"/>
                    </a:lnTo>
                    <a:lnTo>
                      <a:pt x="20" y="62"/>
                    </a:lnTo>
                    <a:lnTo>
                      <a:pt x="14" y="57"/>
                    </a:lnTo>
                    <a:lnTo>
                      <a:pt x="8" y="53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2" y="35"/>
                    </a:lnTo>
                    <a:lnTo>
                      <a:pt x="8" y="30"/>
                    </a:lnTo>
                    <a:lnTo>
                      <a:pt x="12" y="25"/>
                    </a:lnTo>
                    <a:lnTo>
                      <a:pt x="14" y="22"/>
                    </a:lnTo>
                    <a:lnTo>
                      <a:pt x="15" y="20"/>
                    </a:lnTo>
                    <a:lnTo>
                      <a:pt x="18" y="14"/>
                    </a:lnTo>
                    <a:lnTo>
                      <a:pt x="23" y="7"/>
                    </a:lnTo>
                    <a:lnTo>
                      <a:pt x="25" y="4"/>
                    </a:lnTo>
                    <a:lnTo>
                      <a:pt x="28" y="1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5" y="2"/>
                    </a:lnTo>
                    <a:lnTo>
                      <a:pt x="46" y="5"/>
                    </a:lnTo>
                    <a:lnTo>
                      <a:pt x="45" y="8"/>
                    </a:lnTo>
                    <a:lnTo>
                      <a:pt x="46" y="13"/>
                    </a:lnTo>
                    <a:lnTo>
                      <a:pt x="50" y="15"/>
                    </a:lnTo>
                    <a:lnTo>
                      <a:pt x="55" y="19"/>
                    </a:lnTo>
                    <a:lnTo>
                      <a:pt x="56" y="23"/>
                    </a:lnTo>
                    <a:lnTo>
                      <a:pt x="56" y="28"/>
                    </a:lnTo>
                    <a:lnTo>
                      <a:pt x="61" y="31"/>
                    </a:lnTo>
                    <a:lnTo>
                      <a:pt x="65" y="35"/>
                    </a:lnTo>
                    <a:lnTo>
                      <a:pt x="68" y="39"/>
                    </a:lnTo>
                    <a:lnTo>
                      <a:pt x="68" y="44"/>
                    </a:lnTo>
                    <a:lnTo>
                      <a:pt x="68" y="47"/>
                    </a:lnTo>
                    <a:lnTo>
                      <a:pt x="70" y="50"/>
                    </a:lnTo>
                    <a:lnTo>
                      <a:pt x="75" y="52"/>
                    </a:lnTo>
                    <a:lnTo>
                      <a:pt x="80" y="55"/>
                    </a:lnTo>
                    <a:lnTo>
                      <a:pt x="86" y="59"/>
                    </a:lnTo>
                    <a:lnTo>
                      <a:pt x="90" y="59"/>
                    </a:lnTo>
                    <a:lnTo>
                      <a:pt x="91" y="54"/>
                    </a:lnTo>
                    <a:lnTo>
                      <a:pt x="91" y="47"/>
                    </a:lnTo>
                    <a:lnTo>
                      <a:pt x="91" y="42"/>
                    </a:lnTo>
                    <a:lnTo>
                      <a:pt x="91" y="37"/>
                    </a:lnTo>
                    <a:lnTo>
                      <a:pt x="91" y="32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5" y="29"/>
                    </a:lnTo>
                    <a:lnTo>
                      <a:pt x="84" y="24"/>
                    </a:lnTo>
                    <a:lnTo>
                      <a:pt x="84" y="19"/>
                    </a:lnTo>
                    <a:lnTo>
                      <a:pt x="84" y="14"/>
                    </a:lnTo>
                    <a:lnTo>
                      <a:pt x="85" y="11"/>
                    </a:lnTo>
                    <a:lnTo>
                      <a:pt x="88" y="8"/>
                    </a:lnTo>
                    <a:lnTo>
                      <a:pt x="94" y="6"/>
                    </a:lnTo>
                    <a:lnTo>
                      <a:pt x="99" y="4"/>
                    </a:lnTo>
                    <a:lnTo>
                      <a:pt x="103" y="1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45" name="Freeform 144"/>
              <p:cNvSpPr>
                <a:spLocks/>
              </p:cNvSpPr>
              <p:nvPr/>
            </p:nvSpPr>
            <p:spPr bwMode="auto">
              <a:xfrm>
                <a:off x="1743869" y="1458913"/>
                <a:ext cx="109538" cy="61913"/>
              </a:xfrm>
              <a:custGeom>
                <a:avLst/>
                <a:gdLst>
                  <a:gd name="T0" fmla="*/ 2147483646 w 102"/>
                  <a:gd name="T1" fmla="*/ 2147483646 h 60"/>
                  <a:gd name="T2" fmla="*/ 2147483646 w 102"/>
                  <a:gd name="T3" fmla="*/ 2147483646 h 60"/>
                  <a:gd name="T4" fmla="*/ 2147483646 w 102"/>
                  <a:gd name="T5" fmla="*/ 2147483646 h 60"/>
                  <a:gd name="T6" fmla="*/ 2147483646 w 102"/>
                  <a:gd name="T7" fmla="*/ 2147483646 h 60"/>
                  <a:gd name="T8" fmla="*/ 2147483646 w 102"/>
                  <a:gd name="T9" fmla="*/ 2147483646 h 60"/>
                  <a:gd name="T10" fmla="*/ 2147483646 w 102"/>
                  <a:gd name="T11" fmla="*/ 2147483646 h 60"/>
                  <a:gd name="T12" fmla="*/ 2147483646 w 102"/>
                  <a:gd name="T13" fmla="*/ 2147483646 h 60"/>
                  <a:gd name="T14" fmla="*/ 2147483646 w 102"/>
                  <a:gd name="T15" fmla="*/ 2147483646 h 60"/>
                  <a:gd name="T16" fmla="*/ 2147483646 w 102"/>
                  <a:gd name="T17" fmla="*/ 2147483646 h 60"/>
                  <a:gd name="T18" fmla="*/ 2147483646 w 102"/>
                  <a:gd name="T19" fmla="*/ 2147483646 h 60"/>
                  <a:gd name="T20" fmla="*/ 2147483646 w 102"/>
                  <a:gd name="T21" fmla="*/ 2147483646 h 60"/>
                  <a:gd name="T22" fmla="*/ 2147483646 w 102"/>
                  <a:gd name="T23" fmla="*/ 2147483646 h 60"/>
                  <a:gd name="T24" fmla="*/ 2147483646 w 102"/>
                  <a:gd name="T25" fmla="*/ 2147483646 h 60"/>
                  <a:gd name="T26" fmla="*/ 2147483646 w 102"/>
                  <a:gd name="T27" fmla="*/ 2147483646 h 60"/>
                  <a:gd name="T28" fmla="*/ 2147483646 w 102"/>
                  <a:gd name="T29" fmla="*/ 2147483646 h 60"/>
                  <a:gd name="T30" fmla="*/ 2147483646 w 102"/>
                  <a:gd name="T31" fmla="*/ 2147483646 h 60"/>
                  <a:gd name="T32" fmla="*/ 2147483646 w 102"/>
                  <a:gd name="T33" fmla="*/ 2147483646 h 60"/>
                  <a:gd name="T34" fmla="*/ 2147483646 w 102"/>
                  <a:gd name="T35" fmla="*/ 2147483646 h 60"/>
                  <a:gd name="T36" fmla="*/ 2147483646 w 102"/>
                  <a:gd name="T37" fmla="*/ 2147483646 h 60"/>
                  <a:gd name="T38" fmla="*/ 2147483646 w 102"/>
                  <a:gd name="T39" fmla="*/ 2147483646 h 60"/>
                  <a:gd name="T40" fmla="*/ 2147483646 w 102"/>
                  <a:gd name="T41" fmla="*/ 2147483646 h 60"/>
                  <a:gd name="T42" fmla="*/ 2147483646 w 102"/>
                  <a:gd name="T43" fmla="*/ 2147483646 h 60"/>
                  <a:gd name="T44" fmla="*/ 2147483646 w 102"/>
                  <a:gd name="T45" fmla="*/ 2147483646 h 60"/>
                  <a:gd name="T46" fmla="*/ 0 w 102"/>
                  <a:gd name="T47" fmla="*/ 2147483646 h 60"/>
                  <a:gd name="T48" fmla="*/ 2147483646 w 102"/>
                  <a:gd name="T49" fmla="*/ 2147483646 h 60"/>
                  <a:gd name="T50" fmla="*/ 2147483646 w 102"/>
                  <a:gd name="T51" fmla="*/ 2147483646 h 60"/>
                  <a:gd name="T52" fmla="*/ 2147483646 w 102"/>
                  <a:gd name="T53" fmla="*/ 2147483646 h 60"/>
                  <a:gd name="T54" fmla="*/ 2147483646 w 102"/>
                  <a:gd name="T55" fmla="*/ 2147483646 h 60"/>
                  <a:gd name="T56" fmla="*/ 2147483646 w 102"/>
                  <a:gd name="T57" fmla="*/ 2147483646 h 60"/>
                  <a:gd name="T58" fmla="*/ 2147483646 w 102"/>
                  <a:gd name="T59" fmla="*/ 2147483646 h 60"/>
                  <a:gd name="T60" fmla="*/ 2147483646 w 102"/>
                  <a:gd name="T61" fmla="*/ 2147483646 h 60"/>
                  <a:gd name="T62" fmla="*/ 2147483646 w 102"/>
                  <a:gd name="T63" fmla="*/ 2147483646 h 60"/>
                  <a:gd name="T64" fmla="*/ 2147483646 w 102"/>
                  <a:gd name="T65" fmla="*/ 0 h 60"/>
                  <a:gd name="T66" fmla="*/ 2147483646 w 102"/>
                  <a:gd name="T67" fmla="*/ 0 h 60"/>
                  <a:gd name="T68" fmla="*/ 2147483646 w 102"/>
                  <a:gd name="T69" fmla="*/ 0 h 60"/>
                  <a:gd name="T70" fmla="*/ 2147483646 w 102"/>
                  <a:gd name="T71" fmla="*/ 0 h 60"/>
                  <a:gd name="T72" fmla="*/ 2147483646 w 102"/>
                  <a:gd name="T73" fmla="*/ 0 h 60"/>
                  <a:gd name="T74" fmla="*/ 2147483646 w 102"/>
                  <a:gd name="T75" fmla="*/ 0 h 60"/>
                  <a:gd name="T76" fmla="*/ 2147483646 w 102"/>
                  <a:gd name="T77" fmla="*/ 2147483646 h 60"/>
                  <a:gd name="T78" fmla="*/ 2147483646 w 102"/>
                  <a:gd name="T79" fmla="*/ 2147483646 h 60"/>
                  <a:gd name="T80" fmla="*/ 2147483646 w 102"/>
                  <a:gd name="T81" fmla="*/ 2147483646 h 60"/>
                  <a:gd name="T82" fmla="*/ 2147483646 w 102"/>
                  <a:gd name="T83" fmla="*/ 2147483646 h 60"/>
                  <a:gd name="T84" fmla="*/ 2147483646 w 102"/>
                  <a:gd name="T85" fmla="*/ 2147483646 h 60"/>
                  <a:gd name="T86" fmla="*/ 2147483646 w 102"/>
                  <a:gd name="T87" fmla="*/ 2147483646 h 60"/>
                  <a:gd name="T88" fmla="*/ 2147483646 w 102"/>
                  <a:gd name="T89" fmla="*/ 2147483646 h 60"/>
                  <a:gd name="T90" fmla="*/ 2147483646 w 102"/>
                  <a:gd name="T91" fmla="*/ 2147483646 h 60"/>
                  <a:gd name="T92" fmla="*/ 2147483646 w 102"/>
                  <a:gd name="T93" fmla="*/ 2147483646 h 60"/>
                  <a:gd name="T94" fmla="*/ 2147483646 w 102"/>
                  <a:gd name="T95" fmla="*/ 2147483646 h 60"/>
                  <a:gd name="T96" fmla="*/ 2147483646 w 102"/>
                  <a:gd name="T97" fmla="*/ 2147483646 h 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02" h="60">
                    <a:moveTo>
                      <a:pt x="76" y="40"/>
                    </a:moveTo>
                    <a:lnTo>
                      <a:pt x="75" y="41"/>
                    </a:lnTo>
                    <a:lnTo>
                      <a:pt x="72" y="45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4" y="35"/>
                    </a:lnTo>
                    <a:lnTo>
                      <a:pt x="61" y="30"/>
                    </a:lnTo>
                    <a:lnTo>
                      <a:pt x="58" y="27"/>
                    </a:lnTo>
                    <a:lnTo>
                      <a:pt x="56" y="31"/>
                    </a:lnTo>
                    <a:lnTo>
                      <a:pt x="55" y="38"/>
                    </a:lnTo>
                    <a:lnTo>
                      <a:pt x="55" y="44"/>
                    </a:lnTo>
                    <a:lnTo>
                      <a:pt x="53" y="47"/>
                    </a:lnTo>
                    <a:lnTo>
                      <a:pt x="48" y="47"/>
                    </a:lnTo>
                    <a:lnTo>
                      <a:pt x="42" y="47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8" y="60"/>
                    </a:lnTo>
                    <a:lnTo>
                      <a:pt x="37" y="57"/>
                    </a:lnTo>
                    <a:lnTo>
                      <a:pt x="33" y="54"/>
                    </a:lnTo>
                    <a:lnTo>
                      <a:pt x="27" y="50"/>
                    </a:lnTo>
                    <a:lnTo>
                      <a:pt x="22" y="48"/>
                    </a:lnTo>
                    <a:lnTo>
                      <a:pt x="15" y="48"/>
                    </a:lnTo>
                    <a:lnTo>
                      <a:pt x="6" y="48"/>
                    </a:lnTo>
                    <a:lnTo>
                      <a:pt x="0" y="46"/>
                    </a:lnTo>
                    <a:lnTo>
                      <a:pt x="4" y="40"/>
                    </a:lnTo>
                    <a:lnTo>
                      <a:pt x="11" y="34"/>
                    </a:lnTo>
                    <a:lnTo>
                      <a:pt x="17" y="30"/>
                    </a:lnTo>
                    <a:lnTo>
                      <a:pt x="23" y="25"/>
                    </a:lnTo>
                    <a:lnTo>
                      <a:pt x="35" y="19"/>
                    </a:lnTo>
                    <a:lnTo>
                      <a:pt x="46" y="12"/>
                    </a:lnTo>
                    <a:lnTo>
                      <a:pt x="55" y="7"/>
                    </a:lnTo>
                    <a:lnTo>
                      <a:pt x="60" y="2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3" y="0"/>
                    </a:lnTo>
                    <a:lnTo>
                      <a:pt x="98" y="2"/>
                    </a:lnTo>
                    <a:lnTo>
                      <a:pt x="102" y="6"/>
                    </a:lnTo>
                    <a:lnTo>
                      <a:pt x="99" y="10"/>
                    </a:lnTo>
                    <a:lnTo>
                      <a:pt x="95" y="15"/>
                    </a:lnTo>
                    <a:lnTo>
                      <a:pt x="93" y="17"/>
                    </a:lnTo>
                    <a:lnTo>
                      <a:pt x="93" y="19"/>
                    </a:lnTo>
                    <a:lnTo>
                      <a:pt x="91" y="24"/>
                    </a:lnTo>
                    <a:lnTo>
                      <a:pt x="89" y="31"/>
                    </a:lnTo>
                    <a:lnTo>
                      <a:pt x="86" y="35"/>
                    </a:lnTo>
                    <a:lnTo>
                      <a:pt x="81" y="39"/>
                    </a:lnTo>
                    <a:lnTo>
                      <a:pt x="76" y="4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46" name="Freeform 145"/>
              <p:cNvSpPr>
                <a:spLocks/>
              </p:cNvSpPr>
              <p:nvPr/>
            </p:nvSpPr>
            <p:spPr bwMode="auto">
              <a:xfrm>
                <a:off x="1959769" y="1520826"/>
                <a:ext cx="92075" cy="80962"/>
              </a:xfrm>
              <a:custGeom>
                <a:avLst/>
                <a:gdLst>
                  <a:gd name="T0" fmla="*/ 2147483646 w 86"/>
                  <a:gd name="T1" fmla="*/ 2147483646 h 80"/>
                  <a:gd name="T2" fmla="*/ 2147483646 w 86"/>
                  <a:gd name="T3" fmla="*/ 0 h 80"/>
                  <a:gd name="T4" fmla="*/ 2147483646 w 86"/>
                  <a:gd name="T5" fmla="*/ 2147483646 h 80"/>
                  <a:gd name="T6" fmla="*/ 2147483646 w 86"/>
                  <a:gd name="T7" fmla="*/ 2147483646 h 80"/>
                  <a:gd name="T8" fmla="*/ 2147483646 w 86"/>
                  <a:gd name="T9" fmla="*/ 2147483646 h 80"/>
                  <a:gd name="T10" fmla="*/ 2147483646 w 86"/>
                  <a:gd name="T11" fmla="*/ 2147483646 h 80"/>
                  <a:gd name="T12" fmla="*/ 2147483646 w 86"/>
                  <a:gd name="T13" fmla="*/ 2147483646 h 80"/>
                  <a:gd name="T14" fmla="*/ 2147483646 w 86"/>
                  <a:gd name="T15" fmla="*/ 2147483646 h 80"/>
                  <a:gd name="T16" fmla="*/ 2147483646 w 86"/>
                  <a:gd name="T17" fmla="*/ 2147483646 h 80"/>
                  <a:gd name="T18" fmla="*/ 2147483646 w 86"/>
                  <a:gd name="T19" fmla="*/ 2147483646 h 80"/>
                  <a:gd name="T20" fmla="*/ 2147483646 w 86"/>
                  <a:gd name="T21" fmla="*/ 2147483646 h 80"/>
                  <a:gd name="T22" fmla="*/ 2147483646 w 86"/>
                  <a:gd name="T23" fmla="*/ 2147483646 h 80"/>
                  <a:gd name="T24" fmla="*/ 2147483646 w 86"/>
                  <a:gd name="T25" fmla="*/ 2147483646 h 80"/>
                  <a:gd name="T26" fmla="*/ 2147483646 w 86"/>
                  <a:gd name="T27" fmla="*/ 2147483646 h 80"/>
                  <a:gd name="T28" fmla="*/ 2147483646 w 86"/>
                  <a:gd name="T29" fmla="*/ 2147483646 h 80"/>
                  <a:gd name="T30" fmla="*/ 2147483646 w 86"/>
                  <a:gd name="T31" fmla="*/ 2147483646 h 80"/>
                  <a:gd name="T32" fmla="*/ 2147483646 w 86"/>
                  <a:gd name="T33" fmla="*/ 2147483646 h 80"/>
                  <a:gd name="T34" fmla="*/ 2147483646 w 86"/>
                  <a:gd name="T35" fmla="*/ 2147483646 h 80"/>
                  <a:gd name="T36" fmla="*/ 2147483646 w 86"/>
                  <a:gd name="T37" fmla="*/ 2147483646 h 80"/>
                  <a:gd name="T38" fmla="*/ 2147483646 w 86"/>
                  <a:gd name="T39" fmla="*/ 2147483646 h 80"/>
                  <a:gd name="T40" fmla="*/ 2147483646 w 86"/>
                  <a:gd name="T41" fmla="*/ 2147483646 h 80"/>
                  <a:gd name="T42" fmla="*/ 2147483646 w 86"/>
                  <a:gd name="T43" fmla="*/ 2147483646 h 80"/>
                  <a:gd name="T44" fmla="*/ 2147483646 w 86"/>
                  <a:gd name="T45" fmla="*/ 2147483646 h 80"/>
                  <a:gd name="T46" fmla="*/ 2147483646 w 86"/>
                  <a:gd name="T47" fmla="*/ 2147483646 h 80"/>
                  <a:gd name="T48" fmla="*/ 2147483646 w 86"/>
                  <a:gd name="T49" fmla="*/ 2147483646 h 80"/>
                  <a:gd name="T50" fmla="*/ 2147483646 w 86"/>
                  <a:gd name="T51" fmla="*/ 2147483646 h 80"/>
                  <a:gd name="T52" fmla="*/ 2147483646 w 86"/>
                  <a:gd name="T53" fmla="*/ 2147483646 h 80"/>
                  <a:gd name="T54" fmla="*/ 2147483646 w 86"/>
                  <a:gd name="T55" fmla="*/ 2147483646 h 80"/>
                  <a:gd name="T56" fmla="*/ 2147483646 w 86"/>
                  <a:gd name="T57" fmla="*/ 2147483646 h 80"/>
                  <a:gd name="T58" fmla="*/ 2147483646 w 86"/>
                  <a:gd name="T59" fmla="*/ 2147483646 h 80"/>
                  <a:gd name="T60" fmla="*/ 2147483646 w 86"/>
                  <a:gd name="T61" fmla="*/ 2147483646 h 80"/>
                  <a:gd name="T62" fmla="*/ 2147483646 w 86"/>
                  <a:gd name="T63" fmla="*/ 2147483646 h 80"/>
                  <a:gd name="T64" fmla="*/ 2147483646 w 86"/>
                  <a:gd name="T65" fmla="*/ 2147483646 h 80"/>
                  <a:gd name="T66" fmla="*/ 2147483646 w 86"/>
                  <a:gd name="T67" fmla="*/ 2147483646 h 8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6" h="80">
                    <a:moveTo>
                      <a:pt x="20" y="16"/>
                    </a:moveTo>
                    <a:lnTo>
                      <a:pt x="17" y="12"/>
                    </a:lnTo>
                    <a:lnTo>
                      <a:pt x="10" y="5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9"/>
                    </a:lnTo>
                    <a:lnTo>
                      <a:pt x="2" y="15"/>
                    </a:lnTo>
                    <a:lnTo>
                      <a:pt x="3" y="22"/>
                    </a:lnTo>
                    <a:lnTo>
                      <a:pt x="4" y="27"/>
                    </a:lnTo>
                    <a:lnTo>
                      <a:pt x="5" y="33"/>
                    </a:lnTo>
                    <a:lnTo>
                      <a:pt x="8" y="38"/>
                    </a:lnTo>
                    <a:lnTo>
                      <a:pt x="11" y="41"/>
                    </a:lnTo>
                    <a:lnTo>
                      <a:pt x="15" y="42"/>
                    </a:lnTo>
                    <a:lnTo>
                      <a:pt x="18" y="42"/>
                    </a:lnTo>
                    <a:lnTo>
                      <a:pt x="22" y="42"/>
                    </a:lnTo>
                    <a:lnTo>
                      <a:pt x="24" y="43"/>
                    </a:lnTo>
                    <a:lnTo>
                      <a:pt x="23" y="47"/>
                    </a:lnTo>
                    <a:lnTo>
                      <a:pt x="20" y="52"/>
                    </a:lnTo>
                    <a:lnTo>
                      <a:pt x="22" y="54"/>
                    </a:lnTo>
                    <a:lnTo>
                      <a:pt x="24" y="54"/>
                    </a:lnTo>
                    <a:lnTo>
                      <a:pt x="31" y="54"/>
                    </a:lnTo>
                    <a:lnTo>
                      <a:pt x="38" y="53"/>
                    </a:lnTo>
                    <a:lnTo>
                      <a:pt x="41" y="53"/>
                    </a:lnTo>
                    <a:lnTo>
                      <a:pt x="42" y="54"/>
                    </a:lnTo>
                    <a:lnTo>
                      <a:pt x="42" y="58"/>
                    </a:lnTo>
                    <a:lnTo>
                      <a:pt x="40" y="65"/>
                    </a:lnTo>
                    <a:lnTo>
                      <a:pt x="38" y="73"/>
                    </a:lnTo>
                    <a:lnTo>
                      <a:pt x="38" y="79"/>
                    </a:lnTo>
                    <a:lnTo>
                      <a:pt x="43" y="80"/>
                    </a:lnTo>
                    <a:lnTo>
                      <a:pt x="54" y="77"/>
                    </a:lnTo>
                    <a:lnTo>
                      <a:pt x="64" y="72"/>
                    </a:lnTo>
                    <a:lnTo>
                      <a:pt x="72" y="66"/>
                    </a:lnTo>
                    <a:lnTo>
                      <a:pt x="76" y="64"/>
                    </a:lnTo>
                    <a:lnTo>
                      <a:pt x="75" y="62"/>
                    </a:lnTo>
                    <a:lnTo>
                      <a:pt x="72" y="57"/>
                    </a:lnTo>
                    <a:lnTo>
                      <a:pt x="72" y="54"/>
                    </a:lnTo>
                    <a:lnTo>
                      <a:pt x="75" y="54"/>
                    </a:lnTo>
                    <a:lnTo>
                      <a:pt x="79" y="56"/>
                    </a:lnTo>
                    <a:lnTo>
                      <a:pt x="84" y="58"/>
                    </a:lnTo>
                    <a:lnTo>
                      <a:pt x="86" y="57"/>
                    </a:lnTo>
                    <a:lnTo>
                      <a:pt x="83" y="50"/>
                    </a:lnTo>
                    <a:lnTo>
                      <a:pt x="77" y="42"/>
                    </a:lnTo>
                    <a:lnTo>
                      <a:pt x="72" y="39"/>
                    </a:lnTo>
                    <a:lnTo>
                      <a:pt x="71" y="37"/>
                    </a:lnTo>
                    <a:lnTo>
                      <a:pt x="72" y="31"/>
                    </a:lnTo>
                    <a:lnTo>
                      <a:pt x="76" y="22"/>
                    </a:lnTo>
                    <a:lnTo>
                      <a:pt x="77" y="15"/>
                    </a:lnTo>
                    <a:lnTo>
                      <a:pt x="76" y="9"/>
                    </a:lnTo>
                    <a:lnTo>
                      <a:pt x="71" y="7"/>
                    </a:lnTo>
                    <a:lnTo>
                      <a:pt x="65" y="8"/>
                    </a:lnTo>
                    <a:lnTo>
                      <a:pt x="64" y="10"/>
                    </a:lnTo>
                    <a:lnTo>
                      <a:pt x="63" y="12"/>
                    </a:lnTo>
                    <a:lnTo>
                      <a:pt x="60" y="11"/>
                    </a:lnTo>
                    <a:lnTo>
                      <a:pt x="55" y="8"/>
                    </a:lnTo>
                    <a:lnTo>
                      <a:pt x="50" y="3"/>
                    </a:lnTo>
                    <a:lnTo>
                      <a:pt x="47" y="2"/>
                    </a:lnTo>
                    <a:lnTo>
                      <a:pt x="45" y="3"/>
                    </a:lnTo>
                    <a:lnTo>
                      <a:pt x="45" y="7"/>
                    </a:lnTo>
                    <a:lnTo>
                      <a:pt x="47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3" y="15"/>
                    </a:lnTo>
                    <a:lnTo>
                      <a:pt x="39" y="11"/>
                    </a:lnTo>
                    <a:lnTo>
                      <a:pt x="35" y="9"/>
                    </a:lnTo>
                    <a:lnTo>
                      <a:pt x="32" y="11"/>
                    </a:lnTo>
                    <a:lnTo>
                      <a:pt x="28" y="15"/>
                    </a:lnTo>
                    <a:lnTo>
                      <a:pt x="25" y="16"/>
                    </a:lnTo>
                    <a:lnTo>
                      <a:pt x="22" y="16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2053432" y="1570038"/>
                <a:ext cx="36512" cy="46038"/>
              </a:xfrm>
              <a:custGeom>
                <a:avLst/>
                <a:gdLst>
                  <a:gd name="T0" fmla="*/ 2147483646 w 34"/>
                  <a:gd name="T1" fmla="*/ 2147483646 h 46"/>
                  <a:gd name="T2" fmla="*/ 2147483646 w 34"/>
                  <a:gd name="T3" fmla="*/ 2147483646 h 46"/>
                  <a:gd name="T4" fmla="*/ 2147483646 w 34"/>
                  <a:gd name="T5" fmla="*/ 2147483646 h 46"/>
                  <a:gd name="T6" fmla="*/ 2147483646 w 34"/>
                  <a:gd name="T7" fmla="*/ 2147483646 h 46"/>
                  <a:gd name="T8" fmla="*/ 2147483646 w 34"/>
                  <a:gd name="T9" fmla="*/ 2147483646 h 46"/>
                  <a:gd name="T10" fmla="*/ 2147483646 w 34"/>
                  <a:gd name="T11" fmla="*/ 2147483646 h 46"/>
                  <a:gd name="T12" fmla="*/ 2147483646 w 34"/>
                  <a:gd name="T13" fmla="*/ 2147483646 h 46"/>
                  <a:gd name="T14" fmla="*/ 0 w 34"/>
                  <a:gd name="T15" fmla="*/ 2147483646 h 46"/>
                  <a:gd name="T16" fmla="*/ 2147483646 w 34"/>
                  <a:gd name="T17" fmla="*/ 2147483646 h 46"/>
                  <a:gd name="T18" fmla="*/ 2147483646 w 34"/>
                  <a:gd name="T19" fmla="*/ 2147483646 h 46"/>
                  <a:gd name="T20" fmla="*/ 2147483646 w 34"/>
                  <a:gd name="T21" fmla="*/ 2147483646 h 46"/>
                  <a:gd name="T22" fmla="*/ 2147483646 w 34"/>
                  <a:gd name="T23" fmla="*/ 2147483646 h 46"/>
                  <a:gd name="T24" fmla="*/ 2147483646 w 34"/>
                  <a:gd name="T25" fmla="*/ 2147483646 h 46"/>
                  <a:gd name="T26" fmla="*/ 2147483646 w 34"/>
                  <a:gd name="T27" fmla="*/ 2147483646 h 46"/>
                  <a:gd name="T28" fmla="*/ 2147483646 w 34"/>
                  <a:gd name="T29" fmla="*/ 2147483646 h 46"/>
                  <a:gd name="T30" fmla="*/ 2147483646 w 34"/>
                  <a:gd name="T31" fmla="*/ 2147483646 h 46"/>
                  <a:gd name="T32" fmla="*/ 2147483646 w 34"/>
                  <a:gd name="T33" fmla="*/ 2147483646 h 46"/>
                  <a:gd name="T34" fmla="*/ 2147483646 w 34"/>
                  <a:gd name="T35" fmla="*/ 2147483646 h 46"/>
                  <a:gd name="T36" fmla="*/ 2147483646 w 34"/>
                  <a:gd name="T37" fmla="*/ 2147483646 h 46"/>
                  <a:gd name="T38" fmla="*/ 2147483646 w 34"/>
                  <a:gd name="T39" fmla="*/ 2147483646 h 46"/>
                  <a:gd name="T40" fmla="*/ 2147483646 w 34"/>
                  <a:gd name="T41" fmla="*/ 2147483646 h 46"/>
                  <a:gd name="T42" fmla="*/ 2147483646 w 34"/>
                  <a:gd name="T43" fmla="*/ 2147483646 h 46"/>
                  <a:gd name="T44" fmla="*/ 2147483646 w 34"/>
                  <a:gd name="T45" fmla="*/ 2147483646 h 46"/>
                  <a:gd name="T46" fmla="*/ 2147483646 w 34"/>
                  <a:gd name="T47" fmla="*/ 2147483646 h 46"/>
                  <a:gd name="T48" fmla="*/ 2147483646 w 34"/>
                  <a:gd name="T49" fmla="*/ 0 h 46"/>
                  <a:gd name="T50" fmla="*/ 2147483646 w 34"/>
                  <a:gd name="T51" fmla="*/ 0 h 46"/>
                  <a:gd name="T52" fmla="*/ 2147483646 w 34"/>
                  <a:gd name="T53" fmla="*/ 0 h 46"/>
                  <a:gd name="T54" fmla="*/ 2147483646 w 34"/>
                  <a:gd name="T55" fmla="*/ 2147483646 h 46"/>
                  <a:gd name="T56" fmla="*/ 2147483646 w 34"/>
                  <a:gd name="T57" fmla="*/ 2147483646 h 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4" h="46">
                    <a:moveTo>
                      <a:pt x="14" y="4"/>
                    </a:moveTo>
                    <a:lnTo>
                      <a:pt x="14" y="5"/>
                    </a:lnTo>
                    <a:lnTo>
                      <a:pt x="13" y="7"/>
                    </a:lnTo>
                    <a:lnTo>
                      <a:pt x="11" y="12"/>
                    </a:lnTo>
                    <a:lnTo>
                      <a:pt x="7" y="15"/>
                    </a:lnTo>
                    <a:lnTo>
                      <a:pt x="4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7" y="35"/>
                    </a:lnTo>
                    <a:lnTo>
                      <a:pt x="12" y="37"/>
                    </a:lnTo>
                    <a:lnTo>
                      <a:pt x="16" y="40"/>
                    </a:lnTo>
                    <a:lnTo>
                      <a:pt x="19" y="44"/>
                    </a:lnTo>
                    <a:lnTo>
                      <a:pt x="22" y="46"/>
                    </a:lnTo>
                    <a:lnTo>
                      <a:pt x="27" y="44"/>
                    </a:lnTo>
                    <a:lnTo>
                      <a:pt x="31" y="40"/>
                    </a:lnTo>
                    <a:lnTo>
                      <a:pt x="34" y="35"/>
                    </a:lnTo>
                    <a:lnTo>
                      <a:pt x="34" y="29"/>
                    </a:lnTo>
                    <a:lnTo>
                      <a:pt x="33" y="24"/>
                    </a:lnTo>
                    <a:lnTo>
                      <a:pt x="30" y="20"/>
                    </a:lnTo>
                    <a:lnTo>
                      <a:pt x="30" y="15"/>
                    </a:lnTo>
                    <a:lnTo>
                      <a:pt x="29" y="9"/>
                    </a:lnTo>
                    <a:lnTo>
                      <a:pt x="27" y="5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48" name="Freeform 147"/>
              <p:cNvSpPr>
                <a:spLocks/>
              </p:cNvSpPr>
              <p:nvPr/>
            </p:nvSpPr>
            <p:spPr bwMode="auto">
              <a:xfrm>
                <a:off x="2043907" y="1506538"/>
                <a:ext cx="215900" cy="103188"/>
              </a:xfrm>
              <a:custGeom>
                <a:avLst/>
                <a:gdLst>
                  <a:gd name="T0" fmla="*/ 2147483646 w 202"/>
                  <a:gd name="T1" fmla="*/ 2147483646 h 100"/>
                  <a:gd name="T2" fmla="*/ 2147483646 w 202"/>
                  <a:gd name="T3" fmla="*/ 2147483646 h 100"/>
                  <a:gd name="T4" fmla="*/ 2147483646 w 202"/>
                  <a:gd name="T5" fmla="*/ 2147483646 h 100"/>
                  <a:gd name="T6" fmla="*/ 2147483646 w 202"/>
                  <a:gd name="T7" fmla="*/ 2147483646 h 100"/>
                  <a:gd name="T8" fmla="*/ 2147483646 w 202"/>
                  <a:gd name="T9" fmla="*/ 2147483646 h 100"/>
                  <a:gd name="T10" fmla="*/ 2147483646 w 202"/>
                  <a:gd name="T11" fmla="*/ 2147483646 h 100"/>
                  <a:gd name="T12" fmla="*/ 2147483646 w 202"/>
                  <a:gd name="T13" fmla="*/ 2147483646 h 100"/>
                  <a:gd name="T14" fmla="*/ 2147483646 w 202"/>
                  <a:gd name="T15" fmla="*/ 2147483646 h 100"/>
                  <a:gd name="T16" fmla="*/ 2147483646 w 202"/>
                  <a:gd name="T17" fmla="*/ 2147483646 h 100"/>
                  <a:gd name="T18" fmla="*/ 2147483646 w 202"/>
                  <a:gd name="T19" fmla="*/ 2147483646 h 100"/>
                  <a:gd name="T20" fmla="*/ 2147483646 w 202"/>
                  <a:gd name="T21" fmla="*/ 2147483646 h 100"/>
                  <a:gd name="T22" fmla="*/ 2147483646 w 202"/>
                  <a:gd name="T23" fmla="*/ 2147483646 h 100"/>
                  <a:gd name="T24" fmla="*/ 2147483646 w 202"/>
                  <a:gd name="T25" fmla="*/ 2147483646 h 100"/>
                  <a:gd name="T26" fmla="*/ 2147483646 w 202"/>
                  <a:gd name="T27" fmla="*/ 2147483646 h 100"/>
                  <a:gd name="T28" fmla="*/ 2147483646 w 202"/>
                  <a:gd name="T29" fmla="*/ 2147483646 h 100"/>
                  <a:gd name="T30" fmla="*/ 2147483646 w 202"/>
                  <a:gd name="T31" fmla="*/ 2147483646 h 100"/>
                  <a:gd name="T32" fmla="*/ 2147483646 w 202"/>
                  <a:gd name="T33" fmla="*/ 2147483646 h 100"/>
                  <a:gd name="T34" fmla="*/ 2147483646 w 202"/>
                  <a:gd name="T35" fmla="*/ 2147483646 h 100"/>
                  <a:gd name="T36" fmla="*/ 2147483646 w 202"/>
                  <a:gd name="T37" fmla="*/ 2147483646 h 100"/>
                  <a:gd name="T38" fmla="*/ 2147483646 w 202"/>
                  <a:gd name="T39" fmla="*/ 2147483646 h 100"/>
                  <a:gd name="T40" fmla="*/ 2147483646 w 202"/>
                  <a:gd name="T41" fmla="*/ 2147483646 h 100"/>
                  <a:gd name="T42" fmla="*/ 2147483646 w 202"/>
                  <a:gd name="T43" fmla="*/ 2147483646 h 100"/>
                  <a:gd name="T44" fmla="*/ 2147483646 w 202"/>
                  <a:gd name="T45" fmla="*/ 2147483646 h 100"/>
                  <a:gd name="T46" fmla="*/ 2147483646 w 202"/>
                  <a:gd name="T47" fmla="*/ 2147483646 h 100"/>
                  <a:gd name="T48" fmla="*/ 2147483646 w 202"/>
                  <a:gd name="T49" fmla="*/ 2147483646 h 100"/>
                  <a:gd name="T50" fmla="*/ 2147483646 w 202"/>
                  <a:gd name="T51" fmla="*/ 2147483646 h 100"/>
                  <a:gd name="T52" fmla="*/ 2147483646 w 202"/>
                  <a:gd name="T53" fmla="*/ 2147483646 h 100"/>
                  <a:gd name="T54" fmla="*/ 0 w 202"/>
                  <a:gd name="T55" fmla="*/ 2147483646 h 100"/>
                  <a:gd name="T56" fmla="*/ 2147483646 w 202"/>
                  <a:gd name="T57" fmla="*/ 2147483646 h 100"/>
                  <a:gd name="T58" fmla="*/ 2147483646 w 202"/>
                  <a:gd name="T59" fmla="*/ 0 h 100"/>
                  <a:gd name="T60" fmla="*/ 2147483646 w 202"/>
                  <a:gd name="T61" fmla="*/ 2147483646 h 100"/>
                  <a:gd name="T62" fmla="*/ 2147483646 w 202"/>
                  <a:gd name="T63" fmla="*/ 2147483646 h 100"/>
                  <a:gd name="T64" fmla="*/ 2147483646 w 202"/>
                  <a:gd name="T65" fmla="*/ 2147483646 h 100"/>
                  <a:gd name="T66" fmla="*/ 2147483646 w 202"/>
                  <a:gd name="T67" fmla="*/ 2147483646 h 100"/>
                  <a:gd name="T68" fmla="*/ 2147483646 w 202"/>
                  <a:gd name="T69" fmla="*/ 2147483646 h 100"/>
                  <a:gd name="T70" fmla="*/ 2147483646 w 202"/>
                  <a:gd name="T71" fmla="*/ 2147483646 h 100"/>
                  <a:gd name="T72" fmla="*/ 2147483646 w 202"/>
                  <a:gd name="T73" fmla="*/ 2147483646 h 100"/>
                  <a:gd name="T74" fmla="*/ 2147483646 w 202"/>
                  <a:gd name="T75" fmla="*/ 2147483646 h 100"/>
                  <a:gd name="T76" fmla="*/ 2147483646 w 202"/>
                  <a:gd name="T77" fmla="*/ 2147483646 h 100"/>
                  <a:gd name="T78" fmla="*/ 2147483646 w 202"/>
                  <a:gd name="T79" fmla="*/ 2147483646 h 100"/>
                  <a:gd name="T80" fmla="*/ 2147483646 w 202"/>
                  <a:gd name="T81" fmla="*/ 2147483646 h 100"/>
                  <a:gd name="T82" fmla="*/ 2147483646 w 202"/>
                  <a:gd name="T83" fmla="*/ 2147483646 h 100"/>
                  <a:gd name="T84" fmla="*/ 2147483646 w 202"/>
                  <a:gd name="T85" fmla="*/ 2147483646 h 100"/>
                  <a:gd name="T86" fmla="*/ 2147483646 w 202"/>
                  <a:gd name="T87" fmla="*/ 2147483646 h 10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2" h="100">
                    <a:moveTo>
                      <a:pt x="166" y="28"/>
                    </a:moveTo>
                    <a:lnTo>
                      <a:pt x="169" y="29"/>
                    </a:lnTo>
                    <a:lnTo>
                      <a:pt x="176" y="30"/>
                    </a:lnTo>
                    <a:lnTo>
                      <a:pt x="184" y="33"/>
                    </a:lnTo>
                    <a:lnTo>
                      <a:pt x="191" y="37"/>
                    </a:lnTo>
                    <a:lnTo>
                      <a:pt x="196" y="41"/>
                    </a:lnTo>
                    <a:lnTo>
                      <a:pt x="198" y="46"/>
                    </a:lnTo>
                    <a:lnTo>
                      <a:pt x="201" y="52"/>
                    </a:lnTo>
                    <a:lnTo>
                      <a:pt x="201" y="60"/>
                    </a:lnTo>
                    <a:lnTo>
                      <a:pt x="201" y="67"/>
                    </a:lnTo>
                    <a:lnTo>
                      <a:pt x="202" y="69"/>
                    </a:lnTo>
                    <a:lnTo>
                      <a:pt x="201" y="73"/>
                    </a:lnTo>
                    <a:lnTo>
                      <a:pt x="196" y="76"/>
                    </a:lnTo>
                    <a:lnTo>
                      <a:pt x="190" y="81"/>
                    </a:lnTo>
                    <a:lnTo>
                      <a:pt x="186" y="84"/>
                    </a:lnTo>
                    <a:lnTo>
                      <a:pt x="180" y="85"/>
                    </a:lnTo>
                    <a:lnTo>
                      <a:pt x="172" y="85"/>
                    </a:lnTo>
                    <a:lnTo>
                      <a:pt x="166" y="84"/>
                    </a:lnTo>
                    <a:lnTo>
                      <a:pt x="163" y="83"/>
                    </a:lnTo>
                    <a:lnTo>
                      <a:pt x="160" y="84"/>
                    </a:lnTo>
                    <a:lnTo>
                      <a:pt x="156" y="88"/>
                    </a:lnTo>
                    <a:lnTo>
                      <a:pt x="152" y="90"/>
                    </a:lnTo>
                    <a:lnTo>
                      <a:pt x="148" y="91"/>
                    </a:lnTo>
                    <a:lnTo>
                      <a:pt x="142" y="92"/>
                    </a:lnTo>
                    <a:lnTo>
                      <a:pt x="136" y="92"/>
                    </a:lnTo>
                    <a:lnTo>
                      <a:pt x="130" y="93"/>
                    </a:lnTo>
                    <a:lnTo>
                      <a:pt x="125" y="93"/>
                    </a:lnTo>
                    <a:lnTo>
                      <a:pt x="120" y="94"/>
                    </a:lnTo>
                    <a:lnTo>
                      <a:pt x="116" y="96"/>
                    </a:lnTo>
                    <a:lnTo>
                      <a:pt x="111" y="98"/>
                    </a:lnTo>
                    <a:lnTo>
                      <a:pt x="106" y="99"/>
                    </a:lnTo>
                    <a:lnTo>
                      <a:pt x="100" y="100"/>
                    </a:lnTo>
                    <a:lnTo>
                      <a:pt x="92" y="100"/>
                    </a:lnTo>
                    <a:lnTo>
                      <a:pt x="84" y="99"/>
                    </a:lnTo>
                    <a:lnTo>
                      <a:pt x="77" y="99"/>
                    </a:lnTo>
                    <a:lnTo>
                      <a:pt x="73" y="97"/>
                    </a:lnTo>
                    <a:lnTo>
                      <a:pt x="68" y="93"/>
                    </a:lnTo>
                    <a:lnTo>
                      <a:pt x="63" y="90"/>
                    </a:lnTo>
                    <a:lnTo>
                      <a:pt x="58" y="85"/>
                    </a:lnTo>
                    <a:lnTo>
                      <a:pt x="53" y="79"/>
                    </a:lnTo>
                    <a:lnTo>
                      <a:pt x="52" y="71"/>
                    </a:lnTo>
                    <a:lnTo>
                      <a:pt x="53" y="61"/>
                    </a:lnTo>
                    <a:lnTo>
                      <a:pt x="53" y="54"/>
                    </a:lnTo>
                    <a:lnTo>
                      <a:pt x="53" y="48"/>
                    </a:lnTo>
                    <a:lnTo>
                      <a:pt x="51" y="44"/>
                    </a:lnTo>
                    <a:lnTo>
                      <a:pt x="49" y="39"/>
                    </a:lnTo>
                    <a:lnTo>
                      <a:pt x="46" y="35"/>
                    </a:lnTo>
                    <a:lnTo>
                      <a:pt x="42" y="32"/>
                    </a:lnTo>
                    <a:lnTo>
                      <a:pt x="36" y="32"/>
                    </a:lnTo>
                    <a:lnTo>
                      <a:pt x="30" y="33"/>
                    </a:lnTo>
                    <a:lnTo>
                      <a:pt x="28" y="35"/>
                    </a:lnTo>
                    <a:lnTo>
                      <a:pt x="24" y="35"/>
                    </a:lnTo>
                    <a:lnTo>
                      <a:pt x="20" y="31"/>
                    </a:lnTo>
                    <a:lnTo>
                      <a:pt x="12" y="25"/>
                    </a:lnTo>
                    <a:lnTo>
                      <a:pt x="5" y="22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7" y="17"/>
                    </a:lnTo>
                    <a:lnTo>
                      <a:pt x="43" y="21"/>
                    </a:lnTo>
                    <a:lnTo>
                      <a:pt x="49" y="20"/>
                    </a:lnTo>
                    <a:lnTo>
                      <a:pt x="52" y="16"/>
                    </a:lnTo>
                    <a:lnTo>
                      <a:pt x="54" y="13"/>
                    </a:lnTo>
                    <a:lnTo>
                      <a:pt x="59" y="12"/>
                    </a:lnTo>
                    <a:lnTo>
                      <a:pt x="63" y="13"/>
                    </a:lnTo>
                    <a:lnTo>
                      <a:pt x="67" y="13"/>
                    </a:lnTo>
                    <a:lnTo>
                      <a:pt x="69" y="16"/>
                    </a:lnTo>
                    <a:lnTo>
                      <a:pt x="70" y="21"/>
                    </a:lnTo>
                    <a:lnTo>
                      <a:pt x="73" y="29"/>
                    </a:lnTo>
                    <a:lnTo>
                      <a:pt x="80" y="36"/>
                    </a:lnTo>
                    <a:lnTo>
                      <a:pt x="85" y="43"/>
                    </a:lnTo>
                    <a:lnTo>
                      <a:pt x="88" y="50"/>
                    </a:lnTo>
                    <a:lnTo>
                      <a:pt x="91" y="53"/>
                    </a:lnTo>
                    <a:lnTo>
                      <a:pt x="100" y="52"/>
                    </a:lnTo>
                    <a:lnTo>
                      <a:pt x="111" y="51"/>
                    </a:lnTo>
                    <a:lnTo>
                      <a:pt x="119" y="52"/>
                    </a:lnTo>
                    <a:lnTo>
                      <a:pt x="123" y="53"/>
                    </a:lnTo>
                    <a:lnTo>
                      <a:pt x="128" y="51"/>
                    </a:lnTo>
                    <a:lnTo>
                      <a:pt x="133" y="46"/>
                    </a:lnTo>
                    <a:lnTo>
                      <a:pt x="138" y="41"/>
                    </a:lnTo>
                    <a:lnTo>
                      <a:pt x="143" y="37"/>
                    </a:lnTo>
                    <a:lnTo>
                      <a:pt x="149" y="32"/>
                    </a:lnTo>
                    <a:lnTo>
                      <a:pt x="154" y="29"/>
                    </a:lnTo>
                    <a:lnTo>
                      <a:pt x="166" y="2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49" name="Freeform 148"/>
              <p:cNvSpPr>
                <a:spLocks/>
              </p:cNvSpPr>
              <p:nvPr/>
            </p:nvSpPr>
            <p:spPr bwMode="auto">
              <a:xfrm>
                <a:off x="1874044" y="1441451"/>
                <a:ext cx="44450" cy="38100"/>
              </a:xfrm>
              <a:custGeom>
                <a:avLst/>
                <a:gdLst>
                  <a:gd name="T0" fmla="*/ 2147483646 w 40"/>
                  <a:gd name="T1" fmla="*/ 2147483646 h 37"/>
                  <a:gd name="T2" fmla="*/ 2147483646 w 40"/>
                  <a:gd name="T3" fmla="*/ 2147483646 h 37"/>
                  <a:gd name="T4" fmla="*/ 2147483646 w 40"/>
                  <a:gd name="T5" fmla="*/ 2147483646 h 37"/>
                  <a:gd name="T6" fmla="*/ 2147483646 w 40"/>
                  <a:gd name="T7" fmla="*/ 2147483646 h 37"/>
                  <a:gd name="T8" fmla="*/ 2147483646 w 40"/>
                  <a:gd name="T9" fmla="*/ 2147483646 h 37"/>
                  <a:gd name="T10" fmla="*/ 2147483646 w 40"/>
                  <a:gd name="T11" fmla="*/ 2147483646 h 37"/>
                  <a:gd name="T12" fmla="*/ 2147483646 w 40"/>
                  <a:gd name="T13" fmla="*/ 2147483646 h 37"/>
                  <a:gd name="T14" fmla="*/ 2147483646 w 40"/>
                  <a:gd name="T15" fmla="*/ 2147483646 h 37"/>
                  <a:gd name="T16" fmla="*/ 2147483646 w 40"/>
                  <a:gd name="T17" fmla="*/ 2147483646 h 37"/>
                  <a:gd name="T18" fmla="*/ 2147483646 w 40"/>
                  <a:gd name="T19" fmla="*/ 2147483646 h 37"/>
                  <a:gd name="T20" fmla="*/ 2147483646 w 40"/>
                  <a:gd name="T21" fmla="*/ 2147483646 h 37"/>
                  <a:gd name="T22" fmla="*/ 2147483646 w 40"/>
                  <a:gd name="T23" fmla="*/ 2147483646 h 37"/>
                  <a:gd name="T24" fmla="*/ 2147483646 w 40"/>
                  <a:gd name="T25" fmla="*/ 2147483646 h 37"/>
                  <a:gd name="T26" fmla="*/ 2147483646 w 40"/>
                  <a:gd name="T27" fmla="*/ 2147483646 h 37"/>
                  <a:gd name="T28" fmla="*/ 0 w 40"/>
                  <a:gd name="T29" fmla="*/ 2147483646 h 37"/>
                  <a:gd name="T30" fmla="*/ 2147483646 w 40"/>
                  <a:gd name="T31" fmla="*/ 2147483646 h 37"/>
                  <a:gd name="T32" fmla="*/ 2147483646 w 40"/>
                  <a:gd name="T33" fmla="*/ 2147483646 h 37"/>
                  <a:gd name="T34" fmla="*/ 2147483646 w 40"/>
                  <a:gd name="T35" fmla="*/ 2147483646 h 37"/>
                  <a:gd name="T36" fmla="*/ 2147483646 w 40"/>
                  <a:gd name="T37" fmla="*/ 2147483646 h 37"/>
                  <a:gd name="T38" fmla="*/ 2147483646 w 40"/>
                  <a:gd name="T39" fmla="*/ 0 h 37"/>
                  <a:gd name="T40" fmla="*/ 2147483646 w 40"/>
                  <a:gd name="T41" fmla="*/ 2147483646 h 37"/>
                  <a:gd name="T42" fmla="*/ 2147483646 w 40"/>
                  <a:gd name="T43" fmla="*/ 2147483646 h 37"/>
                  <a:gd name="T44" fmla="*/ 2147483646 w 40"/>
                  <a:gd name="T45" fmla="*/ 2147483646 h 37"/>
                  <a:gd name="T46" fmla="*/ 2147483646 w 40"/>
                  <a:gd name="T47" fmla="*/ 2147483646 h 37"/>
                  <a:gd name="T48" fmla="*/ 2147483646 w 40"/>
                  <a:gd name="T49" fmla="*/ 2147483646 h 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" h="37">
                    <a:moveTo>
                      <a:pt x="38" y="20"/>
                    </a:moveTo>
                    <a:lnTo>
                      <a:pt x="37" y="21"/>
                    </a:lnTo>
                    <a:lnTo>
                      <a:pt x="35" y="26"/>
                    </a:lnTo>
                    <a:lnTo>
                      <a:pt x="32" y="30"/>
                    </a:lnTo>
                    <a:lnTo>
                      <a:pt x="28" y="34"/>
                    </a:lnTo>
                    <a:lnTo>
                      <a:pt x="24" y="36"/>
                    </a:lnTo>
                    <a:lnTo>
                      <a:pt x="19" y="37"/>
                    </a:lnTo>
                    <a:lnTo>
                      <a:pt x="14" y="37"/>
                    </a:lnTo>
                    <a:lnTo>
                      <a:pt x="13" y="37"/>
                    </a:lnTo>
                    <a:lnTo>
                      <a:pt x="12" y="36"/>
                    </a:lnTo>
                    <a:lnTo>
                      <a:pt x="11" y="34"/>
                    </a:lnTo>
                    <a:lnTo>
                      <a:pt x="9" y="32"/>
                    </a:lnTo>
                    <a:lnTo>
                      <a:pt x="5" y="28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2" y="17"/>
                    </a:lnTo>
                    <a:lnTo>
                      <a:pt x="6" y="12"/>
                    </a:lnTo>
                    <a:lnTo>
                      <a:pt x="12" y="7"/>
                    </a:lnTo>
                    <a:lnTo>
                      <a:pt x="17" y="3"/>
                    </a:lnTo>
                    <a:lnTo>
                      <a:pt x="20" y="0"/>
                    </a:lnTo>
                    <a:lnTo>
                      <a:pt x="25" y="2"/>
                    </a:lnTo>
                    <a:lnTo>
                      <a:pt x="32" y="4"/>
                    </a:lnTo>
                    <a:lnTo>
                      <a:pt x="37" y="7"/>
                    </a:lnTo>
                    <a:lnTo>
                      <a:pt x="40" y="12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 flipV="1">
                <a:off x="2043907" y="1200151"/>
                <a:ext cx="215900" cy="323850"/>
              </a:xfrm>
              <a:custGeom>
                <a:avLst/>
                <a:gdLst>
                  <a:gd name="T0" fmla="*/ 2147483646 w 201"/>
                  <a:gd name="T1" fmla="*/ 2147483646 h 319"/>
                  <a:gd name="T2" fmla="*/ 2147483646 w 201"/>
                  <a:gd name="T3" fmla="*/ 2147483646 h 319"/>
                  <a:gd name="T4" fmla="*/ 2147483646 w 201"/>
                  <a:gd name="T5" fmla="*/ 2147483646 h 319"/>
                  <a:gd name="T6" fmla="*/ 2147483646 w 201"/>
                  <a:gd name="T7" fmla="*/ 2147483646 h 319"/>
                  <a:gd name="T8" fmla="*/ 2147483646 w 201"/>
                  <a:gd name="T9" fmla="*/ 2147483646 h 319"/>
                  <a:gd name="T10" fmla="*/ 2147483646 w 201"/>
                  <a:gd name="T11" fmla="*/ 2147483646 h 319"/>
                  <a:gd name="T12" fmla="*/ 2147483646 w 201"/>
                  <a:gd name="T13" fmla="*/ 2147483646 h 319"/>
                  <a:gd name="T14" fmla="*/ 2147483646 w 201"/>
                  <a:gd name="T15" fmla="*/ 2147483646 h 319"/>
                  <a:gd name="T16" fmla="*/ 2147483646 w 201"/>
                  <a:gd name="T17" fmla="*/ 2147483646 h 319"/>
                  <a:gd name="T18" fmla="*/ 2147483646 w 201"/>
                  <a:gd name="T19" fmla="*/ 2147483646 h 319"/>
                  <a:gd name="T20" fmla="*/ 2147483646 w 201"/>
                  <a:gd name="T21" fmla="*/ 2147483646 h 319"/>
                  <a:gd name="T22" fmla="*/ 2147483646 w 201"/>
                  <a:gd name="T23" fmla="*/ 2147483646 h 319"/>
                  <a:gd name="T24" fmla="*/ 2147483646 w 201"/>
                  <a:gd name="T25" fmla="*/ 2147483646 h 319"/>
                  <a:gd name="T26" fmla="*/ 2147483646 w 201"/>
                  <a:gd name="T27" fmla="*/ 2147483646 h 319"/>
                  <a:gd name="T28" fmla="*/ 2147483646 w 201"/>
                  <a:gd name="T29" fmla="*/ 2147483646 h 319"/>
                  <a:gd name="T30" fmla="*/ 2147483646 w 201"/>
                  <a:gd name="T31" fmla="*/ 2147483646 h 319"/>
                  <a:gd name="T32" fmla="*/ 2147483646 w 201"/>
                  <a:gd name="T33" fmla="*/ 2147483646 h 319"/>
                  <a:gd name="T34" fmla="*/ 2147483646 w 201"/>
                  <a:gd name="T35" fmla="*/ 2147483646 h 319"/>
                  <a:gd name="T36" fmla="*/ 2147483646 w 201"/>
                  <a:gd name="T37" fmla="*/ 2147483646 h 319"/>
                  <a:gd name="T38" fmla="*/ 2147483646 w 201"/>
                  <a:gd name="T39" fmla="*/ 2147483646 h 319"/>
                  <a:gd name="T40" fmla="*/ 2147483646 w 201"/>
                  <a:gd name="T41" fmla="*/ 2147483646 h 319"/>
                  <a:gd name="T42" fmla="*/ 2147483646 w 201"/>
                  <a:gd name="T43" fmla="*/ 2147483646 h 319"/>
                  <a:gd name="T44" fmla="*/ 2147483646 w 201"/>
                  <a:gd name="T45" fmla="*/ 2147483646 h 319"/>
                  <a:gd name="T46" fmla="*/ 2147483646 w 201"/>
                  <a:gd name="T47" fmla="*/ 2147483646 h 319"/>
                  <a:gd name="T48" fmla="*/ 2147483646 w 201"/>
                  <a:gd name="T49" fmla="*/ 2147483646 h 319"/>
                  <a:gd name="T50" fmla="*/ 2147483646 w 201"/>
                  <a:gd name="T51" fmla="*/ 0 h 319"/>
                  <a:gd name="T52" fmla="*/ 2147483646 w 201"/>
                  <a:gd name="T53" fmla="*/ 2147483646 h 319"/>
                  <a:gd name="T54" fmla="*/ 2147483646 w 201"/>
                  <a:gd name="T55" fmla="*/ 2147483646 h 319"/>
                  <a:gd name="T56" fmla="*/ 2147483646 w 201"/>
                  <a:gd name="T57" fmla="*/ 2147483646 h 319"/>
                  <a:gd name="T58" fmla="*/ 2147483646 w 201"/>
                  <a:gd name="T59" fmla="*/ 2147483646 h 319"/>
                  <a:gd name="T60" fmla="*/ 2147483646 w 201"/>
                  <a:gd name="T61" fmla="*/ 2147483646 h 319"/>
                  <a:gd name="T62" fmla="*/ 2147483646 w 201"/>
                  <a:gd name="T63" fmla="*/ 2147483646 h 319"/>
                  <a:gd name="T64" fmla="*/ 2147483646 w 201"/>
                  <a:gd name="T65" fmla="*/ 2147483646 h 319"/>
                  <a:gd name="T66" fmla="*/ 2147483646 w 201"/>
                  <a:gd name="T67" fmla="*/ 2147483646 h 319"/>
                  <a:gd name="T68" fmla="*/ 2147483646 w 201"/>
                  <a:gd name="T69" fmla="*/ 2147483646 h 319"/>
                  <a:gd name="T70" fmla="*/ 2147483646 w 201"/>
                  <a:gd name="T71" fmla="*/ 2147483646 h 319"/>
                  <a:gd name="T72" fmla="*/ 2147483646 w 201"/>
                  <a:gd name="T73" fmla="*/ 2147483646 h 319"/>
                  <a:gd name="T74" fmla="*/ 2147483646 w 201"/>
                  <a:gd name="T75" fmla="*/ 2147483646 h 319"/>
                  <a:gd name="T76" fmla="*/ 2147483646 w 201"/>
                  <a:gd name="T77" fmla="*/ 2147483646 h 319"/>
                  <a:gd name="T78" fmla="*/ 2147483646 w 201"/>
                  <a:gd name="T79" fmla="*/ 2147483646 h 319"/>
                  <a:gd name="T80" fmla="*/ 2147483646 w 201"/>
                  <a:gd name="T81" fmla="*/ 2147483646 h 319"/>
                  <a:gd name="T82" fmla="*/ 2147483646 w 201"/>
                  <a:gd name="T83" fmla="*/ 2147483646 h 319"/>
                  <a:gd name="T84" fmla="*/ 2147483646 w 201"/>
                  <a:gd name="T85" fmla="*/ 2147483646 h 319"/>
                  <a:gd name="T86" fmla="*/ 0 w 201"/>
                  <a:gd name="T87" fmla="*/ 2147483646 h 319"/>
                  <a:gd name="T88" fmla="*/ 2147483646 w 201"/>
                  <a:gd name="T89" fmla="*/ 2147483646 h 319"/>
                  <a:gd name="T90" fmla="*/ 2147483646 w 201"/>
                  <a:gd name="T91" fmla="*/ 2147483646 h 319"/>
                  <a:gd name="T92" fmla="*/ 2147483646 w 201"/>
                  <a:gd name="T93" fmla="*/ 2147483646 h 319"/>
                  <a:gd name="T94" fmla="*/ 2147483646 w 201"/>
                  <a:gd name="T95" fmla="*/ 2147483646 h 319"/>
                  <a:gd name="T96" fmla="*/ 2147483646 w 201"/>
                  <a:gd name="T97" fmla="*/ 2147483646 h 319"/>
                  <a:gd name="T98" fmla="*/ 2147483646 w 201"/>
                  <a:gd name="T99" fmla="*/ 2147483646 h 319"/>
                  <a:gd name="T100" fmla="*/ 2147483646 w 201"/>
                  <a:gd name="T101" fmla="*/ 2147483646 h 319"/>
                  <a:gd name="T102" fmla="*/ 2147483646 w 201"/>
                  <a:gd name="T103" fmla="*/ 2147483646 h 319"/>
                  <a:gd name="T104" fmla="*/ 2147483646 w 201"/>
                  <a:gd name="T105" fmla="*/ 2147483646 h 319"/>
                  <a:gd name="T106" fmla="*/ 2147483646 w 201"/>
                  <a:gd name="T107" fmla="*/ 2147483646 h 319"/>
                  <a:gd name="T108" fmla="*/ 2147483646 w 201"/>
                  <a:gd name="T109" fmla="*/ 2147483646 h 319"/>
                  <a:gd name="T110" fmla="*/ 2147483646 w 201"/>
                  <a:gd name="T111" fmla="*/ 2147483646 h 31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01" h="319">
                    <a:moveTo>
                      <a:pt x="84" y="267"/>
                    </a:moveTo>
                    <a:lnTo>
                      <a:pt x="88" y="270"/>
                    </a:lnTo>
                    <a:lnTo>
                      <a:pt x="93" y="277"/>
                    </a:lnTo>
                    <a:lnTo>
                      <a:pt x="97" y="283"/>
                    </a:lnTo>
                    <a:lnTo>
                      <a:pt x="95" y="290"/>
                    </a:lnTo>
                    <a:lnTo>
                      <a:pt x="88" y="294"/>
                    </a:lnTo>
                    <a:lnTo>
                      <a:pt x="82" y="296"/>
                    </a:lnTo>
                    <a:lnTo>
                      <a:pt x="78" y="301"/>
                    </a:lnTo>
                    <a:lnTo>
                      <a:pt x="80" y="308"/>
                    </a:lnTo>
                    <a:lnTo>
                      <a:pt x="82" y="315"/>
                    </a:lnTo>
                    <a:lnTo>
                      <a:pt x="85" y="318"/>
                    </a:lnTo>
                    <a:lnTo>
                      <a:pt x="92" y="319"/>
                    </a:lnTo>
                    <a:lnTo>
                      <a:pt x="104" y="319"/>
                    </a:lnTo>
                    <a:lnTo>
                      <a:pt x="116" y="319"/>
                    </a:lnTo>
                    <a:lnTo>
                      <a:pt x="123" y="318"/>
                    </a:lnTo>
                    <a:lnTo>
                      <a:pt x="129" y="316"/>
                    </a:lnTo>
                    <a:lnTo>
                      <a:pt x="136" y="312"/>
                    </a:lnTo>
                    <a:lnTo>
                      <a:pt x="144" y="309"/>
                    </a:lnTo>
                    <a:lnTo>
                      <a:pt x="151" y="305"/>
                    </a:lnTo>
                    <a:lnTo>
                      <a:pt x="158" y="304"/>
                    </a:lnTo>
                    <a:lnTo>
                      <a:pt x="164" y="304"/>
                    </a:lnTo>
                    <a:lnTo>
                      <a:pt x="171" y="306"/>
                    </a:lnTo>
                    <a:lnTo>
                      <a:pt x="176" y="306"/>
                    </a:lnTo>
                    <a:lnTo>
                      <a:pt x="182" y="305"/>
                    </a:lnTo>
                    <a:lnTo>
                      <a:pt x="187" y="300"/>
                    </a:lnTo>
                    <a:lnTo>
                      <a:pt x="191" y="294"/>
                    </a:lnTo>
                    <a:lnTo>
                      <a:pt x="197" y="289"/>
                    </a:lnTo>
                    <a:lnTo>
                      <a:pt x="198" y="285"/>
                    </a:lnTo>
                    <a:lnTo>
                      <a:pt x="191" y="279"/>
                    </a:lnTo>
                    <a:lnTo>
                      <a:pt x="180" y="273"/>
                    </a:lnTo>
                    <a:lnTo>
                      <a:pt x="173" y="270"/>
                    </a:lnTo>
                    <a:lnTo>
                      <a:pt x="169" y="266"/>
                    </a:lnTo>
                    <a:lnTo>
                      <a:pt x="172" y="263"/>
                    </a:lnTo>
                    <a:lnTo>
                      <a:pt x="177" y="259"/>
                    </a:lnTo>
                    <a:lnTo>
                      <a:pt x="181" y="256"/>
                    </a:lnTo>
                    <a:lnTo>
                      <a:pt x="182" y="251"/>
                    </a:lnTo>
                    <a:lnTo>
                      <a:pt x="182" y="244"/>
                    </a:lnTo>
                    <a:lnTo>
                      <a:pt x="180" y="238"/>
                    </a:lnTo>
                    <a:lnTo>
                      <a:pt x="179" y="235"/>
                    </a:lnTo>
                    <a:lnTo>
                      <a:pt x="179" y="232"/>
                    </a:lnTo>
                    <a:lnTo>
                      <a:pt x="182" y="227"/>
                    </a:lnTo>
                    <a:lnTo>
                      <a:pt x="188" y="219"/>
                    </a:lnTo>
                    <a:lnTo>
                      <a:pt x="195" y="209"/>
                    </a:lnTo>
                    <a:lnTo>
                      <a:pt x="197" y="197"/>
                    </a:lnTo>
                    <a:lnTo>
                      <a:pt x="190" y="187"/>
                    </a:lnTo>
                    <a:lnTo>
                      <a:pt x="177" y="179"/>
                    </a:lnTo>
                    <a:lnTo>
                      <a:pt x="168" y="173"/>
                    </a:lnTo>
                    <a:lnTo>
                      <a:pt x="165" y="168"/>
                    </a:lnTo>
                    <a:lnTo>
                      <a:pt x="168" y="162"/>
                    </a:lnTo>
                    <a:lnTo>
                      <a:pt x="177" y="156"/>
                    </a:lnTo>
                    <a:lnTo>
                      <a:pt x="188" y="149"/>
                    </a:lnTo>
                    <a:lnTo>
                      <a:pt x="195" y="139"/>
                    </a:lnTo>
                    <a:lnTo>
                      <a:pt x="195" y="130"/>
                    </a:lnTo>
                    <a:lnTo>
                      <a:pt x="192" y="120"/>
                    </a:lnTo>
                    <a:lnTo>
                      <a:pt x="194" y="109"/>
                    </a:lnTo>
                    <a:lnTo>
                      <a:pt x="195" y="100"/>
                    </a:lnTo>
                    <a:lnTo>
                      <a:pt x="196" y="90"/>
                    </a:lnTo>
                    <a:lnTo>
                      <a:pt x="197" y="77"/>
                    </a:lnTo>
                    <a:lnTo>
                      <a:pt x="199" y="65"/>
                    </a:lnTo>
                    <a:lnTo>
                      <a:pt x="201" y="55"/>
                    </a:lnTo>
                    <a:lnTo>
                      <a:pt x="196" y="52"/>
                    </a:lnTo>
                    <a:lnTo>
                      <a:pt x="189" y="54"/>
                    </a:lnTo>
                    <a:lnTo>
                      <a:pt x="183" y="54"/>
                    </a:lnTo>
                    <a:lnTo>
                      <a:pt x="183" y="51"/>
                    </a:lnTo>
                    <a:lnTo>
                      <a:pt x="190" y="40"/>
                    </a:lnTo>
                    <a:lnTo>
                      <a:pt x="197" y="29"/>
                    </a:lnTo>
                    <a:lnTo>
                      <a:pt x="199" y="18"/>
                    </a:lnTo>
                    <a:lnTo>
                      <a:pt x="198" y="10"/>
                    </a:lnTo>
                    <a:lnTo>
                      <a:pt x="194" y="6"/>
                    </a:lnTo>
                    <a:lnTo>
                      <a:pt x="192" y="5"/>
                    </a:lnTo>
                    <a:lnTo>
                      <a:pt x="190" y="5"/>
                    </a:lnTo>
                    <a:lnTo>
                      <a:pt x="189" y="5"/>
                    </a:lnTo>
                    <a:lnTo>
                      <a:pt x="187" y="5"/>
                    </a:lnTo>
                    <a:lnTo>
                      <a:pt x="179" y="6"/>
                    </a:lnTo>
                    <a:lnTo>
                      <a:pt x="173" y="3"/>
                    </a:lnTo>
                    <a:lnTo>
                      <a:pt x="168" y="1"/>
                    </a:lnTo>
                    <a:lnTo>
                      <a:pt x="164" y="0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1"/>
                    </a:lnTo>
                    <a:lnTo>
                      <a:pt x="159" y="2"/>
                    </a:lnTo>
                    <a:lnTo>
                      <a:pt x="156" y="5"/>
                    </a:lnTo>
                    <a:lnTo>
                      <a:pt x="151" y="6"/>
                    </a:lnTo>
                    <a:lnTo>
                      <a:pt x="145" y="6"/>
                    </a:lnTo>
                    <a:lnTo>
                      <a:pt x="139" y="7"/>
                    </a:lnTo>
                    <a:lnTo>
                      <a:pt x="135" y="8"/>
                    </a:lnTo>
                    <a:lnTo>
                      <a:pt x="129" y="9"/>
                    </a:lnTo>
                    <a:lnTo>
                      <a:pt x="126" y="10"/>
                    </a:lnTo>
                    <a:lnTo>
                      <a:pt x="123" y="14"/>
                    </a:lnTo>
                    <a:lnTo>
                      <a:pt x="121" y="17"/>
                    </a:lnTo>
                    <a:lnTo>
                      <a:pt x="119" y="18"/>
                    </a:lnTo>
                    <a:lnTo>
                      <a:pt x="115" y="18"/>
                    </a:lnTo>
                    <a:lnTo>
                      <a:pt x="108" y="20"/>
                    </a:lnTo>
                    <a:lnTo>
                      <a:pt x="100" y="23"/>
                    </a:lnTo>
                    <a:lnTo>
                      <a:pt x="93" y="26"/>
                    </a:lnTo>
                    <a:lnTo>
                      <a:pt x="87" y="31"/>
                    </a:lnTo>
                    <a:lnTo>
                      <a:pt x="82" y="39"/>
                    </a:lnTo>
                    <a:lnTo>
                      <a:pt x="80" y="47"/>
                    </a:lnTo>
                    <a:lnTo>
                      <a:pt x="81" y="54"/>
                    </a:lnTo>
                    <a:lnTo>
                      <a:pt x="81" y="59"/>
                    </a:lnTo>
                    <a:lnTo>
                      <a:pt x="80" y="60"/>
                    </a:lnTo>
                    <a:lnTo>
                      <a:pt x="74" y="61"/>
                    </a:lnTo>
                    <a:lnTo>
                      <a:pt x="67" y="62"/>
                    </a:lnTo>
                    <a:lnTo>
                      <a:pt x="60" y="66"/>
                    </a:lnTo>
                    <a:lnTo>
                      <a:pt x="59" y="70"/>
                    </a:lnTo>
                    <a:lnTo>
                      <a:pt x="57" y="74"/>
                    </a:lnTo>
                    <a:lnTo>
                      <a:pt x="52" y="77"/>
                    </a:lnTo>
                    <a:lnTo>
                      <a:pt x="46" y="81"/>
                    </a:lnTo>
                    <a:lnTo>
                      <a:pt x="43" y="84"/>
                    </a:lnTo>
                    <a:lnTo>
                      <a:pt x="40" y="89"/>
                    </a:lnTo>
                    <a:lnTo>
                      <a:pt x="37" y="93"/>
                    </a:lnTo>
                    <a:lnTo>
                      <a:pt x="35" y="99"/>
                    </a:lnTo>
                    <a:lnTo>
                      <a:pt x="38" y="107"/>
                    </a:lnTo>
                    <a:lnTo>
                      <a:pt x="44" y="115"/>
                    </a:lnTo>
                    <a:lnTo>
                      <a:pt x="47" y="122"/>
                    </a:lnTo>
                    <a:lnTo>
                      <a:pt x="49" y="128"/>
                    </a:lnTo>
                    <a:lnTo>
                      <a:pt x="47" y="132"/>
                    </a:lnTo>
                    <a:lnTo>
                      <a:pt x="45" y="138"/>
                    </a:lnTo>
                    <a:lnTo>
                      <a:pt x="44" y="143"/>
                    </a:lnTo>
                    <a:lnTo>
                      <a:pt x="43" y="143"/>
                    </a:lnTo>
                    <a:lnTo>
                      <a:pt x="38" y="136"/>
                    </a:lnTo>
                    <a:lnTo>
                      <a:pt x="34" y="126"/>
                    </a:lnTo>
                    <a:lnTo>
                      <a:pt x="31" y="118"/>
                    </a:lnTo>
                    <a:lnTo>
                      <a:pt x="28" y="113"/>
                    </a:lnTo>
                    <a:lnTo>
                      <a:pt x="24" y="114"/>
                    </a:lnTo>
                    <a:lnTo>
                      <a:pt x="21" y="118"/>
                    </a:lnTo>
                    <a:lnTo>
                      <a:pt x="16" y="123"/>
                    </a:lnTo>
                    <a:lnTo>
                      <a:pt x="12" y="128"/>
                    </a:lnTo>
                    <a:lnTo>
                      <a:pt x="9" y="132"/>
                    </a:lnTo>
                    <a:lnTo>
                      <a:pt x="7" y="141"/>
                    </a:lnTo>
                    <a:lnTo>
                      <a:pt x="4" y="153"/>
                    </a:lnTo>
                    <a:lnTo>
                      <a:pt x="0" y="166"/>
                    </a:lnTo>
                    <a:lnTo>
                      <a:pt x="0" y="176"/>
                    </a:lnTo>
                    <a:lnTo>
                      <a:pt x="1" y="184"/>
                    </a:lnTo>
                    <a:lnTo>
                      <a:pt x="2" y="190"/>
                    </a:lnTo>
                    <a:lnTo>
                      <a:pt x="6" y="195"/>
                    </a:lnTo>
                    <a:lnTo>
                      <a:pt x="12" y="198"/>
                    </a:lnTo>
                    <a:lnTo>
                      <a:pt x="19" y="199"/>
                    </a:lnTo>
                    <a:lnTo>
                      <a:pt x="23" y="200"/>
                    </a:lnTo>
                    <a:lnTo>
                      <a:pt x="27" y="200"/>
                    </a:lnTo>
                    <a:lnTo>
                      <a:pt x="30" y="199"/>
                    </a:lnTo>
                    <a:lnTo>
                      <a:pt x="31" y="200"/>
                    </a:lnTo>
                    <a:lnTo>
                      <a:pt x="30" y="205"/>
                    </a:lnTo>
                    <a:lnTo>
                      <a:pt x="28" y="211"/>
                    </a:lnTo>
                    <a:lnTo>
                      <a:pt x="24" y="215"/>
                    </a:lnTo>
                    <a:lnTo>
                      <a:pt x="23" y="219"/>
                    </a:lnTo>
                    <a:lnTo>
                      <a:pt x="24" y="224"/>
                    </a:lnTo>
                    <a:lnTo>
                      <a:pt x="28" y="229"/>
                    </a:lnTo>
                    <a:lnTo>
                      <a:pt x="31" y="234"/>
                    </a:lnTo>
                    <a:lnTo>
                      <a:pt x="36" y="238"/>
                    </a:lnTo>
                    <a:lnTo>
                      <a:pt x="44" y="245"/>
                    </a:lnTo>
                    <a:lnTo>
                      <a:pt x="54" y="248"/>
                    </a:lnTo>
                    <a:lnTo>
                      <a:pt x="63" y="244"/>
                    </a:lnTo>
                    <a:lnTo>
                      <a:pt x="70" y="237"/>
                    </a:lnTo>
                    <a:lnTo>
                      <a:pt x="75" y="232"/>
                    </a:lnTo>
                    <a:lnTo>
                      <a:pt x="77" y="229"/>
                    </a:lnTo>
                    <a:lnTo>
                      <a:pt x="82" y="230"/>
                    </a:lnTo>
                    <a:lnTo>
                      <a:pt x="88" y="234"/>
                    </a:lnTo>
                    <a:lnTo>
                      <a:pt x="96" y="240"/>
                    </a:lnTo>
                    <a:lnTo>
                      <a:pt x="104" y="247"/>
                    </a:lnTo>
                    <a:lnTo>
                      <a:pt x="111" y="256"/>
                    </a:lnTo>
                    <a:lnTo>
                      <a:pt x="113" y="263"/>
                    </a:lnTo>
                    <a:lnTo>
                      <a:pt x="113" y="264"/>
                    </a:lnTo>
                    <a:lnTo>
                      <a:pt x="110" y="262"/>
                    </a:lnTo>
                    <a:lnTo>
                      <a:pt x="103" y="256"/>
                    </a:lnTo>
                    <a:lnTo>
                      <a:pt x="93" y="252"/>
                    </a:lnTo>
                    <a:lnTo>
                      <a:pt x="85" y="252"/>
                    </a:lnTo>
                    <a:lnTo>
                      <a:pt x="82" y="258"/>
                    </a:lnTo>
                    <a:lnTo>
                      <a:pt x="84" y="267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2048669" y="1468438"/>
                <a:ext cx="36513" cy="17463"/>
              </a:xfrm>
              <a:custGeom>
                <a:avLst/>
                <a:gdLst>
                  <a:gd name="T0" fmla="*/ 2147483646 w 34"/>
                  <a:gd name="T1" fmla="*/ 0 h 18"/>
                  <a:gd name="T2" fmla="*/ 2147483646 w 34"/>
                  <a:gd name="T3" fmla="*/ 2147483646 h 18"/>
                  <a:gd name="T4" fmla="*/ 2147483646 w 34"/>
                  <a:gd name="T5" fmla="*/ 2147483646 h 18"/>
                  <a:gd name="T6" fmla="*/ 2147483646 w 34"/>
                  <a:gd name="T7" fmla="*/ 2147483646 h 18"/>
                  <a:gd name="T8" fmla="*/ 2147483646 w 34"/>
                  <a:gd name="T9" fmla="*/ 2147483646 h 18"/>
                  <a:gd name="T10" fmla="*/ 2147483646 w 34"/>
                  <a:gd name="T11" fmla="*/ 2147483646 h 18"/>
                  <a:gd name="T12" fmla="*/ 2147483646 w 34"/>
                  <a:gd name="T13" fmla="*/ 2147483646 h 18"/>
                  <a:gd name="T14" fmla="*/ 2147483646 w 34"/>
                  <a:gd name="T15" fmla="*/ 2147483646 h 18"/>
                  <a:gd name="T16" fmla="*/ 2147483646 w 34"/>
                  <a:gd name="T17" fmla="*/ 2147483646 h 18"/>
                  <a:gd name="T18" fmla="*/ 2147483646 w 34"/>
                  <a:gd name="T19" fmla="*/ 2147483646 h 18"/>
                  <a:gd name="T20" fmla="*/ 0 w 34"/>
                  <a:gd name="T21" fmla="*/ 2147483646 h 18"/>
                  <a:gd name="T22" fmla="*/ 0 w 34"/>
                  <a:gd name="T23" fmla="*/ 2147483646 h 18"/>
                  <a:gd name="T24" fmla="*/ 2147483646 w 34"/>
                  <a:gd name="T25" fmla="*/ 2147483646 h 18"/>
                  <a:gd name="T26" fmla="*/ 2147483646 w 34"/>
                  <a:gd name="T27" fmla="*/ 2147483646 h 18"/>
                  <a:gd name="T28" fmla="*/ 2147483646 w 34"/>
                  <a:gd name="T29" fmla="*/ 2147483646 h 18"/>
                  <a:gd name="T30" fmla="*/ 2147483646 w 34"/>
                  <a:gd name="T31" fmla="*/ 2147483646 h 18"/>
                  <a:gd name="T32" fmla="*/ 2147483646 w 3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18">
                    <a:moveTo>
                      <a:pt x="31" y="0"/>
                    </a:moveTo>
                    <a:lnTo>
                      <a:pt x="32" y="1"/>
                    </a:lnTo>
                    <a:lnTo>
                      <a:pt x="34" y="3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4" y="14"/>
                    </a:lnTo>
                    <a:lnTo>
                      <a:pt x="22" y="16"/>
                    </a:lnTo>
                    <a:lnTo>
                      <a:pt x="19" y="18"/>
                    </a:lnTo>
                    <a:lnTo>
                      <a:pt x="12" y="18"/>
                    </a:lnTo>
                    <a:lnTo>
                      <a:pt x="4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4" y="7"/>
                    </a:lnTo>
                    <a:lnTo>
                      <a:pt x="14" y="4"/>
                    </a:lnTo>
                    <a:lnTo>
                      <a:pt x="22" y="2"/>
                    </a:lnTo>
                    <a:lnTo>
                      <a:pt x="29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52" name="Freeform 151"/>
              <p:cNvSpPr>
                <a:spLocks/>
              </p:cNvSpPr>
              <p:nvPr/>
            </p:nvSpPr>
            <p:spPr bwMode="auto">
              <a:xfrm>
                <a:off x="2029619" y="1422401"/>
                <a:ext cx="33338" cy="47625"/>
              </a:xfrm>
              <a:custGeom>
                <a:avLst/>
                <a:gdLst>
                  <a:gd name="T0" fmla="*/ 2147483646 w 34"/>
                  <a:gd name="T1" fmla="*/ 2147483646 h 46"/>
                  <a:gd name="T2" fmla="*/ 2147483646 w 34"/>
                  <a:gd name="T3" fmla="*/ 2147483646 h 46"/>
                  <a:gd name="T4" fmla="*/ 2147483646 w 34"/>
                  <a:gd name="T5" fmla="*/ 2147483646 h 46"/>
                  <a:gd name="T6" fmla="*/ 2147483646 w 34"/>
                  <a:gd name="T7" fmla="*/ 0 h 46"/>
                  <a:gd name="T8" fmla="*/ 2147483646 w 34"/>
                  <a:gd name="T9" fmla="*/ 0 h 46"/>
                  <a:gd name="T10" fmla="*/ 2147483646 w 34"/>
                  <a:gd name="T11" fmla="*/ 2147483646 h 46"/>
                  <a:gd name="T12" fmla="*/ 0 w 34"/>
                  <a:gd name="T13" fmla="*/ 2147483646 h 46"/>
                  <a:gd name="T14" fmla="*/ 2147483646 w 34"/>
                  <a:gd name="T15" fmla="*/ 2147483646 h 46"/>
                  <a:gd name="T16" fmla="*/ 2147483646 w 34"/>
                  <a:gd name="T17" fmla="*/ 2147483646 h 46"/>
                  <a:gd name="T18" fmla="*/ 2147483646 w 34"/>
                  <a:gd name="T19" fmla="*/ 2147483646 h 46"/>
                  <a:gd name="T20" fmla="*/ 2147483646 w 34"/>
                  <a:gd name="T21" fmla="*/ 2147483646 h 46"/>
                  <a:gd name="T22" fmla="*/ 2147483646 w 34"/>
                  <a:gd name="T23" fmla="*/ 2147483646 h 46"/>
                  <a:gd name="T24" fmla="*/ 2147483646 w 34"/>
                  <a:gd name="T25" fmla="*/ 2147483646 h 46"/>
                  <a:gd name="T26" fmla="*/ 2147483646 w 34"/>
                  <a:gd name="T27" fmla="*/ 2147483646 h 46"/>
                  <a:gd name="T28" fmla="*/ 2147483646 w 34"/>
                  <a:gd name="T29" fmla="*/ 2147483646 h 46"/>
                  <a:gd name="T30" fmla="*/ 2147483646 w 34"/>
                  <a:gd name="T31" fmla="*/ 2147483646 h 46"/>
                  <a:gd name="T32" fmla="*/ 2147483646 w 34"/>
                  <a:gd name="T33" fmla="*/ 2147483646 h 46"/>
                  <a:gd name="T34" fmla="*/ 2147483646 w 34"/>
                  <a:gd name="T35" fmla="*/ 2147483646 h 46"/>
                  <a:gd name="T36" fmla="*/ 2147483646 w 34"/>
                  <a:gd name="T37" fmla="*/ 2147483646 h 46"/>
                  <a:gd name="T38" fmla="*/ 2147483646 w 34"/>
                  <a:gd name="T39" fmla="*/ 2147483646 h 46"/>
                  <a:gd name="T40" fmla="*/ 2147483646 w 34"/>
                  <a:gd name="T41" fmla="*/ 2147483646 h 46"/>
                  <a:gd name="T42" fmla="*/ 2147483646 w 34"/>
                  <a:gd name="T43" fmla="*/ 2147483646 h 46"/>
                  <a:gd name="T44" fmla="*/ 2147483646 w 34"/>
                  <a:gd name="T45" fmla="*/ 2147483646 h 46"/>
                  <a:gd name="T46" fmla="*/ 2147483646 w 34"/>
                  <a:gd name="T47" fmla="*/ 2147483646 h 46"/>
                  <a:gd name="T48" fmla="*/ 2147483646 w 34"/>
                  <a:gd name="T49" fmla="*/ 2147483646 h 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4" h="46">
                    <a:moveTo>
                      <a:pt x="22" y="14"/>
                    </a:moveTo>
                    <a:lnTo>
                      <a:pt x="20" y="10"/>
                    </a:lnTo>
                    <a:lnTo>
                      <a:pt x="14" y="5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1" y="20"/>
                    </a:lnTo>
                    <a:lnTo>
                      <a:pt x="3" y="27"/>
                    </a:lnTo>
                    <a:lnTo>
                      <a:pt x="4" y="36"/>
                    </a:lnTo>
                    <a:lnTo>
                      <a:pt x="7" y="43"/>
                    </a:lnTo>
                    <a:lnTo>
                      <a:pt x="11" y="46"/>
                    </a:lnTo>
                    <a:lnTo>
                      <a:pt x="16" y="46"/>
                    </a:lnTo>
                    <a:lnTo>
                      <a:pt x="21" y="44"/>
                    </a:lnTo>
                    <a:lnTo>
                      <a:pt x="26" y="42"/>
                    </a:lnTo>
                    <a:lnTo>
                      <a:pt x="29" y="38"/>
                    </a:lnTo>
                    <a:lnTo>
                      <a:pt x="31" y="33"/>
                    </a:lnTo>
                    <a:lnTo>
                      <a:pt x="34" y="30"/>
                    </a:lnTo>
                    <a:lnTo>
                      <a:pt x="34" y="27"/>
                    </a:lnTo>
                    <a:lnTo>
                      <a:pt x="30" y="22"/>
                    </a:lnTo>
                    <a:lnTo>
                      <a:pt x="26" y="17"/>
                    </a:lnTo>
                    <a:lnTo>
                      <a:pt x="23" y="15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1962944" y="1400176"/>
                <a:ext cx="60325" cy="68262"/>
              </a:xfrm>
              <a:custGeom>
                <a:avLst/>
                <a:gdLst>
                  <a:gd name="T0" fmla="*/ 2147483646 w 58"/>
                  <a:gd name="T1" fmla="*/ 2147483646 h 67"/>
                  <a:gd name="T2" fmla="*/ 2147483646 w 58"/>
                  <a:gd name="T3" fmla="*/ 2147483646 h 67"/>
                  <a:gd name="T4" fmla="*/ 2147483646 w 58"/>
                  <a:gd name="T5" fmla="*/ 2147483646 h 67"/>
                  <a:gd name="T6" fmla="*/ 2147483646 w 58"/>
                  <a:gd name="T7" fmla="*/ 2147483646 h 67"/>
                  <a:gd name="T8" fmla="*/ 2147483646 w 58"/>
                  <a:gd name="T9" fmla="*/ 2147483646 h 67"/>
                  <a:gd name="T10" fmla="*/ 2147483646 w 58"/>
                  <a:gd name="T11" fmla="*/ 2147483646 h 67"/>
                  <a:gd name="T12" fmla="*/ 2147483646 w 58"/>
                  <a:gd name="T13" fmla="*/ 2147483646 h 67"/>
                  <a:gd name="T14" fmla="*/ 2147483646 w 58"/>
                  <a:gd name="T15" fmla="*/ 2147483646 h 67"/>
                  <a:gd name="T16" fmla="*/ 2147483646 w 58"/>
                  <a:gd name="T17" fmla="*/ 2147483646 h 67"/>
                  <a:gd name="T18" fmla="*/ 2147483646 w 58"/>
                  <a:gd name="T19" fmla="*/ 2147483646 h 67"/>
                  <a:gd name="T20" fmla="*/ 2147483646 w 58"/>
                  <a:gd name="T21" fmla="*/ 2147483646 h 67"/>
                  <a:gd name="T22" fmla="*/ 2147483646 w 58"/>
                  <a:gd name="T23" fmla="*/ 2147483646 h 67"/>
                  <a:gd name="T24" fmla="*/ 2147483646 w 58"/>
                  <a:gd name="T25" fmla="*/ 2147483646 h 67"/>
                  <a:gd name="T26" fmla="*/ 2147483646 w 58"/>
                  <a:gd name="T27" fmla="*/ 2147483646 h 67"/>
                  <a:gd name="T28" fmla="*/ 2147483646 w 58"/>
                  <a:gd name="T29" fmla="*/ 2147483646 h 67"/>
                  <a:gd name="T30" fmla="*/ 2147483646 w 58"/>
                  <a:gd name="T31" fmla="*/ 2147483646 h 67"/>
                  <a:gd name="T32" fmla="*/ 2147483646 w 58"/>
                  <a:gd name="T33" fmla="*/ 2147483646 h 67"/>
                  <a:gd name="T34" fmla="*/ 2147483646 w 58"/>
                  <a:gd name="T35" fmla="*/ 2147483646 h 67"/>
                  <a:gd name="T36" fmla="*/ 2147483646 w 58"/>
                  <a:gd name="T37" fmla="*/ 2147483646 h 67"/>
                  <a:gd name="T38" fmla="*/ 2147483646 w 58"/>
                  <a:gd name="T39" fmla="*/ 2147483646 h 67"/>
                  <a:gd name="T40" fmla="*/ 2147483646 w 58"/>
                  <a:gd name="T41" fmla="*/ 2147483646 h 67"/>
                  <a:gd name="T42" fmla="*/ 2147483646 w 58"/>
                  <a:gd name="T43" fmla="*/ 2147483646 h 67"/>
                  <a:gd name="T44" fmla="*/ 2147483646 w 58"/>
                  <a:gd name="T45" fmla="*/ 2147483646 h 67"/>
                  <a:gd name="T46" fmla="*/ 0 w 58"/>
                  <a:gd name="T47" fmla="*/ 2147483646 h 67"/>
                  <a:gd name="T48" fmla="*/ 2147483646 w 58"/>
                  <a:gd name="T49" fmla="*/ 0 h 67"/>
                  <a:gd name="T50" fmla="*/ 2147483646 w 58"/>
                  <a:gd name="T51" fmla="*/ 0 h 67"/>
                  <a:gd name="T52" fmla="*/ 2147483646 w 58"/>
                  <a:gd name="T53" fmla="*/ 0 h 67"/>
                  <a:gd name="T54" fmla="*/ 2147483646 w 58"/>
                  <a:gd name="T55" fmla="*/ 2147483646 h 67"/>
                  <a:gd name="T56" fmla="*/ 2147483646 w 58"/>
                  <a:gd name="T57" fmla="*/ 2147483646 h 67"/>
                  <a:gd name="T58" fmla="*/ 2147483646 w 58"/>
                  <a:gd name="T59" fmla="*/ 2147483646 h 67"/>
                  <a:gd name="T60" fmla="*/ 2147483646 w 58"/>
                  <a:gd name="T61" fmla="*/ 2147483646 h 67"/>
                  <a:gd name="T62" fmla="*/ 2147483646 w 58"/>
                  <a:gd name="T63" fmla="*/ 2147483646 h 67"/>
                  <a:gd name="T64" fmla="*/ 2147483646 w 58"/>
                  <a:gd name="T65" fmla="*/ 2147483646 h 67"/>
                  <a:gd name="T66" fmla="*/ 2147483646 w 58"/>
                  <a:gd name="T67" fmla="*/ 2147483646 h 67"/>
                  <a:gd name="T68" fmla="*/ 2147483646 w 58"/>
                  <a:gd name="T69" fmla="*/ 2147483646 h 67"/>
                  <a:gd name="T70" fmla="*/ 2147483646 w 58"/>
                  <a:gd name="T71" fmla="*/ 2147483646 h 67"/>
                  <a:gd name="T72" fmla="*/ 2147483646 w 58"/>
                  <a:gd name="T73" fmla="*/ 2147483646 h 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8" h="67">
                    <a:moveTo>
                      <a:pt x="53" y="34"/>
                    </a:moveTo>
                    <a:lnTo>
                      <a:pt x="54" y="37"/>
                    </a:lnTo>
                    <a:lnTo>
                      <a:pt x="57" y="44"/>
                    </a:lnTo>
                    <a:lnTo>
                      <a:pt x="58" y="53"/>
                    </a:lnTo>
                    <a:lnTo>
                      <a:pt x="57" y="60"/>
                    </a:lnTo>
                    <a:lnTo>
                      <a:pt x="54" y="64"/>
                    </a:lnTo>
                    <a:lnTo>
                      <a:pt x="52" y="66"/>
                    </a:lnTo>
                    <a:lnTo>
                      <a:pt x="48" y="67"/>
                    </a:lnTo>
                    <a:lnTo>
                      <a:pt x="44" y="65"/>
                    </a:lnTo>
                    <a:lnTo>
                      <a:pt x="39" y="62"/>
                    </a:lnTo>
                    <a:lnTo>
                      <a:pt x="35" y="60"/>
                    </a:lnTo>
                    <a:lnTo>
                      <a:pt x="32" y="58"/>
                    </a:lnTo>
                    <a:lnTo>
                      <a:pt x="29" y="53"/>
                    </a:lnTo>
                    <a:lnTo>
                      <a:pt x="24" y="50"/>
                    </a:lnTo>
                    <a:lnTo>
                      <a:pt x="17" y="49"/>
                    </a:lnTo>
                    <a:lnTo>
                      <a:pt x="12" y="47"/>
                    </a:lnTo>
                    <a:lnTo>
                      <a:pt x="8" y="42"/>
                    </a:lnTo>
                    <a:lnTo>
                      <a:pt x="9" y="37"/>
                    </a:lnTo>
                    <a:lnTo>
                      <a:pt x="13" y="37"/>
                    </a:lnTo>
                    <a:lnTo>
                      <a:pt x="15" y="36"/>
                    </a:lnTo>
                    <a:lnTo>
                      <a:pt x="13" y="30"/>
                    </a:lnTo>
                    <a:lnTo>
                      <a:pt x="7" y="20"/>
                    </a:lnTo>
                    <a:lnTo>
                      <a:pt x="2" y="11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2"/>
                    </a:lnTo>
                    <a:lnTo>
                      <a:pt x="23" y="8"/>
                    </a:lnTo>
                    <a:lnTo>
                      <a:pt x="28" y="13"/>
                    </a:lnTo>
                    <a:lnTo>
                      <a:pt x="34" y="15"/>
                    </a:lnTo>
                    <a:lnTo>
                      <a:pt x="38" y="16"/>
                    </a:lnTo>
                    <a:lnTo>
                      <a:pt x="40" y="19"/>
                    </a:lnTo>
                    <a:lnTo>
                      <a:pt x="43" y="24"/>
                    </a:lnTo>
                    <a:lnTo>
                      <a:pt x="47" y="29"/>
                    </a:lnTo>
                    <a:lnTo>
                      <a:pt x="51" y="32"/>
                    </a:lnTo>
                    <a:lnTo>
                      <a:pt x="53" y="3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54" name="Freeform 153"/>
              <p:cNvSpPr>
                <a:spLocks/>
              </p:cNvSpPr>
              <p:nvPr/>
            </p:nvSpPr>
            <p:spPr bwMode="auto">
              <a:xfrm>
                <a:off x="1720057" y="1647826"/>
                <a:ext cx="269875" cy="234950"/>
              </a:xfrm>
              <a:custGeom>
                <a:avLst/>
                <a:gdLst>
                  <a:gd name="T0" fmla="*/ 2147483646 w 249"/>
                  <a:gd name="T1" fmla="*/ 2147483646 h 231"/>
                  <a:gd name="T2" fmla="*/ 2147483646 w 249"/>
                  <a:gd name="T3" fmla="*/ 2147483646 h 231"/>
                  <a:gd name="T4" fmla="*/ 2147483646 w 249"/>
                  <a:gd name="T5" fmla="*/ 2147483646 h 231"/>
                  <a:gd name="T6" fmla="*/ 2147483646 w 249"/>
                  <a:gd name="T7" fmla="*/ 2147483646 h 231"/>
                  <a:gd name="T8" fmla="*/ 2147483646 w 249"/>
                  <a:gd name="T9" fmla="*/ 2147483646 h 231"/>
                  <a:gd name="T10" fmla="*/ 2147483646 w 249"/>
                  <a:gd name="T11" fmla="*/ 2147483646 h 231"/>
                  <a:gd name="T12" fmla="*/ 2147483646 w 249"/>
                  <a:gd name="T13" fmla="*/ 2147483646 h 231"/>
                  <a:gd name="T14" fmla="*/ 2147483646 w 249"/>
                  <a:gd name="T15" fmla="*/ 2147483646 h 231"/>
                  <a:gd name="T16" fmla="*/ 2147483646 w 249"/>
                  <a:gd name="T17" fmla="*/ 2147483646 h 231"/>
                  <a:gd name="T18" fmla="*/ 2147483646 w 249"/>
                  <a:gd name="T19" fmla="*/ 2147483646 h 231"/>
                  <a:gd name="T20" fmla="*/ 2147483646 w 249"/>
                  <a:gd name="T21" fmla="*/ 2147483646 h 231"/>
                  <a:gd name="T22" fmla="*/ 2147483646 w 249"/>
                  <a:gd name="T23" fmla="*/ 2147483646 h 231"/>
                  <a:gd name="T24" fmla="*/ 2147483646 w 249"/>
                  <a:gd name="T25" fmla="*/ 2147483646 h 231"/>
                  <a:gd name="T26" fmla="*/ 2147483646 w 249"/>
                  <a:gd name="T27" fmla="*/ 2147483646 h 231"/>
                  <a:gd name="T28" fmla="*/ 2147483646 w 249"/>
                  <a:gd name="T29" fmla="*/ 2147483646 h 231"/>
                  <a:gd name="T30" fmla="*/ 2147483646 w 249"/>
                  <a:gd name="T31" fmla="*/ 2147483646 h 231"/>
                  <a:gd name="T32" fmla="*/ 2147483646 w 249"/>
                  <a:gd name="T33" fmla="*/ 2147483646 h 231"/>
                  <a:gd name="T34" fmla="*/ 2147483646 w 249"/>
                  <a:gd name="T35" fmla="*/ 2147483646 h 231"/>
                  <a:gd name="T36" fmla="*/ 2147483646 w 249"/>
                  <a:gd name="T37" fmla="*/ 2147483646 h 231"/>
                  <a:gd name="T38" fmla="*/ 2147483646 w 249"/>
                  <a:gd name="T39" fmla="*/ 2147483646 h 231"/>
                  <a:gd name="T40" fmla="*/ 2147483646 w 249"/>
                  <a:gd name="T41" fmla="*/ 2147483646 h 231"/>
                  <a:gd name="T42" fmla="*/ 2147483646 w 249"/>
                  <a:gd name="T43" fmla="*/ 2147483646 h 231"/>
                  <a:gd name="T44" fmla="*/ 2147483646 w 249"/>
                  <a:gd name="T45" fmla="*/ 2147483646 h 231"/>
                  <a:gd name="T46" fmla="*/ 2147483646 w 249"/>
                  <a:gd name="T47" fmla="*/ 2147483646 h 231"/>
                  <a:gd name="T48" fmla="*/ 2147483646 w 249"/>
                  <a:gd name="T49" fmla="*/ 2147483646 h 231"/>
                  <a:gd name="T50" fmla="*/ 2147483646 w 249"/>
                  <a:gd name="T51" fmla="*/ 2147483646 h 231"/>
                  <a:gd name="T52" fmla="*/ 2147483646 w 249"/>
                  <a:gd name="T53" fmla="*/ 2147483646 h 231"/>
                  <a:gd name="T54" fmla="*/ 2147483646 w 249"/>
                  <a:gd name="T55" fmla="*/ 2147483646 h 231"/>
                  <a:gd name="T56" fmla="*/ 2147483646 w 249"/>
                  <a:gd name="T57" fmla="*/ 2147483646 h 231"/>
                  <a:gd name="T58" fmla="*/ 2147483646 w 249"/>
                  <a:gd name="T59" fmla="*/ 2147483646 h 231"/>
                  <a:gd name="T60" fmla="*/ 2147483646 w 249"/>
                  <a:gd name="T61" fmla="*/ 2147483646 h 231"/>
                  <a:gd name="T62" fmla="*/ 2147483646 w 249"/>
                  <a:gd name="T63" fmla="*/ 2147483646 h 231"/>
                  <a:gd name="T64" fmla="*/ 2147483646 w 249"/>
                  <a:gd name="T65" fmla="*/ 2147483646 h 231"/>
                  <a:gd name="T66" fmla="*/ 2147483646 w 249"/>
                  <a:gd name="T67" fmla="*/ 2147483646 h 231"/>
                  <a:gd name="T68" fmla="*/ 2147483646 w 249"/>
                  <a:gd name="T69" fmla="*/ 2147483646 h 231"/>
                  <a:gd name="T70" fmla="*/ 2147483646 w 249"/>
                  <a:gd name="T71" fmla="*/ 2147483646 h 231"/>
                  <a:gd name="T72" fmla="*/ 2147483646 w 249"/>
                  <a:gd name="T73" fmla="*/ 2147483646 h 231"/>
                  <a:gd name="T74" fmla="*/ 2147483646 w 249"/>
                  <a:gd name="T75" fmla="*/ 2147483646 h 231"/>
                  <a:gd name="T76" fmla="*/ 2147483646 w 249"/>
                  <a:gd name="T77" fmla="*/ 2147483646 h 231"/>
                  <a:gd name="T78" fmla="*/ 2147483646 w 249"/>
                  <a:gd name="T79" fmla="*/ 2147483646 h 231"/>
                  <a:gd name="T80" fmla="*/ 2147483646 w 249"/>
                  <a:gd name="T81" fmla="*/ 2147483646 h 231"/>
                  <a:gd name="T82" fmla="*/ 2147483646 w 249"/>
                  <a:gd name="T83" fmla="*/ 2147483646 h 231"/>
                  <a:gd name="T84" fmla="*/ 2147483646 w 249"/>
                  <a:gd name="T85" fmla="*/ 2147483646 h 231"/>
                  <a:gd name="T86" fmla="*/ 2147483646 w 249"/>
                  <a:gd name="T87" fmla="*/ 2147483646 h 231"/>
                  <a:gd name="T88" fmla="*/ 2147483646 w 249"/>
                  <a:gd name="T89" fmla="*/ 2147483646 h 231"/>
                  <a:gd name="T90" fmla="*/ 2147483646 w 249"/>
                  <a:gd name="T91" fmla="*/ 2147483646 h 231"/>
                  <a:gd name="T92" fmla="*/ 2147483646 w 249"/>
                  <a:gd name="T93" fmla="*/ 2147483646 h 231"/>
                  <a:gd name="T94" fmla="*/ 2147483646 w 249"/>
                  <a:gd name="T95" fmla="*/ 2147483646 h 231"/>
                  <a:gd name="T96" fmla="*/ 2147483646 w 249"/>
                  <a:gd name="T97" fmla="*/ 2147483646 h 2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49" h="231">
                    <a:moveTo>
                      <a:pt x="239" y="162"/>
                    </a:moveTo>
                    <a:lnTo>
                      <a:pt x="241" y="164"/>
                    </a:lnTo>
                    <a:lnTo>
                      <a:pt x="246" y="168"/>
                    </a:lnTo>
                    <a:lnTo>
                      <a:pt x="249" y="175"/>
                    </a:lnTo>
                    <a:lnTo>
                      <a:pt x="248" y="182"/>
                    </a:lnTo>
                    <a:lnTo>
                      <a:pt x="244" y="187"/>
                    </a:lnTo>
                    <a:lnTo>
                      <a:pt x="239" y="188"/>
                    </a:lnTo>
                    <a:lnTo>
                      <a:pt x="236" y="187"/>
                    </a:lnTo>
                    <a:lnTo>
                      <a:pt x="232" y="187"/>
                    </a:lnTo>
                    <a:lnTo>
                      <a:pt x="229" y="187"/>
                    </a:lnTo>
                    <a:lnTo>
                      <a:pt x="226" y="187"/>
                    </a:lnTo>
                    <a:lnTo>
                      <a:pt x="226" y="189"/>
                    </a:lnTo>
                    <a:lnTo>
                      <a:pt x="228" y="195"/>
                    </a:lnTo>
                    <a:lnTo>
                      <a:pt x="230" y="204"/>
                    </a:lnTo>
                    <a:lnTo>
                      <a:pt x="232" y="213"/>
                    </a:lnTo>
                    <a:lnTo>
                      <a:pt x="231" y="220"/>
                    </a:lnTo>
                    <a:lnTo>
                      <a:pt x="224" y="225"/>
                    </a:lnTo>
                    <a:lnTo>
                      <a:pt x="216" y="227"/>
                    </a:lnTo>
                    <a:lnTo>
                      <a:pt x="211" y="230"/>
                    </a:lnTo>
                    <a:lnTo>
                      <a:pt x="205" y="231"/>
                    </a:lnTo>
                    <a:lnTo>
                      <a:pt x="195" y="225"/>
                    </a:lnTo>
                    <a:lnTo>
                      <a:pt x="190" y="220"/>
                    </a:lnTo>
                    <a:lnTo>
                      <a:pt x="184" y="215"/>
                    </a:lnTo>
                    <a:lnTo>
                      <a:pt x="178" y="210"/>
                    </a:lnTo>
                    <a:lnTo>
                      <a:pt x="173" y="205"/>
                    </a:lnTo>
                    <a:lnTo>
                      <a:pt x="170" y="202"/>
                    </a:lnTo>
                    <a:lnTo>
                      <a:pt x="165" y="198"/>
                    </a:lnTo>
                    <a:lnTo>
                      <a:pt x="163" y="196"/>
                    </a:lnTo>
                    <a:lnTo>
                      <a:pt x="161" y="195"/>
                    </a:lnTo>
                    <a:lnTo>
                      <a:pt x="158" y="194"/>
                    </a:lnTo>
                    <a:lnTo>
                      <a:pt x="157" y="194"/>
                    </a:lnTo>
                    <a:lnTo>
                      <a:pt x="154" y="196"/>
                    </a:lnTo>
                    <a:lnTo>
                      <a:pt x="146" y="202"/>
                    </a:lnTo>
                    <a:lnTo>
                      <a:pt x="140" y="206"/>
                    </a:lnTo>
                    <a:lnTo>
                      <a:pt x="132" y="210"/>
                    </a:lnTo>
                    <a:lnTo>
                      <a:pt x="123" y="213"/>
                    </a:lnTo>
                    <a:lnTo>
                      <a:pt x="114" y="216"/>
                    </a:lnTo>
                    <a:lnTo>
                      <a:pt x="104" y="219"/>
                    </a:lnTo>
                    <a:lnTo>
                      <a:pt x="95" y="220"/>
                    </a:lnTo>
                    <a:lnTo>
                      <a:pt x="89" y="221"/>
                    </a:lnTo>
                    <a:lnTo>
                      <a:pt x="85" y="223"/>
                    </a:lnTo>
                    <a:lnTo>
                      <a:pt x="81" y="223"/>
                    </a:lnTo>
                    <a:lnTo>
                      <a:pt x="78" y="223"/>
                    </a:lnTo>
                    <a:lnTo>
                      <a:pt x="73" y="221"/>
                    </a:lnTo>
                    <a:lnTo>
                      <a:pt x="67" y="219"/>
                    </a:lnTo>
                    <a:lnTo>
                      <a:pt x="62" y="218"/>
                    </a:lnTo>
                    <a:lnTo>
                      <a:pt x="57" y="216"/>
                    </a:lnTo>
                    <a:lnTo>
                      <a:pt x="52" y="215"/>
                    </a:lnTo>
                    <a:lnTo>
                      <a:pt x="49" y="215"/>
                    </a:lnTo>
                    <a:lnTo>
                      <a:pt x="46" y="213"/>
                    </a:lnTo>
                    <a:lnTo>
                      <a:pt x="44" y="210"/>
                    </a:lnTo>
                    <a:lnTo>
                      <a:pt x="44" y="204"/>
                    </a:lnTo>
                    <a:lnTo>
                      <a:pt x="43" y="197"/>
                    </a:lnTo>
                    <a:lnTo>
                      <a:pt x="40" y="188"/>
                    </a:lnTo>
                    <a:lnTo>
                      <a:pt x="33" y="180"/>
                    </a:lnTo>
                    <a:lnTo>
                      <a:pt x="25" y="173"/>
                    </a:lnTo>
                    <a:lnTo>
                      <a:pt x="16" y="167"/>
                    </a:lnTo>
                    <a:lnTo>
                      <a:pt x="9" y="164"/>
                    </a:lnTo>
                    <a:lnTo>
                      <a:pt x="3" y="162"/>
                    </a:lnTo>
                    <a:lnTo>
                      <a:pt x="1" y="157"/>
                    </a:lnTo>
                    <a:lnTo>
                      <a:pt x="0" y="151"/>
                    </a:lnTo>
                    <a:lnTo>
                      <a:pt x="0" y="143"/>
                    </a:lnTo>
                    <a:lnTo>
                      <a:pt x="0" y="136"/>
                    </a:lnTo>
                    <a:lnTo>
                      <a:pt x="1" y="130"/>
                    </a:lnTo>
                    <a:lnTo>
                      <a:pt x="5" y="129"/>
                    </a:lnTo>
                    <a:lnTo>
                      <a:pt x="12" y="129"/>
                    </a:lnTo>
                    <a:lnTo>
                      <a:pt x="20" y="128"/>
                    </a:lnTo>
                    <a:lnTo>
                      <a:pt x="27" y="129"/>
                    </a:lnTo>
                    <a:lnTo>
                      <a:pt x="36" y="132"/>
                    </a:lnTo>
                    <a:lnTo>
                      <a:pt x="42" y="135"/>
                    </a:lnTo>
                    <a:lnTo>
                      <a:pt x="49" y="138"/>
                    </a:lnTo>
                    <a:lnTo>
                      <a:pt x="57" y="142"/>
                    </a:lnTo>
                    <a:lnTo>
                      <a:pt x="65" y="147"/>
                    </a:lnTo>
                    <a:lnTo>
                      <a:pt x="72" y="149"/>
                    </a:lnTo>
                    <a:lnTo>
                      <a:pt x="79" y="151"/>
                    </a:lnTo>
                    <a:lnTo>
                      <a:pt x="82" y="151"/>
                    </a:lnTo>
                    <a:lnTo>
                      <a:pt x="85" y="149"/>
                    </a:lnTo>
                    <a:lnTo>
                      <a:pt x="86" y="141"/>
                    </a:lnTo>
                    <a:lnTo>
                      <a:pt x="86" y="133"/>
                    </a:lnTo>
                    <a:lnTo>
                      <a:pt x="81" y="126"/>
                    </a:lnTo>
                    <a:lnTo>
                      <a:pt x="69" y="121"/>
                    </a:lnTo>
                    <a:lnTo>
                      <a:pt x="56" y="118"/>
                    </a:lnTo>
                    <a:lnTo>
                      <a:pt x="50" y="117"/>
                    </a:lnTo>
                    <a:lnTo>
                      <a:pt x="44" y="117"/>
                    </a:lnTo>
                    <a:lnTo>
                      <a:pt x="35" y="115"/>
                    </a:lnTo>
                    <a:lnTo>
                      <a:pt x="24" y="115"/>
                    </a:lnTo>
                    <a:lnTo>
                      <a:pt x="17" y="115"/>
                    </a:lnTo>
                    <a:lnTo>
                      <a:pt x="12" y="114"/>
                    </a:lnTo>
                    <a:lnTo>
                      <a:pt x="8" y="111"/>
                    </a:lnTo>
                    <a:lnTo>
                      <a:pt x="3" y="104"/>
                    </a:lnTo>
                    <a:lnTo>
                      <a:pt x="2" y="96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11" y="84"/>
                    </a:lnTo>
                    <a:lnTo>
                      <a:pt x="20" y="86"/>
                    </a:lnTo>
                    <a:lnTo>
                      <a:pt x="28" y="84"/>
                    </a:lnTo>
                    <a:lnTo>
                      <a:pt x="29" y="79"/>
                    </a:lnTo>
                    <a:lnTo>
                      <a:pt x="26" y="73"/>
                    </a:lnTo>
                    <a:lnTo>
                      <a:pt x="23" y="71"/>
                    </a:lnTo>
                    <a:lnTo>
                      <a:pt x="19" y="68"/>
                    </a:lnTo>
                    <a:lnTo>
                      <a:pt x="13" y="62"/>
                    </a:lnTo>
                    <a:lnTo>
                      <a:pt x="8" y="54"/>
                    </a:lnTo>
                    <a:lnTo>
                      <a:pt x="3" y="49"/>
                    </a:lnTo>
                    <a:lnTo>
                      <a:pt x="3" y="44"/>
                    </a:lnTo>
                    <a:lnTo>
                      <a:pt x="8" y="39"/>
                    </a:lnTo>
                    <a:lnTo>
                      <a:pt x="14" y="37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4" y="27"/>
                    </a:lnTo>
                    <a:lnTo>
                      <a:pt x="25" y="21"/>
                    </a:lnTo>
                    <a:lnTo>
                      <a:pt x="25" y="18"/>
                    </a:lnTo>
                    <a:lnTo>
                      <a:pt x="28" y="15"/>
                    </a:lnTo>
                    <a:lnTo>
                      <a:pt x="33" y="14"/>
                    </a:lnTo>
                    <a:lnTo>
                      <a:pt x="40" y="13"/>
                    </a:lnTo>
                    <a:lnTo>
                      <a:pt x="46" y="9"/>
                    </a:lnTo>
                    <a:lnTo>
                      <a:pt x="51" y="7"/>
                    </a:lnTo>
                    <a:lnTo>
                      <a:pt x="61" y="5"/>
                    </a:lnTo>
                    <a:lnTo>
                      <a:pt x="72" y="3"/>
                    </a:lnTo>
                    <a:lnTo>
                      <a:pt x="81" y="0"/>
                    </a:lnTo>
                    <a:lnTo>
                      <a:pt x="88" y="3"/>
                    </a:lnTo>
                    <a:lnTo>
                      <a:pt x="88" y="9"/>
                    </a:lnTo>
                    <a:lnTo>
                      <a:pt x="85" y="18"/>
                    </a:lnTo>
                    <a:lnTo>
                      <a:pt x="81" y="23"/>
                    </a:lnTo>
                    <a:lnTo>
                      <a:pt x="82" y="27"/>
                    </a:lnTo>
                    <a:lnTo>
                      <a:pt x="88" y="26"/>
                    </a:lnTo>
                    <a:lnTo>
                      <a:pt x="95" y="23"/>
                    </a:lnTo>
                    <a:lnTo>
                      <a:pt x="100" y="24"/>
                    </a:lnTo>
                    <a:lnTo>
                      <a:pt x="102" y="27"/>
                    </a:lnTo>
                    <a:lnTo>
                      <a:pt x="104" y="34"/>
                    </a:lnTo>
                    <a:lnTo>
                      <a:pt x="110" y="41"/>
                    </a:lnTo>
                    <a:lnTo>
                      <a:pt x="117" y="46"/>
                    </a:lnTo>
                    <a:lnTo>
                      <a:pt x="124" y="47"/>
                    </a:lnTo>
                    <a:lnTo>
                      <a:pt x="127" y="45"/>
                    </a:lnTo>
                    <a:lnTo>
                      <a:pt x="127" y="38"/>
                    </a:lnTo>
                    <a:lnTo>
                      <a:pt x="126" y="31"/>
                    </a:lnTo>
                    <a:lnTo>
                      <a:pt x="125" y="27"/>
                    </a:lnTo>
                    <a:lnTo>
                      <a:pt x="129" y="27"/>
                    </a:lnTo>
                    <a:lnTo>
                      <a:pt x="134" y="33"/>
                    </a:lnTo>
                    <a:lnTo>
                      <a:pt x="140" y="39"/>
                    </a:lnTo>
                    <a:lnTo>
                      <a:pt x="145" y="47"/>
                    </a:lnTo>
                    <a:lnTo>
                      <a:pt x="146" y="58"/>
                    </a:lnTo>
                    <a:lnTo>
                      <a:pt x="147" y="69"/>
                    </a:lnTo>
                    <a:lnTo>
                      <a:pt x="148" y="80"/>
                    </a:lnTo>
                    <a:lnTo>
                      <a:pt x="152" y="83"/>
                    </a:lnTo>
                    <a:lnTo>
                      <a:pt x="155" y="75"/>
                    </a:lnTo>
                    <a:lnTo>
                      <a:pt x="158" y="64"/>
                    </a:lnTo>
                    <a:lnTo>
                      <a:pt x="161" y="57"/>
                    </a:lnTo>
                    <a:lnTo>
                      <a:pt x="162" y="51"/>
                    </a:lnTo>
                    <a:lnTo>
                      <a:pt x="160" y="46"/>
                    </a:lnTo>
                    <a:lnTo>
                      <a:pt x="157" y="39"/>
                    </a:lnTo>
                    <a:lnTo>
                      <a:pt x="156" y="33"/>
                    </a:lnTo>
                    <a:lnTo>
                      <a:pt x="157" y="27"/>
                    </a:lnTo>
                    <a:lnTo>
                      <a:pt x="160" y="22"/>
                    </a:lnTo>
                    <a:lnTo>
                      <a:pt x="164" y="20"/>
                    </a:lnTo>
                    <a:lnTo>
                      <a:pt x="169" y="21"/>
                    </a:lnTo>
                    <a:lnTo>
                      <a:pt x="173" y="23"/>
                    </a:lnTo>
                    <a:lnTo>
                      <a:pt x="179" y="26"/>
                    </a:lnTo>
                    <a:lnTo>
                      <a:pt x="181" y="24"/>
                    </a:lnTo>
                    <a:lnTo>
                      <a:pt x="183" y="22"/>
                    </a:lnTo>
                    <a:lnTo>
                      <a:pt x="181" y="19"/>
                    </a:lnTo>
                    <a:lnTo>
                      <a:pt x="181" y="18"/>
                    </a:lnTo>
                    <a:lnTo>
                      <a:pt x="179" y="15"/>
                    </a:lnTo>
                    <a:lnTo>
                      <a:pt x="175" y="11"/>
                    </a:lnTo>
                    <a:lnTo>
                      <a:pt x="172" y="7"/>
                    </a:lnTo>
                    <a:lnTo>
                      <a:pt x="179" y="5"/>
                    </a:lnTo>
                    <a:lnTo>
                      <a:pt x="185" y="5"/>
                    </a:lnTo>
                    <a:lnTo>
                      <a:pt x="192" y="5"/>
                    </a:lnTo>
                    <a:lnTo>
                      <a:pt x="198" y="5"/>
                    </a:lnTo>
                    <a:lnTo>
                      <a:pt x="203" y="6"/>
                    </a:lnTo>
                    <a:lnTo>
                      <a:pt x="208" y="8"/>
                    </a:lnTo>
                    <a:lnTo>
                      <a:pt x="211" y="11"/>
                    </a:lnTo>
                    <a:lnTo>
                      <a:pt x="213" y="15"/>
                    </a:lnTo>
                    <a:lnTo>
                      <a:pt x="211" y="21"/>
                    </a:lnTo>
                    <a:lnTo>
                      <a:pt x="207" y="31"/>
                    </a:lnTo>
                    <a:lnTo>
                      <a:pt x="203" y="37"/>
                    </a:lnTo>
                    <a:lnTo>
                      <a:pt x="199" y="39"/>
                    </a:lnTo>
                    <a:lnTo>
                      <a:pt x="195" y="42"/>
                    </a:lnTo>
                    <a:lnTo>
                      <a:pt x="192" y="45"/>
                    </a:lnTo>
                    <a:lnTo>
                      <a:pt x="193" y="52"/>
                    </a:lnTo>
                    <a:lnTo>
                      <a:pt x="195" y="60"/>
                    </a:lnTo>
                    <a:lnTo>
                      <a:pt x="196" y="69"/>
                    </a:lnTo>
                    <a:lnTo>
                      <a:pt x="198" y="79"/>
                    </a:lnTo>
                    <a:lnTo>
                      <a:pt x="199" y="89"/>
                    </a:lnTo>
                    <a:lnTo>
                      <a:pt x="201" y="98"/>
                    </a:lnTo>
                    <a:lnTo>
                      <a:pt x="201" y="105"/>
                    </a:lnTo>
                    <a:lnTo>
                      <a:pt x="200" y="110"/>
                    </a:lnTo>
                    <a:lnTo>
                      <a:pt x="199" y="112"/>
                    </a:lnTo>
                    <a:lnTo>
                      <a:pt x="198" y="115"/>
                    </a:lnTo>
                    <a:lnTo>
                      <a:pt x="198" y="122"/>
                    </a:lnTo>
                    <a:lnTo>
                      <a:pt x="201" y="130"/>
                    </a:lnTo>
                    <a:lnTo>
                      <a:pt x="205" y="136"/>
                    </a:lnTo>
                    <a:lnTo>
                      <a:pt x="209" y="141"/>
                    </a:lnTo>
                    <a:lnTo>
                      <a:pt x="216" y="147"/>
                    </a:lnTo>
                    <a:lnTo>
                      <a:pt x="224" y="153"/>
                    </a:lnTo>
                    <a:lnTo>
                      <a:pt x="231" y="158"/>
                    </a:lnTo>
                    <a:lnTo>
                      <a:pt x="237" y="160"/>
                    </a:lnTo>
                    <a:lnTo>
                      <a:pt x="239" y="16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55" name="Freeform 154"/>
              <p:cNvSpPr>
                <a:spLocks/>
              </p:cNvSpPr>
              <p:nvPr/>
            </p:nvSpPr>
            <p:spPr bwMode="auto">
              <a:xfrm>
                <a:off x="2748757" y="3783013"/>
                <a:ext cx="36512" cy="19050"/>
              </a:xfrm>
              <a:custGeom>
                <a:avLst/>
                <a:gdLst>
                  <a:gd name="T0" fmla="*/ 2147483646 w 23"/>
                  <a:gd name="T1" fmla="*/ 0 h 18"/>
                  <a:gd name="T2" fmla="*/ 2147483646 w 23"/>
                  <a:gd name="T3" fmla="*/ 2147483646 h 18"/>
                  <a:gd name="T4" fmla="*/ 2147483646 w 23"/>
                  <a:gd name="T5" fmla="*/ 2147483646 h 18"/>
                  <a:gd name="T6" fmla="*/ 0 w 23"/>
                  <a:gd name="T7" fmla="*/ 2147483646 h 18"/>
                  <a:gd name="T8" fmla="*/ 2147483646 w 2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" y="0"/>
                    </a:moveTo>
                    <a:lnTo>
                      <a:pt x="23" y="1"/>
                    </a:lnTo>
                    <a:lnTo>
                      <a:pt x="21" y="18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56" name="Freeform 155"/>
              <p:cNvSpPr>
                <a:spLocks/>
              </p:cNvSpPr>
              <p:nvPr/>
            </p:nvSpPr>
            <p:spPr bwMode="auto">
              <a:xfrm>
                <a:off x="3791744" y="2009776"/>
                <a:ext cx="131763" cy="50800"/>
              </a:xfrm>
              <a:custGeom>
                <a:avLst/>
                <a:gdLst>
                  <a:gd name="T0" fmla="*/ 2147483646 w 114"/>
                  <a:gd name="T1" fmla="*/ 0 h 54"/>
                  <a:gd name="T2" fmla="*/ 2147483646 w 114"/>
                  <a:gd name="T3" fmla="*/ 2147483646 h 54"/>
                  <a:gd name="T4" fmla="*/ 2147483646 w 114"/>
                  <a:gd name="T5" fmla="*/ 2147483646 h 54"/>
                  <a:gd name="T6" fmla="*/ 2147483646 w 114"/>
                  <a:gd name="T7" fmla="*/ 0 h 54"/>
                  <a:gd name="T8" fmla="*/ 2147483646 w 114"/>
                  <a:gd name="T9" fmla="*/ 2147483646 h 54"/>
                  <a:gd name="T10" fmla="*/ 2147483646 w 114"/>
                  <a:gd name="T11" fmla="*/ 2147483646 h 54"/>
                  <a:gd name="T12" fmla="*/ 2147483646 w 114"/>
                  <a:gd name="T13" fmla="*/ 2147483646 h 54"/>
                  <a:gd name="T14" fmla="*/ 2147483646 w 114"/>
                  <a:gd name="T15" fmla="*/ 2147483646 h 54"/>
                  <a:gd name="T16" fmla="*/ 2147483646 w 114"/>
                  <a:gd name="T17" fmla="*/ 2147483646 h 54"/>
                  <a:gd name="T18" fmla="*/ 2147483646 w 114"/>
                  <a:gd name="T19" fmla="*/ 2147483646 h 54"/>
                  <a:gd name="T20" fmla="*/ 2147483646 w 114"/>
                  <a:gd name="T21" fmla="*/ 2147483646 h 54"/>
                  <a:gd name="T22" fmla="*/ 0 w 114"/>
                  <a:gd name="T23" fmla="*/ 2147483646 h 54"/>
                  <a:gd name="T24" fmla="*/ 2147483646 w 114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54">
                    <a:moveTo>
                      <a:pt x="14" y="0"/>
                    </a:moveTo>
                    <a:lnTo>
                      <a:pt x="26" y="14"/>
                    </a:lnTo>
                    <a:lnTo>
                      <a:pt x="54" y="4"/>
                    </a:lnTo>
                    <a:lnTo>
                      <a:pt x="88" y="0"/>
                    </a:lnTo>
                    <a:lnTo>
                      <a:pt x="114" y="18"/>
                    </a:lnTo>
                    <a:lnTo>
                      <a:pt x="96" y="38"/>
                    </a:lnTo>
                    <a:lnTo>
                      <a:pt x="68" y="54"/>
                    </a:lnTo>
                    <a:lnTo>
                      <a:pt x="30" y="42"/>
                    </a:lnTo>
                    <a:lnTo>
                      <a:pt x="10" y="44"/>
                    </a:lnTo>
                    <a:lnTo>
                      <a:pt x="26" y="36"/>
                    </a:lnTo>
                    <a:lnTo>
                      <a:pt x="16" y="2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grpSp>
            <p:nvGrpSpPr>
              <p:cNvPr id="157" name="Group 156"/>
              <p:cNvGrpSpPr>
                <a:grpSpLocks/>
              </p:cNvGrpSpPr>
              <p:nvPr/>
            </p:nvGrpSpPr>
            <p:grpSpPr bwMode="auto">
              <a:xfrm>
                <a:off x="4264819" y="2398713"/>
                <a:ext cx="250825" cy="368300"/>
                <a:chOff x="2201" y="1250"/>
                <a:chExt cx="133" cy="193"/>
              </a:xfrm>
              <a:solidFill>
                <a:srgbClr val="CFCFCF"/>
              </a:solidFill>
            </p:grpSpPr>
            <p:sp>
              <p:nvSpPr>
                <p:cNvPr id="195" name="Freeform 194"/>
                <p:cNvSpPr>
                  <a:spLocks/>
                </p:cNvSpPr>
                <p:nvPr/>
              </p:nvSpPr>
              <p:spPr bwMode="auto">
                <a:xfrm>
                  <a:off x="2234" y="1250"/>
                  <a:ext cx="100" cy="193"/>
                </a:xfrm>
                <a:custGeom>
                  <a:avLst/>
                  <a:gdLst>
                    <a:gd name="T0" fmla="*/ 2265696 w 24"/>
                    <a:gd name="T1" fmla="*/ 11636360 h 47"/>
                    <a:gd name="T2" fmla="*/ 1548613 w 24"/>
                    <a:gd name="T3" fmla="*/ 10984915 h 47"/>
                    <a:gd name="T4" fmla="*/ 3815242 w 24"/>
                    <a:gd name="T5" fmla="*/ 9628014 h 47"/>
                    <a:gd name="T6" fmla="*/ 3443575 w 24"/>
                    <a:gd name="T7" fmla="*/ 8328599 h 47"/>
                    <a:gd name="T8" fmla="*/ 3008975 w 24"/>
                    <a:gd name="T9" fmla="*/ 7283639 h 47"/>
                    <a:gd name="T10" fmla="*/ 1177883 w 24"/>
                    <a:gd name="T11" fmla="*/ 7283639 h 47"/>
                    <a:gd name="T12" fmla="*/ 1548613 w 24"/>
                    <a:gd name="T13" fmla="*/ 5335900 h 47"/>
                    <a:gd name="T14" fmla="*/ 371667 w 24"/>
                    <a:gd name="T15" fmla="*/ 5983953 h 47"/>
                    <a:gd name="T16" fmla="*/ 0 w 24"/>
                    <a:gd name="T17" fmla="*/ 4290936 h 47"/>
                    <a:gd name="T18" fmla="*/ 0 w 24"/>
                    <a:gd name="T19" fmla="*/ 2675083 h 47"/>
                    <a:gd name="T20" fmla="*/ 371667 w 24"/>
                    <a:gd name="T21" fmla="*/ 1299416 h 47"/>
                    <a:gd name="T22" fmla="*/ 1920279 w 24"/>
                    <a:gd name="T23" fmla="*/ 0 h 47"/>
                    <a:gd name="T24" fmla="*/ 3008975 w 24"/>
                    <a:gd name="T25" fmla="*/ 316438 h 47"/>
                    <a:gd name="T26" fmla="*/ 2637292 w 24"/>
                    <a:gd name="T27" fmla="*/ 2028208 h 47"/>
                    <a:gd name="T28" fmla="*/ 4907846 w 24"/>
                    <a:gd name="T29" fmla="*/ 2028208 h 47"/>
                    <a:gd name="T30" fmla="*/ 4185992 w 24"/>
                    <a:gd name="T31" fmla="*/ 3644078 h 47"/>
                    <a:gd name="T32" fmla="*/ 3443575 w 24"/>
                    <a:gd name="T33" fmla="*/ 5019458 h 47"/>
                    <a:gd name="T34" fmla="*/ 4907846 w 24"/>
                    <a:gd name="T35" fmla="*/ 5652403 h 47"/>
                    <a:gd name="T36" fmla="*/ 6452554 w 24"/>
                    <a:gd name="T37" fmla="*/ 8012161 h 47"/>
                    <a:gd name="T38" fmla="*/ 7174704 w 24"/>
                    <a:gd name="T39" fmla="*/ 9628014 h 47"/>
                    <a:gd name="T40" fmla="*/ 7174704 w 24"/>
                    <a:gd name="T41" fmla="*/ 10591397 h 47"/>
                    <a:gd name="T42" fmla="*/ 8723388 w 24"/>
                    <a:gd name="T43" fmla="*/ 10591397 h 47"/>
                    <a:gd name="T44" fmla="*/ 8351425 w 24"/>
                    <a:gd name="T45" fmla="*/ 12936043 h 47"/>
                    <a:gd name="T46" fmla="*/ 9094983 w 24"/>
                    <a:gd name="T47" fmla="*/ 13252214 h 47"/>
                    <a:gd name="T48" fmla="*/ 6452554 w 24"/>
                    <a:gd name="T49" fmla="*/ 14312535 h 47"/>
                    <a:gd name="T50" fmla="*/ 4185992 w 24"/>
                    <a:gd name="T51" fmla="*/ 14628977 h 47"/>
                    <a:gd name="T52" fmla="*/ 3008975 w 24"/>
                    <a:gd name="T53" fmla="*/ 14963980 h 47"/>
                    <a:gd name="T54" fmla="*/ 1548613 w 24"/>
                    <a:gd name="T55" fmla="*/ 14963980 h 47"/>
                    <a:gd name="T56" fmla="*/ 371667 w 24"/>
                    <a:gd name="T57" fmla="*/ 15280422 h 47"/>
                    <a:gd name="T58" fmla="*/ 1920279 w 24"/>
                    <a:gd name="T59" fmla="*/ 13899088 h 47"/>
                    <a:gd name="T60" fmla="*/ 2265696 w 24"/>
                    <a:gd name="T61" fmla="*/ 12619535 h 47"/>
                    <a:gd name="T62" fmla="*/ 1177883 w 24"/>
                    <a:gd name="T63" fmla="*/ 12284331 h 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4" h="47">
                      <a:moveTo>
                        <a:pt x="3" y="37"/>
                      </a:move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0" y="17"/>
                        <a:pt x="0" y="16"/>
                      </a:cubicBezTo>
                      <a:cubicBezTo>
                        <a:pt x="0" y="15"/>
                        <a:pt x="0" y="13"/>
                        <a:pt x="0" y="1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1" y="44"/>
                        <a:pt x="10" y="43"/>
                        <a:pt x="9" y="43"/>
                      </a:cubicBezTo>
                      <a:cubicBezTo>
                        <a:pt x="9" y="43"/>
                        <a:pt x="8" y="45"/>
                        <a:pt x="8" y="45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4" y="45"/>
                        <a:pt x="4" y="45"/>
                        <a:pt x="4" y="45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1" y="46"/>
                        <a:pt x="1" y="46"/>
                        <a:pt x="1" y="46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4" y="38"/>
                        <a:pt x="4" y="38"/>
                        <a:pt x="4" y="38"/>
                      </a:cubicBezTo>
                      <a:lnTo>
                        <a:pt x="3" y="3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196" name="Freeform 195"/>
                <p:cNvSpPr>
                  <a:spLocks/>
                </p:cNvSpPr>
                <p:nvPr/>
              </p:nvSpPr>
              <p:spPr bwMode="auto">
                <a:xfrm>
                  <a:off x="2201" y="1331"/>
                  <a:ext cx="34" cy="22"/>
                </a:xfrm>
                <a:custGeom>
                  <a:avLst/>
                  <a:gdLst>
                    <a:gd name="T0" fmla="*/ 24 w 34"/>
                    <a:gd name="T1" fmla="*/ 22 h 22"/>
                    <a:gd name="T2" fmla="*/ 0 w 34"/>
                    <a:gd name="T3" fmla="*/ 18 h 22"/>
                    <a:gd name="T4" fmla="*/ 13 w 34"/>
                    <a:gd name="T5" fmla="*/ 0 h 22"/>
                    <a:gd name="T6" fmla="*/ 27 w 34"/>
                    <a:gd name="T7" fmla="*/ 3 h 22"/>
                    <a:gd name="T8" fmla="*/ 34 w 34"/>
                    <a:gd name="T9" fmla="*/ 15 h 22"/>
                    <a:gd name="T10" fmla="*/ 24 w 34"/>
                    <a:gd name="T11" fmla="*/ 22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4" h="22">
                      <a:moveTo>
                        <a:pt x="24" y="22"/>
                      </a:moveTo>
                      <a:lnTo>
                        <a:pt x="0" y="18"/>
                      </a:lnTo>
                      <a:lnTo>
                        <a:pt x="13" y="0"/>
                      </a:lnTo>
                      <a:lnTo>
                        <a:pt x="27" y="3"/>
                      </a:lnTo>
                      <a:lnTo>
                        <a:pt x="34" y="15"/>
                      </a:lnTo>
                      <a:lnTo>
                        <a:pt x="24" y="2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</p:grpSp>
          <p:sp>
            <p:nvSpPr>
              <p:cNvPr id="158" name="Freeform 157"/>
              <p:cNvSpPr>
                <a:spLocks/>
              </p:cNvSpPr>
              <p:nvPr/>
            </p:nvSpPr>
            <p:spPr bwMode="auto">
              <a:xfrm>
                <a:off x="5247482" y="3248026"/>
                <a:ext cx="73025" cy="44450"/>
              </a:xfrm>
              <a:custGeom>
                <a:avLst/>
                <a:gdLst>
                  <a:gd name="T0" fmla="*/ 0 w 46"/>
                  <a:gd name="T1" fmla="*/ 2147483646 h 28"/>
                  <a:gd name="T2" fmla="*/ 2147483646 w 46"/>
                  <a:gd name="T3" fmla="*/ 2147483646 h 28"/>
                  <a:gd name="T4" fmla="*/ 2147483646 w 46"/>
                  <a:gd name="T5" fmla="*/ 2147483646 h 28"/>
                  <a:gd name="T6" fmla="*/ 2147483646 w 46"/>
                  <a:gd name="T7" fmla="*/ 2147483646 h 28"/>
                  <a:gd name="T8" fmla="*/ 2147483646 w 46"/>
                  <a:gd name="T9" fmla="*/ 2147483646 h 28"/>
                  <a:gd name="T10" fmla="*/ 2147483646 w 46"/>
                  <a:gd name="T11" fmla="*/ 0 h 28"/>
                  <a:gd name="T12" fmla="*/ 2147483646 w 46"/>
                  <a:gd name="T13" fmla="*/ 2147483646 h 28"/>
                  <a:gd name="T14" fmla="*/ 2147483646 w 46"/>
                  <a:gd name="T15" fmla="*/ 2147483646 h 28"/>
                  <a:gd name="T16" fmla="*/ 2147483646 w 46"/>
                  <a:gd name="T17" fmla="*/ 2147483646 h 28"/>
                  <a:gd name="T18" fmla="*/ 2147483646 w 46"/>
                  <a:gd name="T19" fmla="*/ 2147483646 h 28"/>
                  <a:gd name="T20" fmla="*/ 2147483646 w 46"/>
                  <a:gd name="T21" fmla="*/ 2147483646 h 28"/>
                  <a:gd name="T22" fmla="*/ 2147483646 w 46"/>
                  <a:gd name="T23" fmla="*/ 2147483646 h 28"/>
                  <a:gd name="T24" fmla="*/ 2147483646 w 46"/>
                  <a:gd name="T25" fmla="*/ 2147483646 h 28"/>
                  <a:gd name="T26" fmla="*/ 2147483646 w 46"/>
                  <a:gd name="T27" fmla="*/ 2147483646 h 28"/>
                  <a:gd name="T28" fmla="*/ 0 w 46"/>
                  <a:gd name="T29" fmla="*/ 2147483646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6" h="28">
                    <a:moveTo>
                      <a:pt x="0" y="15"/>
                    </a:moveTo>
                    <a:lnTo>
                      <a:pt x="3" y="17"/>
                    </a:lnTo>
                    <a:lnTo>
                      <a:pt x="12" y="14"/>
                    </a:lnTo>
                    <a:lnTo>
                      <a:pt x="13" y="8"/>
                    </a:lnTo>
                    <a:lnTo>
                      <a:pt x="27" y="9"/>
                    </a:lnTo>
                    <a:lnTo>
                      <a:pt x="46" y="0"/>
                    </a:lnTo>
                    <a:lnTo>
                      <a:pt x="46" y="1"/>
                    </a:lnTo>
                    <a:lnTo>
                      <a:pt x="33" y="11"/>
                    </a:lnTo>
                    <a:lnTo>
                      <a:pt x="36" y="18"/>
                    </a:lnTo>
                    <a:lnTo>
                      <a:pt x="27" y="21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8" y="26"/>
                    </a:lnTo>
                    <a:lnTo>
                      <a:pt x="2" y="2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59" name="Freeform 158"/>
              <p:cNvSpPr>
                <a:spLocks/>
              </p:cNvSpPr>
              <p:nvPr/>
            </p:nvSpPr>
            <p:spPr bwMode="auto">
              <a:xfrm>
                <a:off x="6314282" y="2633663"/>
                <a:ext cx="1508125" cy="1047750"/>
              </a:xfrm>
              <a:custGeom>
                <a:avLst/>
                <a:gdLst>
                  <a:gd name="T0" fmla="*/ 2147483646 w 950"/>
                  <a:gd name="T1" fmla="*/ 2147483646 h 660"/>
                  <a:gd name="T2" fmla="*/ 2147483646 w 950"/>
                  <a:gd name="T3" fmla="*/ 2147483646 h 660"/>
                  <a:gd name="T4" fmla="*/ 2147483646 w 950"/>
                  <a:gd name="T5" fmla="*/ 2147483646 h 660"/>
                  <a:gd name="T6" fmla="*/ 2147483646 w 950"/>
                  <a:gd name="T7" fmla="*/ 2147483646 h 660"/>
                  <a:gd name="T8" fmla="*/ 2147483646 w 950"/>
                  <a:gd name="T9" fmla="*/ 2147483646 h 660"/>
                  <a:gd name="T10" fmla="*/ 2147483646 w 950"/>
                  <a:gd name="T11" fmla="*/ 2147483646 h 660"/>
                  <a:gd name="T12" fmla="*/ 2147483646 w 950"/>
                  <a:gd name="T13" fmla="*/ 2147483646 h 660"/>
                  <a:gd name="T14" fmla="*/ 2147483646 w 950"/>
                  <a:gd name="T15" fmla="*/ 2147483646 h 660"/>
                  <a:gd name="T16" fmla="*/ 2147483646 w 950"/>
                  <a:gd name="T17" fmla="*/ 2147483646 h 660"/>
                  <a:gd name="T18" fmla="*/ 2147483646 w 950"/>
                  <a:gd name="T19" fmla="*/ 2147483646 h 660"/>
                  <a:gd name="T20" fmla="*/ 2147483646 w 950"/>
                  <a:gd name="T21" fmla="*/ 2147483646 h 660"/>
                  <a:gd name="T22" fmla="*/ 2147483646 w 950"/>
                  <a:gd name="T23" fmla="*/ 2147483646 h 660"/>
                  <a:gd name="T24" fmla="*/ 2147483646 w 950"/>
                  <a:gd name="T25" fmla="*/ 2147483646 h 660"/>
                  <a:gd name="T26" fmla="*/ 2147483646 w 950"/>
                  <a:gd name="T27" fmla="*/ 2147483646 h 660"/>
                  <a:gd name="T28" fmla="*/ 2147483646 w 950"/>
                  <a:gd name="T29" fmla="*/ 2147483646 h 660"/>
                  <a:gd name="T30" fmla="*/ 2147483646 w 950"/>
                  <a:gd name="T31" fmla="*/ 2147483646 h 660"/>
                  <a:gd name="T32" fmla="*/ 2147483646 w 950"/>
                  <a:gd name="T33" fmla="*/ 2147483646 h 660"/>
                  <a:gd name="T34" fmla="*/ 2147483646 w 950"/>
                  <a:gd name="T35" fmla="*/ 2147483646 h 660"/>
                  <a:gd name="T36" fmla="*/ 2147483646 w 950"/>
                  <a:gd name="T37" fmla="*/ 2147483646 h 660"/>
                  <a:gd name="T38" fmla="*/ 2147483646 w 950"/>
                  <a:gd name="T39" fmla="*/ 2147483646 h 660"/>
                  <a:gd name="T40" fmla="*/ 2147483646 w 950"/>
                  <a:gd name="T41" fmla="*/ 2147483646 h 660"/>
                  <a:gd name="T42" fmla="*/ 2147483646 w 950"/>
                  <a:gd name="T43" fmla="*/ 2147483646 h 660"/>
                  <a:gd name="T44" fmla="*/ 2147483646 w 950"/>
                  <a:gd name="T45" fmla="*/ 2147483646 h 660"/>
                  <a:gd name="T46" fmla="*/ 2147483646 w 950"/>
                  <a:gd name="T47" fmla="*/ 2147483646 h 660"/>
                  <a:gd name="T48" fmla="*/ 2147483646 w 950"/>
                  <a:gd name="T49" fmla="*/ 2147483646 h 660"/>
                  <a:gd name="T50" fmla="*/ 2147483646 w 950"/>
                  <a:gd name="T51" fmla="*/ 2147483646 h 660"/>
                  <a:gd name="T52" fmla="*/ 2147483646 w 950"/>
                  <a:gd name="T53" fmla="*/ 2147483646 h 660"/>
                  <a:gd name="T54" fmla="*/ 2147483646 w 950"/>
                  <a:gd name="T55" fmla="*/ 2147483646 h 660"/>
                  <a:gd name="T56" fmla="*/ 2147483646 w 950"/>
                  <a:gd name="T57" fmla="*/ 2147483646 h 660"/>
                  <a:gd name="T58" fmla="*/ 2147483646 w 950"/>
                  <a:gd name="T59" fmla="*/ 2147483646 h 660"/>
                  <a:gd name="T60" fmla="*/ 2147483646 w 950"/>
                  <a:gd name="T61" fmla="*/ 2147483646 h 660"/>
                  <a:gd name="T62" fmla="*/ 2147483646 w 950"/>
                  <a:gd name="T63" fmla="*/ 2147483646 h 660"/>
                  <a:gd name="T64" fmla="*/ 2147483646 w 950"/>
                  <a:gd name="T65" fmla="*/ 2147483646 h 660"/>
                  <a:gd name="T66" fmla="*/ 2147483646 w 950"/>
                  <a:gd name="T67" fmla="*/ 2147483646 h 660"/>
                  <a:gd name="T68" fmla="*/ 2147483646 w 950"/>
                  <a:gd name="T69" fmla="*/ 2147483646 h 660"/>
                  <a:gd name="T70" fmla="*/ 2147483646 w 950"/>
                  <a:gd name="T71" fmla="*/ 2147483646 h 660"/>
                  <a:gd name="T72" fmla="*/ 2147483646 w 950"/>
                  <a:gd name="T73" fmla="*/ 2147483646 h 660"/>
                  <a:gd name="T74" fmla="*/ 2147483646 w 950"/>
                  <a:gd name="T75" fmla="*/ 2147483646 h 660"/>
                  <a:gd name="T76" fmla="*/ 2147483646 w 950"/>
                  <a:gd name="T77" fmla="*/ 2147483646 h 660"/>
                  <a:gd name="T78" fmla="*/ 2147483646 w 950"/>
                  <a:gd name="T79" fmla="*/ 2147483646 h 660"/>
                  <a:gd name="T80" fmla="*/ 2147483646 w 950"/>
                  <a:gd name="T81" fmla="*/ 2147483646 h 660"/>
                  <a:gd name="T82" fmla="*/ 2147483646 w 950"/>
                  <a:gd name="T83" fmla="*/ 2147483646 h 660"/>
                  <a:gd name="T84" fmla="*/ 2147483646 w 950"/>
                  <a:gd name="T85" fmla="*/ 2147483646 h 660"/>
                  <a:gd name="T86" fmla="*/ 2147483646 w 950"/>
                  <a:gd name="T87" fmla="*/ 2147483646 h 660"/>
                  <a:gd name="T88" fmla="*/ 2147483646 w 950"/>
                  <a:gd name="T89" fmla="*/ 2147483646 h 660"/>
                  <a:gd name="T90" fmla="*/ 2147483646 w 950"/>
                  <a:gd name="T91" fmla="*/ 2147483646 h 660"/>
                  <a:gd name="T92" fmla="*/ 2147483646 w 950"/>
                  <a:gd name="T93" fmla="*/ 2147483646 h 660"/>
                  <a:gd name="T94" fmla="*/ 2147483646 w 950"/>
                  <a:gd name="T95" fmla="*/ 2147483646 h 660"/>
                  <a:gd name="T96" fmla="*/ 2147483646 w 950"/>
                  <a:gd name="T97" fmla="*/ 2147483646 h 660"/>
                  <a:gd name="T98" fmla="*/ 2147483646 w 950"/>
                  <a:gd name="T99" fmla="*/ 2147483646 h 660"/>
                  <a:gd name="T100" fmla="*/ 2147483646 w 950"/>
                  <a:gd name="T101" fmla="*/ 2147483646 h 660"/>
                  <a:gd name="T102" fmla="*/ 2147483646 w 950"/>
                  <a:gd name="T103" fmla="*/ 2147483646 h 660"/>
                  <a:gd name="T104" fmla="*/ 2147483646 w 950"/>
                  <a:gd name="T105" fmla="*/ 2147483646 h 660"/>
                  <a:gd name="T106" fmla="*/ 2147483646 w 950"/>
                  <a:gd name="T107" fmla="*/ 2147483646 h 660"/>
                  <a:gd name="T108" fmla="*/ 2147483646 w 950"/>
                  <a:gd name="T109" fmla="*/ 2147483646 h 660"/>
                  <a:gd name="T110" fmla="*/ 2147483646 w 950"/>
                  <a:gd name="T111" fmla="*/ 2147483646 h 660"/>
                  <a:gd name="T112" fmla="*/ 2147483646 w 950"/>
                  <a:gd name="T113" fmla="*/ 2147483646 h 660"/>
                  <a:gd name="T114" fmla="*/ 2147483646 w 950"/>
                  <a:gd name="T115" fmla="*/ 2147483646 h 660"/>
                  <a:gd name="T116" fmla="*/ 2147483646 w 950"/>
                  <a:gd name="T117" fmla="*/ 2147483646 h 660"/>
                  <a:gd name="T118" fmla="*/ 2147483646 w 950"/>
                  <a:gd name="T119" fmla="*/ 2147483646 h 660"/>
                  <a:gd name="T120" fmla="*/ 2147483646 w 950"/>
                  <a:gd name="T121" fmla="*/ 2147483646 h 66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50" h="660">
                    <a:moveTo>
                      <a:pt x="890" y="118"/>
                    </a:moveTo>
                    <a:lnTo>
                      <a:pt x="890" y="118"/>
                    </a:lnTo>
                    <a:lnTo>
                      <a:pt x="880" y="98"/>
                    </a:lnTo>
                    <a:lnTo>
                      <a:pt x="840" y="88"/>
                    </a:lnTo>
                    <a:lnTo>
                      <a:pt x="792" y="0"/>
                    </a:lnTo>
                    <a:lnTo>
                      <a:pt x="746" y="0"/>
                    </a:lnTo>
                    <a:lnTo>
                      <a:pt x="732" y="24"/>
                    </a:lnTo>
                    <a:lnTo>
                      <a:pt x="702" y="78"/>
                    </a:lnTo>
                    <a:lnTo>
                      <a:pt x="672" y="78"/>
                    </a:lnTo>
                    <a:lnTo>
                      <a:pt x="668" y="88"/>
                    </a:lnTo>
                    <a:lnTo>
                      <a:pt x="668" y="90"/>
                    </a:lnTo>
                    <a:lnTo>
                      <a:pt x="670" y="90"/>
                    </a:lnTo>
                    <a:lnTo>
                      <a:pt x="672" y="90"/>
                    </a:lnTo>
                    <a:lnTo>
                      <a:pt x="672" y="92"/>
                    </a:lnTo>
                    <a:lnTo>
                      <a:pt x="674" y="92"/>
                    </a:lnTo>
                    <a:lnTo>
                      <a:pt x="676" y="92"/>
                    </a:lnTo>
                    <a:lnTo>
                      <a:pt x="676" y="94"/>
                    </a:lnTo>
                    <a:lnTo>
                      <a:pt x="678" y="94"/>
                    </a:lnTo>
                    <a:lnTo>
                      <a:pt x="676" y="94"/>
                    </a:lnTo>
                    <a:lnTo>
                      <a:pt x="676" y="92"/>
                    </a:lnTo>
                    <a:lnTo>
                      <a:pt x="674" y="92"/>
                    </a:lnTo>
                    <a:lnTo>
                      <a:pt x="672" y="92"/>
                    </a:lnTo>
                    <a:lnTo>
                      <a:pt x="672" y="90"/>
                    </a:lnTo>
                    <a:lnTo>
                      <a:pt x="670" y="90"/>
                    </a:lnTo>
                    <a:lnTo>
                      <a:pt x="668" y="90"/>
                    </a:lnTo>
                    <a:lnTo>
                      <a:pt x="668" y="88"/>
                    </a:lnTo>
                    <a:lnTo>
                      <a:pt x="658" y="108"/>
                    </a:lnTo>
                    <a:lnTo>
                      <a:pt x="658" y="132"/>
                    </a:lnTo>
                    <a:lnTo>
                      <a:pt x="702" y="138"/>
                    </a:lnTo>
                    <a:lnTo>
                      <a:pt x="712" y="158"/>
                    </a:lnTo>
                    <a:lnTo>
                      <a:pt x="668" y="172"/>
                    </a:lnTo>
                    <a:lnTo>
                      <a:pt x="632" y="188"/>
                    </a:lnTo>
                    <a:lnTo>
                      <a:pt x="598" y="202"/>
                    </a:lnTo>
                    <a:lnTo>
                      <a:pt x="588" y="236"/>
                    </a:lnTo>
                    <a:lnTo>
                      <a:pt x="534" y="242"/>
                    </a:lnTo>
                    <a:lnTo>
                      <a:pt x="480" y="276"/>
                    </a:lnTo>
                    <a:lnTo>
                      <a:pt x="430" y="252"/>
                    </a:lnTo>
                    <a:lnTo>
                      <a:pt x="370" y="246"/>
                    </a:lnTo>
                    <a:lnTo>
                      <a:pt x="326" y="202"/>
                    </a:lnTo>
                    <a:lnTo>
                      <a:pt x="262" y="182"/>
                    </a:lnTo>
                    <a:lnTo>
                      <a:pt x="256" y="132"/>
                    </a:lnTo>
                    <a:lnTo>
                      <a:pt x="226" y="118"/>
                    </a:lnTo>
                    <a:lnTo>
                      <a:pt x="222" y="114"/>
                    </a:lnTo>
                    <a:lnTo>
                      <a:pt x="220" y="116"/>
                    </a:lnTo>
                    <a:lnTo>
                      <a:pt x="218" y="120"/>
                    </a:lnTo>
                    <a:lnTo>
                      <a:pt x="218" y="122"/>
                    </a:lnTo>
                    <a:lnTo>
                      <a:pt x="218" y="124"/>
                    </a:lnTo>
                    <a:lnTo>
                      <a:pt x="218" y="122"/>
                    </a:lnTo>
                    <a:lnTo>
                      <a:pt x="218" y="120"/>
                    </a:lnTo>
                    <a:lnTo>
                      <a:pt x="222" y="114"/>
                    </a:lnTo>
                    <a:lnTo>
                      <a:pt x="218" y="108"/>
                    </a:lnTo>
                    <a:lnTo>
                      <a:pt x="208" y="114"/>
                    </a:lnTo>
                    <a:lnTo>
                      <a:pt x="208" y="124"/>
                    </a:lnTo>
                    <a:lnTo>
                      <a:pt x="208" y="114"/>
                    </a:lnTo>
                    <a:lnTo>
                      <a:pt x="192" y="118"/>
                    </a:lnTo>
                    <a:lnTo>
                      <a:pt x="182" y="148"/>
                    </a:lnTo>
                    <a:lnTo>
                      <a:pt x="142" y="142"/>
                    </a:lnTo>
                    <a:lnTo>
                      <a:pt x="132" y="192"/>
                    </a:lnTo>
                    <a:lnTo>
                      <a:pt x="98" y="198"/>
                    </a:lnTo>
                    <a:lnTo>
                      <a:pt x="88" y="256"/>
                    </a:lnTo>
                    <a:lnTo>
                      <a:pt x="68" y="276"/>
                    </a:lnTo>
                    <a:lnTo>
                      <a:pt x="44" y="296"/>
                    </a:lnTo>
                    <a:lnTo>
                      <a:pt x="4" y="306"/>
                    </a:lnTo>
                    <a:lnTo>
                      <a:pt x="0" y="326"/>
                    </a:lnTo>
                    <a:lnTo>
                      <a:pt x="10" y="334"/>
                    </a:lnTo>
                    <a:lnTo>
                      <a:pt x="14" y="350"/>
                    </a:lnTo>
                    <a:lnTo>
                      <a:pt x="4" y="354"/>
                    </a:lnTo>
                    <a:lnTo>
                      <a:pt x="14" y="364"/>
                    </a:lnTo>
                    <a:lnTo>
                      <a:pt x="30" y="370"/>
                    </a:lnTo>
                    <a:lnTo>
                      <a:pt x="44" y="390"/>
                    </a:lnTo>
                    <a:lnTo>
                      <a:pt x="64" y="390"/>
                    </a:lnTo>
                    <a:lnTo>
                      <a:pt x="94" y="390"/>
                    </a:lnTo>
                    <a:lnTo>
                      <a:pt x="98" y="398"/>
                    </a:lnTo>
                    <a:lnTo>
                      <a:pt x="78" y="428"/>
                    </a:lnTo>
                    <a:lnTo>
                      <a:pt x="84" y="444"/>
                    </a:lnTo>
                    <a:lnTo>
                      <a:pt x="74" y="458"/>
                    </a:lnTo>
                    <a:lnTo>
                      <a:pt x="84" y="478"/>
                    </a:lnTo>
                    <a:lnTo>
                      <a:pt x="108" y="488"/>
                    </a:lnTo>
                    <a:lnTo>
                      <a:pt x="104" y="492"/>
                    </a:lnTo>
                    <a:lnTo>
                      <a:pt x="114" y="492"/>
                    </a:lnTo>
                    <a:lnTo>
                      <a:pt x="148" y="508"/>
                    </a:lnTo>
                    <a:lnTo>
                      <a:pt x="178" y="522"/>
                    </a:lnTo>
                    <a:lnTo>
                      <a:pt x="208" y="528"/>
                    </a:lnTo>
                    <a:lnTo>
                      <a:pt x="218" y="536"/>
                    </a:lnTo>
                    <a:lnTo>
                      <a:pt x="226" y="536"/>
                    </a:lnTo>
                    <a:lnTo>
                      <a:pt x="242" y="546"/>
                    </a:lnTo>
                    <a:lnTo>
                      <a:pt x="262" y="546"/>
                    </a:lnTo>
                    <a:lnTo>
                      <a:pt x="282" y="546"/>
                    </a:lnTo>
                    <a:lnTo>
                      <a:pt x="296" y="528"/>
                    </a:lnTo>
                    <a:lnTo>
                      <a:pt x="316" y="512"/>
                    </a:lnTo>
                    <a:lnTo>
                      <a:pt x="340" y="512"/>
                    </a:lnTo>
                    <a:lnTo>
                      <a:pt x="360" y="528"/>
                    </a:lnTo>
                    <a:lnTo>
                      <a:pt x="370" y="528"/>
                    </a:lnTo>
                    <a:lnTo>
                      <a:pt x="380" y="532"/>
                    </a:lnTo>
                    <a:lnTo>
                      <a:pt x="386" y="556"/>
                    </a:lnTo>
                    <a:lnTo>
                      <a:pt x="376" y="586"/>
                    </a:lnTo>
                    <a:lnTo>
                      <a:pt x="376" y="596"/>
                    </a:lnTo>
                    <a:lnTo>
                      <a:pt x="390" y="600"/>
                    </a:lnTo>
                    <a:lnTo>
                      <a:pt x="400" y="616"/>
                    </a:lnTo>
                    <a:lnTo>
                      <a:pt x="400" y="626"/>
                    </a:lnTo>
                    <a:lnTo>
                      <a:pt x="424" y="636"/>
                    </a:lnTo>
                    <a:lnTo>
                      <a:pt x="420" y="640"/>
                    </a:lnTo>
                    <a:lnTo>
                      <a:pt x="444" y="636"/>
                    </a:lnTo>
                    <a:lnTo>
                      <a:pt x="450" y="616"/>
                    </a:lnTo>
                    <a:lnTo>
                      <a:pt x="500" y="616"/>
                    </a:lnTo>
                    <a:lnTo>
                      <a:pt x="518" y="630"/>
                    </a:lnTo>
                    <a:lnTo>
                      <a:pt x="524" y="646"/>
                    </a:lnTo>
                    <a:lnTo>
                      <a:pt x="534" y="640"/>
                    </a:lnTo>
                    <a:lnTo>
                      <a:pt x="568" y="660"/>
                    </a:lnTo>
                    <a:lnTo>
                      <a:pt x="568" y="646"/>
                    </a:lnTo>
                    <a:lnTo>
                      <a:pt x="608" y="630"/>
                    </a:lnTo>
                    <a:lnTo>
                      <a:pt x="612" y="626"/>
                    </a:lnTo>
                    <a:lnTo>
                      <a:pt x="622" y="620"/>
                    </a:lnTo>
                    <a:lnTo>
                      <a:pt x="632" y="626"/>
                    </a:lnTo>
                    <a:lnTo>
                      <a:pt x="652" y="616"/>
                    </a:lnTo>
                    <a:lnTo>
                      <a:pt x="678" y="600"/>
                    </a:lnTo>
                    <a:lnTo>
                      <a:pt x="702" y="582"/>
                    </a:lnTo>
                    <a:lnTo>
                      <a:pt x="712" y="562"/>
                    </a:lnTo>
                    <a:lnTo>
                      <a:pt x="726" y="542"/>
                    </a:lnTo>
                    <a:lnTo>
                      <a:pt x="742" y="512"/>
                    </a:lnTo>
                    <a:lnTo>
                      <a:pt x="742" y="498"/>
                    </a:lnTo>
                    <a:lnTo>
                      <a:pt x="736" y="488"/>
                    </a:lnTo>
                    <a:lnTo>
                      <a:pt x="742" y="472"/>
                    </a:lnTo>
                    <a:lnTo>
                      <a:pt x="736" y="454"/>
                    </a:lnTo>
                    <a:lnTo>
                      <a:pt x="712" y="404"/>
                    </a:lnTo>
                    <a:lnTo>
                      <a:pt x="716" y="398"/>
                    </a:lnTo>
                    <a:lnTo>
                      <a:pt x="736" y="374"/>
                    </a:lnTo>
                    <a:lnTo>
                      <a:pt x="752" y="370"/>
                    </a:lnTo>
                    <a:lnTo>
                      <a:pt x="754" y="368"/>
                    </a:lnTo>
                    <a:lnTo>
                      <a:pt x="754" y="364"/>
                    </a:lnTo>
                    <a:lnTo>
                      <a:pt x="752" y="360"/>
                    </a:lnTo>
                    <a:lnTo>
                      <a:pt x="726" y="354"/>
                    </a:lnTo>
                    <a:lnTo>
                      <a:pt x="712" y="360"/>
                    </a:lnTo>
                    <a:lnTo>
                      <a:pt x="702" y="354"/>
                    </a:lnTo>
                    <a:lnTo>
                      <a:pt x="692" y="340"/>
                    </a:lnTo>
                    <a:lnTo>
                      <a:pt x="682" y="330"/>
                    </a:lnTo>
                    <a:lnTo>
                      <a:pt x="706" y="320"/>
                    </a:lnTo>
                    <a:lnTo>
                      <a:pt x="722" y="306"/>
                    </a:lnTo>
                    <a:lnTo>
                      <a:pt x="746" y="290"/>
                    </a:lnTo>
                    <a:lnTo>
                      <a:pt x="756" y="290"/>
                    </a:lnTo>
                    <a:lnTo>
                      <a:pt x="742" y="310"/>
                    </a:lnTo>
                    <a:lnTo>
                      <a:pt x="752" y="320"/>
                    </a:lnTo>
                    <a:lnTo>
                      <a:pt x="762" y="316"/>
                    </a:lnTo>
                    <a:lnTo>
                      <a:pt x="786" y="306"/>
                    </a:lnTo>
                    <a:lnTo>
                      <a:pt x="792" y="284"/>
                    </a:lnTo>
                    <a:lnTo>
                      <a:pt x="806" y="272"/>
                    </a:lnTo>
                    <a:lnTo>
                      <a:pt x="820" y="282"/>
                    </a:lnTo>
                    <a:lnTo>
                      <a:pt x="818" y="262"/>
                    </a:lnTo>
                    <a:lnTo>
                      <a:pt x="838" y="250"/>
                    </a:lnTo>
                    <a:lnTo>
                      <a:pt x="864" y="254"/>
                    </a:lnTo>
                    <a:lnTo>
                      <a:pt x="876" y="246"/>
                    </a:lnTo>
                    <a:lnTo>
                      <a:pt x="890" y="252"/>
                    </a:lnTo>
                    <a:lnTo>
                      <a:pt x="900" y="198"/>
                    </a:lnTo>
                    <a:lnTo>
                      <a:pt x="924" y="192"/>
                    </a:lnTo>
                    <a:lnTo>
                      <a:pt x="950" y="118"/>
                    </a:lnTo>
                    <a:lnTo>
                      <a:pt x="890" y="11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6453982" y="3963988"/>
                <a:ext cx="57150" cy="68263"/>
              </a:xfrm>
              <a:custGeom>
                <a:avLst/>
                <a:gdLst>
                  <a:gd name="T0" fmla="*/ 2147483646 w 42"/>
                  <a:gd name="T1" fmla="*/ 0 h 54"/>
                  <a:gd name="T2" fmla="*/ 0 w 42"/>
                  <a:gd name="T3" fmla="*/ 2147483646 h 54"/>
                  <a:gd name="T4" fmla="*/ 2147483646 w 42"/>
                  <a:gd name="T5" fmla="*/ 2147483646 h 54"/>
                  <a:gd name="T6" fmla="*/ 2147483646 w 42"/>
                  <a:gd name="T7" fmla="*/ 2147483646 h 54"/>
                  <a:gd name="T8" fmla="*/ 2147483646 w 42"/>
                  <a:gd name="T9" fmla="*/ 2147483646 h 54"/>
                  <a:gd name="T10" fmla="*/ 2147483646 w 42"/>
                  <a:gd name="T11" fmla="*/ 0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" h="54">
                    <a:moveTo>
                      <a:pt x="6" y="0"/>
                    </a:moveTo>
                    <a:lnTo>
                      <a:pt x="0" y="24"/>
                    </a:lnTo>
                    <a:lnTo>
                      <a:pt x="6" y="54"/>
                    </a:lnTo>
                    <a:lnTo>
                      <a:pt x="30" y="54"/>
                    </a:lnTo>
                    <a:lnTo>
                      <a:pt x="42" y="3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61" name="Freeform 160"/>
              <p:cNvSpPr>
                <a:spLocks/>
              </p:cNvSpPr>
              <p:nvPr/>
            </p:nvSpPr>
            <p:spPr bwMode="auto">
              <a:xfrm>
                <a:off x="7177882" y="3681413"/>
                <a:ext cx="53975" cy="53975"/>
              </a:xfrm>
              <a:custGeom>
                <a:avLst/>
                <a:gdLst>
                  <a:gd name="T0" fmla="*/ 0 w 42"/>
                  <a:gd name="T1" fmla="*/ 2147483646 h 42"/>
                  <a:gd name="T2" fmla="*/ 2147483646 w 42"/>
                  <a:gd name="T3" fmla="*/ 2147483646 h 42"/>
                  <a:gd name="T4" fmla="*/ 2147483646 w 42"/>
                  <a:gd name="T5" fmla="*/ 0 h 42"/>
                  <a:gd name="T6" fmla="*/ 2147483646 w 42"/>
                  <a:gd name="T7" fmla="*/ 2147483646 h 42"/>
                  <a:gd name="T8" fmla="*/ 2147483646 w 42"/>
                  <a:gd name="T9" fmla="*/ 2147483646 h 42"/>
                  <a:gd name="T10" fmla="*/ 2147483646 w 42"/>
                  <a:gd name="T11" fmla="*/ 2147483646 h 42"/>
                  <a:gd name="T12" fmla="*/ 0 w 42"/>
                  <a:gd name="T13" fmla="*/ 2147483646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42">
                    <a:moveTo>
                      <a:pt x="0" y="30"/>
                    </a:moveTo>
                    <a:lnTo>
                      <a:pt x="12" y="12"/>
                    </a:lnTo>
                    <a:lnTo>
                      <a:pt x="30" y="0"/>
                    </a:lnTo>
                    <a:lnTo>
                      <a:pt x="42" y="12"/>
                    </a:lnTo>
                    <a:lnTo>
                      <a:pt x="30" y="30"/>
                    </a:lnTo>
                    <a:lnTo>
                      <a:pt x="12" y="4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62" name="Freeform 161"/>
              <p:cNvSpPr>
                <a:spLocks/>
              </p:cNvSpPr>
              <p:nvPr/>
            </p:nvSpPr>
            <p:spPr bwMode="auto">
              <a:xfrm>
                <a:off x="7468394" y="3548063"/>
                <a:ext cx="31750" cy="93663"/>
              </a:xfrm>
              <a:custGeom>
                <a:avLst/>
                <a:gdLst>
                  <a:gd name="T0" fmla="*/ 0 w 24"/>
                  <a:gd name="T1" fmla="*/ 2147483646 h 72"/>
                  <a:gd name="T2" fmla="*/ 0 w 24"/>
                  <a:gd name="T3" fmla="*/ 2147483646 h 72"/>
                  <a:gd name="T4" fmla="*/ 2147483646 w 24"/>
                  <a:gd name="T5" fmla="*/ 0 h 72"/>
                  <a:gd name="T6" fmla="*/ 2147483646 w 24"/>
                  <a:gd name="T7" fmla="*/ 2147483646 h 72"/>
                  <a:gd name="T8" fmla="*/ 2147483646 w 24"/>
                  <a:gd name="T9" fmla="*/ 2147483646 h 72"/>
                  <a:gd name="T10" fmla="*/ 0 w 24"/>
                  <a:gd name="T11" fmla="*/ 214748364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72">
                    <a:moveTo>
                      <a:pt x="0" y="42"/>
                    </a:moveTo>
                    <a:lnTo>
                      <a:pt x="0" y="18"/>
                    </a:lnTo>
                    <a:lnTo>
                      <a:pt x="24" y="0"/>
                    </a:lnTo>
                    <a:lnTo>
                      <a:pt x="24" y="24"/>
                    </a:lnTo>
                    <a:lnTo>
                      <a:pt x="6" y="7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7703344" y="3305176"/>
                <a:ext cx="46038" cy="69850"/>
              </a:xfrm>
              <a:custGeom>
                <a:avLst/>
                <a:gdLst>
                  <a:gd name="T0" fmla="*/ 0 w 36"/>
                  <a:gd name="T1" fmla="*/ 2147483646 h 54"/>
                  <a:gd name="T2" fmla="*/ 2147483646 w 36"/>
                  <a:gd name="T3" fmla="*/ 2147483646 h 54"/>
                  <a:gd name="T4" fmla="*/ 2147483646 w 36"/>
                  <a:gd name="T5" fmla="*/ 2147483646 h 54"/>
                  <a:gd name="T6" fmla="*/ 2147483646 w 36"/>
                  <a:gd name="T7" fmla="*/ 2147483646 h 54"/>
                  <a:gd name="T8" fmla="*/ 2147483646 w 36"/>
                  <a:gd name="T9" fmla="*/ 2147483646 h 54"/>
                  <a:gd name="T10" fmla="*/ 2147483646 w 36"/>
                  <a:gd name="T11" fmla="*/ 0 h 54"/>
                  <a:gd name="T12" fmla="*/ 0 w 36"/>
                  <a:gd name="T13" fmla="*/ 2147483646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54">
                    <a:moveTo>
                      <a:pt x="0" y="18"/>
                    </a:moveTo>
                    <a:lnTo>
                      <a:pt x="6" y="36"/>
                    </a:lnTo>
                    <a:lnTo>
                      <a:pt x="12" y="54"/>
                    </a:lnTo>
                    <a:lnTo>
                      <a:pt x="30" y="42"/>
                    </a:lnTo>
                    <a:lnTo>
                      <a:pt x="36" y="18"/>
                    </a:lnTo>
                    <a:lnTo>
                      <a:pt x="3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7450932" y="3727451"/>
                <a:ext cx="141287" cy="195262"/>
              </a:xfrm>
              <a:custGeom>
                <a:avLst/>
                <a:gdLst>
                  <a:gd name="T0" fmla="*/ 2147483646 w 108"/>
                  <a:gd name="T1" fmla="*/ 2147483646 h 151"/>
                  <a:gd name="T2" fmla="*/ 0 w 108"/>
                  <a:gd name="T3" fmla="*/ 2147483646 h 151"/>
                  <a:gd name="T4" fmla="*/ 2147483646 w 108"/>
                  <a:gd name="T5" fmla="*/ 2147483646 h 151"/>
                  <a:gd name="T6" fmla="*/ 2147483646 w 108"/>
                  <a:gd name="T7" fmla="*/ 2147483646 h 151"/>
                  <a:gd name="T8" fmla="*/ 2147483646 w 108"/>
                  <a:gd name="T9" fmla="*/ 2147483646 h 151"/>
                  <a:gd name="T10" fmla="*/ 2147483646 w 108"/>
                  <a:gd name="T11" fmla="*/ 2147483646 h 151"/>
                  <a:gd name="T12" fmla="*/ 2147483646 w 108"/>
                  <a:gd name="T13" fmla="*/ 2147483646 h 151"/>
                  <a:gd name="T14" fmla="*/ 2147483646 w 108"/>
                  <a:gd name="T15" fmla="*/ 2147483646 h 151"/>
                  <a:gd name="T16" fmla="*/ 2147483646 w 108"/>
                  <a:gd name="T17" fmla="*/ 2147483646 h 151"/>
                  <a:gd name="T18" fmla="*/ 2147483646 w 108"/>
                  <a:gd name="T19" fmla="*/ 2147483646 h 151"/>
                  <a:gd name="T20" fmla="*/ 2147483646 w 108"/>
                  <a:gd name="T21" fmla="*/ 2147483646 h 151"/>
                  <a:gd name="T22" fmla="*/ 2147483646 w 108"/>
                  <a:gd name="T23" fmla="*/ 2147483646 h 151"/>
                  <a:gd name="T24" fmla="*/ 2147483646 w 108"/>
                  <a:gd name="T25" fmla="*/ 2147483646 h 151"/>
                  <a:gd name="T26" fmla="*/ 2147483646 w 108"/>
                  <a:gd name="T27" fmla="*/ 0 h 151"/>
                  <a:gd name="T28" fmla="*/ 2147483646 w 108"/>
                  <a:gd name="T29" fmla="*/ 214748364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8" h="151">
                    <a:moveTo>
                      <a:pt x="12" y="18"/>
                    </a:moveTo>
                    <a:lnTo>
                      <a:pt x="0" y="42"/>
                    </a:lnTo>
                    <a:lnTo>
                      <a:pt x="6" y="72"/>
                    </a:lnTo>
                    <a:lnTo>
                      <a:pt x="18" y="85"/>
                    </a:lnTo>
                    <a:lnTo>
                      <a:pt x="36" y="91"/>
                    </a:lnTo>
                    <a:lnTo>
                      <a:pt x="72" y="109"/>
                    </a:lnTo>
                    <a:lnTo>
                      <a:pt x="78" y="139"/>
                    </a:lnTo>
                    <a:lnTo>
                      <a:pt x="108" y="151"/>
                    </a:lnTo>
                    <a:lnTo>
                      <a:pt x="102" y="127"/>
                    </a:lnTo>
                    <a:lnTo>
                      <a:pt x="78" y="91"/>
                    </a:lnTo>
                    <a:lnTo>
                      <a:pt x="42" y="66"/>
                    </a:lnTo>
                    <a:lnTo>
                      <a:pt x="48" y="48"/>
                    </a:lnTo>
                    <a:lnTo>
                      <a:pt x="54" y="12"/>
                    </a:lnTo>
                    <a:lnTo>
                      <a:pt x="30" y="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65" name="Freeform 164"/>
              <p:cNvSpPr>
                <a:spLocks/>
              </p:cNvSpPr>
              <p:nvPr/>
            </p:nvSpPr>
            <p:spPr bwMode="auto">
              <a:xfrm>
                <a:off x="7508082" y="3954463"/>
                <a:ext cx="115887" cy="92075"/>
              </a:xfrm>
              <a:custGeom>
                <a:avLst/>
                <a:gdLst>
                  <a:gd name="T0" fmla="*/ 0 w 90"/>
                  <a:gd name="T1" fmla="*/ 2147483646 h 72"/>
                  <a:gd name="T2" fmla="*/ 2147483646 w 90"/>
                  <a:gd name="T3" fmla="*/ 2147483646 h 72"/>
                  <a:gd name="T4" fmla="*/ 2147483646 w 90"/>
                  <a:gd name="T5" fmla="*/ 2147483646 h 72"/>
                  <a:gd name="T6" fmla="*/ 2147483646 w 90"/>
                  <a:gd name="T7" fmla="*/ 0 h 72"/>
                  <a:gd name="T8" fmla="*/ 2147483646 w 90"/>
                  <a:gd name="T9" fmla="*/ 2147483646 h 72"/>
                  <a:gd name="T10" fmla="*/ 2147483646 w 90"/>
                  <a:gd name="T11" fmla="*/ 2147483646 h 72"/>
                  <a:gd name="T12" fmla="*/ 2147483646 w 90"/>
                  <a:gd name="T13" fmla="*/ 2147483646 h 72"/>
                  <a:gd name="T14" fmla="*/ 2147483646 w 90"/>
                  <a:gd name="T15" fmla="*/ 2147483646 h 72"/>
                  <a:gd name="T16" fmla="*/ 2147483646 w 90"/>
                  <a:gd name="T17" fmla="*/ 2147483646 h 72"/>
                  <a:gd name="T18" fmla="*/ 0 w 90"/>
                  <a:gd name="T19" fmla="*/ 2147483646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0" h="72">
                    <a:moveTo>
                      <a:pt x="0" y="54"/>
                    </a:moveTo>
                    <a:lnTo>
                      <a:pt x="18" y="24"/>
                    </a:lnTo>
                    <a:lnTo>
                      <a:pt x="42" y="24"/>
                    </a:lnTo>
                    <a:lnTo>
                      <a:pt x="60" y="0"/>
                    </a:lnTo>
                    <a:lnTo>
                      <a:pt x="90" y="24"/>
                    </a:lnTo>
                    <a:lnTo>
                      <a:pt x="90" y="72"/>
                    </a:lnTo>
                    <a:lnTo>
                      <a:pt x="60" y="60"/>
                    </a:lnTo>
                    <a:lnTo>
                      <a:pt x="42" y="60"/>
                    </a:lnTo>
                    <a:lnTo>
                      <a:pt x="24" y="48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66" name="Freeform 165"/>
              <p:cNvSpPr>
                <a:spLocks/>
              </p:cNvSpPr>
              <p:nvPr/>
            </p:nvSpPr>
            <p:spPr bwMode="auto">
              <a:xfrm>
                <a:off x="6665119" y="2681288"/>
                <a:ext cx="777875" cy="390525"/>
              </a:xfrm>
              <a:custGeom>
                <a:avLst/>
                <a:gdLst>
                  <a:gd name="T0" fmla="*/ 2147483646 w 595"/>
                  <a:gd name="T1" fmla="*/ 2147483646 h 301"/>
                  <a:gd name="T2" fmla="*/ 2147483646 w 595"/>
                  <a:gd name="T3" fmla="*/ 2147483646 h 301"/>
                  <a:gd name="T4" fmla="*/ 2147483646 w 595"/>
                  <a:gd name="T5" fmla="*/ 2147483646 h 301"/>
                  <a:gd name="T6" fmla="*/ 2147483646 w 595"/>
                  <a:gd name="T7" fmla="*/ 2147483646 h 301"/>
                  <a:gd name="T8" fmla="*/ 2147483646 w 595"/>
                  <a:gd name="T9" fmla="*/ 2147483646 h 301"/>
                  <a:gd name="T10" fmla="*/ 2147483646 w 595"/>
                  <a:gd name="T11" fmla="*/ 2147483646 h 301"/>
                  <a:gd name="T12" fmla="*/ 2147483646 w 595"/>
                  <a:gd name="T13" fmla="*/ 2147483646 h 301"/>
                  <a:gd name="T14" fmla="*/ 2147483646 w 595"/>
                  <a:gd name="T15" fmla="*/ 2147483646 h 301"/>
                  <a:gd name="T16" fmla="*/ 2147483646 w 595"/>
                  <a:gd name="T17" fmla="*/ 2147483646 h 301"/>
                  <a:gd name="T18" fmla="*/ 2147483646 w 595"/>
                  <a:gd name="T19" fmla="*/ 2147483646 h 301"/>
                  <a:gd name="T20" fmla="*/ 2147483646 w 595"/>
                  <a:gd name="T21" fmla="*/ 2147483646 h 301"/>
                  <a:gd name="T22" fmla="*/ 2147483646 w 595"/>
                  <a:gd name="T23" fmla="*/ 2147483646 h 301"/>
                  <a:gd name="T24" fmla="*/ 2147483646 w 595"/>
                  <a:gd name="T25" fmla="*/ 2147483646 h 301"/>
                  <a:gd name="T26" fmla="*/ 2147483646 w 595"/>
                  <a:gd name="T27" fmla="*/ 2147483646 h 301"/>
                  <a:gd name="T28" fmla="*/ 2147483646 w 595"/>
                  <a:gd name="T29" fmla="*/ 2147483646 h 301"/>
                  <a:gd name="T30" fmla="*/ 2147483646 w 595"/>
                  <a:gd name="T31" fmla="*/ 2147483646 h 301"/>
                  <a:gd name="T32" fmla="*/ 2147483646 w 595"/>
                  <a:gd name="T33" fmla="*/ 2147483646 h 301"/>
                  <a:gd name="T34" fmla="*/ 2147483646 w 595"/>
                  <a:gd name="T35" fmla="*/ 2147483646 h 301"/>
                  <a:gd name="T36" fmla="*/ 2147483646 w 595"/>
                  <a:gd name="T37" fmla="*/ 2147483646 h 301"/>
                  <a:gd name="T38" fmla="*/ 2147483646 w 595"/>
                  <a:gd name="T39" fmla="*/ 2147483646 h 301"/>
                  <a:gd name="T40" fmla="*/ 2147483646 w 595"/>
                  <a:gd name="T41" fmla="*/ 2147483646 h 301"/>
                  <a:gd name="T42" fmla="*/ 2147483646 w 595"/>
                  <a:gd name="T43" fmla="*/ 0 h 301"/>
                  <a:gd name="T44" fmla="*/ 2147483646 w 595"/>
                  <a:gd name="T45" fmla="*/ 2147483646 h 301"/>
                  <a:gd name="T46" fmla="*/ 2147483646 w 595"/>
                  <a:gd name="T47" fmla="*/ 2147483646 h 301"/>
                  <a:gd name="T48" fmla="*/ 2147483646 w 595"/>
                  <a:gd name="T49" fmla="*/ 2147483646 h 301"/>
                  <a:gd name="T50" fmla="*/ 2147483646 w 595"/>
                  <a:gd name="T51" fmla="*/ 2147483646 h 301"/>
                  <a:gd name="T52" fmla="*/ 2147483646 w 595"/>
                  <a:gd name="T53" fmla="*/ 2147483646 h 301"/>
                  <a:gd name="T54" fmla="*/ 0 w 595"/>
                  <a:gd name="T55" fmla="*/ 2147483646 h 301"/>
                  <a:gd name="T56" fmla="*/ 2147483646 w 595"/>
                  <a:gd name="T57" fmla="*/ 2147483646 h 301"/>
                  <a:gd name="T58" fmla="*/ 2147483646 w 595"/>
                  <a:gd name="T59" fmla="*/ 2147483646 h 30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95" h="301">
                    <a:moveTo>
                      <a:pt x="42" y="126"/>
                    </a:moveTo>
                    <a:lnTo>
                      <a:pt x="48" y="186"/>
                    </a:lnTo>
                    <a:lnTo>
                      <a:pt x="127" y="210"/>
                    </a:lnTo>
                    <a:lnTo>
                      <a:pt x="181" y="264"/>
                    </a:lnTo>
                    <a:lnTo>
                      <a:pt x="253" y="270"/>
                    </a:lnTo>
                    <a:lnTo>
                      <a:pt x="313" y="301"/>
                    </a:lnTo>
                    <a:lnTo>
                      <a:pt x="379" y="258"/>
                    </a:lnTo>
                    <a:lnTo>
                      <a:pt x="445" y="252"/>
                    </a:lnTo>
                    <a:lnTo>
                      <a:pt x="457" y="210"/>
                    </a:lnTo>
                    <a:lnTo>
                      <a:pt x="499" y="192"/>
                    </a:lnTo>
                    <a:lnTo>
                      <a:pt x="541" y="174"/>
                    </a:lnTo>
                    <a:lnTo>
                      <a:pt x="595" y="156"/>
                    </a:lnTo>
                    <a:lnTo>
                      <a:pt x="583" y="132"/>
                    </a:lnTo>
                    <a:lnTo>
                      <a:pt x="529" y="126"/>
                    </a:lnTo>
                    <a:lnTo>
                      <a:pt x="529" y="96"/>
                    </a:lnTo>
                    <a:lnTo>
                      <a:pt x="541" y="72"/>
                    </a:lnTo>
                    <a:lnTo>
                      <a:pt x="499" y="60"/>
                    </a:lnTo>
                    <a:lnTo>
                      <a:pt x="403" y="84"/>
                    </a:lnTo>
                    <a:lnTo>
                      <a:pt x="367" y="54"/>
                    </a:lnTo>
                    <a:lnTo>
                      <a:pt x="307" y="54"/>
                    </a:lnTo>
                    <a:lnTo>
                      <a:pt x="289" y="36"/>
                    </a:lnTo>
                    <a:lnTo>
                      <a:pt x="217" y="0"/>
                    </a:lnTo>
                    <a:lnTo>
                      <a:pt x="193" y="30"/>
                    </a:lnTo>
                    <a:lnTo>
                      <a:pt x="169" y="66"/>
                    </a:lnTo>
                    <a:lnTo>
                      <a:pt x="121" y="48"/>
                    </a:lnTo>
                    <a:lnTo>
                      <a:pt x="54" y="54"/>
                    </a:lnTo>
                    <a:lnTo>
                      <a:pt x="12" y="78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42" y="126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67" name="Line 449"/>
              <p:cNvSpPr>
                <a:spLocks noChangeShapeType="1"/>
              </p:cNvSpPr>
              <p:nvPr/>
            </p:nvSpPr>
            <p:spPr bwMode="auto">
              <a:xfrm>
                <a:off x="7412832" y="3744913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68" name="Freeform 167"/>
              <p:cNvSpPr>
                <a:spLocks/>
              </p:cNvSpPr>
              <p:nvPr/>
            </p:nvSpPr>
            <p:spPr bwMode="auto">
              <a:xfrm>
                <a:off x="7562057" y="3030538"/>
                <a:ext cx="123825" cy="155575"/>
              </a:xfrm>
              <a:custGeom>
                <a:avLst/>
                <a:gdLst>
                  <a:gd name="T0" fmla="*/ 2147483646 w 78"/>
                  <a:gd name="T1" fmla="*/ 2147483646 h 98"/>
                  <a:gd name="T2" fmla="*/ 2147483646 w 78"/>
                  <a:gd name="T3" fmla="*/ 2147483646 h 98"/>
                  <a:gd name="T4" fmla="*/ 2147483646 w 78"/>
                  <a:gd name="T5" fmla="*/ 2147483646 h 98"/>
                  <a:gd name="T6" fmla="*/ 2147483646 w 78"/>
                  <a:gd name="T7" fmla="*/ 2147483646 h 98"/>
                  <a:gd name="T8" fmla="*/ 0 w 78"/>
                  <a:gd name="T9" fmla="*/ 2147483646 h 98"/>
                  <a:gd name="T10" fmla="*/ 0 w 78"/>
                  <a:gd name="T11" fmla="*/ 2147483646 h 98"/>
                  <a:gd name="T12" fmla="*/ 2147483646 w 78"/>
                  <a:gd name="T13" fmla="*/ 2147483646 h 98"/>
                  <a:gd name="T14" fmla="*/ 2147483646 w 78"/>
                  <a:gd name="T15" fmla="*/ 2147483646 h 98"/>
                  <a:gd name="T16" fmla="*/ 2147483646 w 78"/>
                  <a:gd name="T17" fmla="*/ 2147483646 h 98"/>
                  <a:gd name="T18" fmla="*/ 2147483646 w 78"/>
                  <a:gd name="T19" fmla="*/ 2147483646 h 98"/>
                  <a:gd name="T20" fmla="*/ 2147483646 w 78"/>
                  <a:gd name="T21" fmla="*/ 2147483646 h 98"/>
                  <a:gd name="T22" fmla="*/ 2147483646 w 78"/>
                  <a:gd name="T23" fmla="*/ 2147483646 h 98"/>
                  <a:gd name="T24" fmla="*/ 2147483646 w 78"/>
                  <a:gd name="T25" fmla="*/ 2147483646 h 98"/>
                  <a:gd name="T26" fmla="*/ 2147483646 w 78"/>
                  <a:gd name="T27" fmla="*/ 2147483646 h 98"/>
                  <a:gd name="T28" fmla="*/ 2147483646 w 78"/>
                  <a:gd name="T29" fmla="*/ 2147483646 h 98"/>
                  <a:gd name="T30" fmla="*/ 2147483646 w 78"/>
                  <a:gd name="T31" fmla="*/ 2147483646 h 98"/>
                  <a:gd name="T32" fmla="*/ 2147483646 w 78"/>
                  <a:gd name="T33" fmla="*/ 2147483646 h 98"/>
                  <a:gd name="T34" fmla="*/ 2147483646 w 78"/>
                  <a:gd name="T35" fmla="*/ 2147483646 h 98"/>
                  <a:gd name="T36" fmla="*/ 2147483646 w 78"/>
                  <a:gd name="T37" fmla="*/ 2147483646 h 98"/>
                  <a:gd name="T38" fmla="*/ 2147483646 w 78"/>
                  <a:gd name="T39" fmla="*/ 2147483646 h 98"/>
                  <a:gd name="T40" fmla="*/ 2147483646 w 78"/>
                  <a:gd name="T41" fmla="*/ 2147483646 h 98"/>
                  <a:gd name="T42" fmla="*/ 2147483646 w 78"/>
                  <a:gd name="T43" fmla="*/ 2147483646 h 98"/>
                  <a:gd name="T44" fmla="*/ 2147483646 w 78"/>
                  <a:gd name="T45" fmla="*/ 2147483646 h 98"/>
                  <a:gd name="T46" fmla="*/ 2147483646 w 78"/>
                  <a:gd name="T47" fmla="*/ 2147483646 h 98"/>
                  <a:gd name="T48" fmla="*/ 2147483646 w 78"/>
                  <a:gd name="T49" fmla="*/ 2147483646 h 98"/>
                  <a:gd name="T50" fmla="*/ 2147483646 w 78"/>
                  <a:gd name="T51" fmla="*/ 2147483646 h 98"/>
                  <a:gd name="T52" fmla="*/ 2147483646 w 78"/>
                  <a:gd name="T53" fmla="*/ 2147483646 h 98"/>
                  <a:gd name="T54" fmla="*/ 2147483646 w 78"/>
                  <a:gd name="T55" fmla="*/ 2147483646 h 98"/>
                  <a:gd name="T56" fmla="*/ 2147483646 w 78"/>
                  <a:gd name="T57" fmla="*/ 2147483646 h 98"/>
                  <a:gd name="T58" fmla="*/ 2147483646 w 78"/>
                  <a:gd name="T59" fmla="*/ 2147483646 h 98"/>
                  <a:gd name="T60" fmla="*/ 2147483646 w 78"/>
                  <a:gd name="T61" fmla="*/ 2147483646 h 98"/>
                  <a:gd name="T62" fmla="*/ 2147483646 w 78"/>
                  <a:gd name="T63" fmla="*/ 0 h 98"/>
                  <a:gd name="T64" fmla="*/ 2147483646 w 78"/>
                  <a:gd name="T65" fmla="*/ 2147483646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8" h="98">
                    <a:moveTo>
                      <a:pt x="32" y="12"/>
                    </a:moveTo>
                    <a:lnTo>
                      <a:pt x="34" y="32"/>
                    </a:lnTo>
                    <a:lnTo>
                      <a:pt x="20" y="22"/>
                    </a:lnTo>
                    <a:lnTo>
                      <a:pt x="6" y="34"/>
                    </a:lnTo>
                    <a:lnTo>
                      <a:pt x="0" y="56"/>
                    </a:lnTo>
                    <a:lnTo>
                      <a:pt x="6" y="56"/>
                    </a:lnTo>
                    <a:lnTo>
                      <a:pt x="10" y="56"/>
                    </a:lnTo>
                    <a:lnTo>
                      <a:pt x="30" y="70"/>
                    </a:lnTo>
                    <a:lnTo>
                      <a:pt x="34" y="84"/>
                    </a:lnTo>
                    <a:lnTo>
                      <a:pt x="36" y="92"/>
                    </a:lnTo>
                    <a:lnTo>
                      <a:pt x="40" y="98"/>
                    </a:lnTo>
                    <a:lnTo>
                      <a:pt x="70" y="88"/>
                    </a:lnTo>
                    <a:lnTo>
                      <a:pt x="70" y="84"/>
                    </a:lnTo>
                    <a:lnTo>
                      <a:pt x="68" y="82"/>
                    </a:lnTo>
                    <a:lnTo>
                      <a:pt x="66" y="78"/>
                    </a:lnTo>
                    <a:lnTo>
                      <a:pt x="64" y="76"/>
                    </a:lnTo>
                    <a:lnTo>
                      <a:pt x="64" y="60"/>
                    </a:lnTo>
                    <a:lnTo>
                      <a:pt x="64" y="46"/>
                    </a:lnTo>
                    <a:lnTo>
                      <a:pt x="54" y="26"/>
                    </a:lnTo>
                    <a:lnTo>
                      <a:pt x="64" y="16"/>
                    </a:lnTo>
                    <a:lnTo>
                      <a:pt x="78" y="4"/>
                    </a:lnTo>
                    <a:lnTo>
                      <a:pt x="52" y="0"/>
                    </a:lnTo>
                    <a:lnTo>
                      <a:pt x="32" y="1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69" name="Freeform 168"/>
              <p:cNvSpPr>
                <a:spLocks/>
              </p:cNvSpPr>
              <p:nvPr/>
            </p:nvSpPr>
            <p:spPr bwMode="auto">
              <a:xfrm>
                <a:off x="7609682" y="3170238"/>
                <a:ext cx="85725" cy="104775"/>
              </a:xfrm>
              <a:custGeom>
                <a:avLst/>
                <a:gdLst>
                  <a:gd name="T0" fmla="*/ 2147483646 w 54"/>
                  <a:gd name="T1" fmla="*/ 2147483646 h 66"/>
                  <a:gd name="T2" fmla="*/ 2147483646 w 54"/>
                  <a:gd name="T3" fmla="*/ 2147483646 h 66"/>
                  <a:gd name="T4" fmla="*/ 2147483646 w 54"/>
                  <a:gd name="T5" fmla="*/ 2147483646 h 66"/>
                  <a:gd name="T6" fmla="*/ 2147483646 w 54"/>
                  <a:gd name="T7" fmla="*/ 2147483646 h 66"/>
                  <a:gd name="T8" fmla="*/ 0 w 54"/>
                  <a:gd name="T9" fmla="*/ 2147483646 h 66"/>
                  <a:gd name="T10" fmla="*/ 0 w 54"/>
                  <a:gd name="T11" fmla="*/ 2147483646 h 66"/>
                  <a:gd name="T12" fmla="*/ 2147483646 w 54"/>
                  <a:gd name="T13" fmla="*/ 2147483646 h 66"/>
                  <a:gd name="T14" fmla="*/ 2147483646 w 54"/>
                  <a:gd name="T15" fmla="*/ 2147483646 h 66"/>
                  <a:gd name="T16" fmla="*/ 2147483646 w 54"/>
                  <a:gd name="T17" fmla="*/ 2147483646 h 66"/>
                  <a:gd name="T18" fmla="*/ 2147483646 w 54"/>
                  <a:gd name="T19" fmla="*/ 2147483646 h 66"/>
                  <a:gd name="T20" fmla="*/ 2147483646 w 54"/>
                  <a:gd name="T21" fmla="*/ 2147483646 h 66"/>
                  <a:gd name="T22" fmla="*/ 2147483646 w 54"/>
                  <a:gd name="T23" fmla="*/ 2147483646 h 66"/>
                  <a:gd name="T24" fmla="*/ 2147483646 w 54"/>
                  <a:gd name="T25" fmla="*/ 2147483646 h 66"/>
                  <a:gd name="T26" fmla="*/ 2147483646 w 54"/>
                  <a:gd name="T27" fmla="*/ 0 h 66"/>
                  <a:gd name="T28" fmla="*/ 2147483646 w 54"/>
                  <a:gd name="T29" fmla="*/ 2147483646 h 66"/>
                  <a:gd name="T30" fmla="*/ 2147483646 w 54"/>
                  <a:gd name="T31" fmla="*/ 2147483646 h 66"/>
                  <a:gd name="T32" fmla="*/ 2147483646 w 54"/>
                  <a:gd name="T33" fmla="*/ 2147483646 h 66"/>
                  <a:gd name="T34" fmla="*/ 2147483646 w 54"/>
                  <a:gd name="T35" fmla="*/ 2147483646 h 6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4" h="66">
                    <a:moveTo>
                      <a:pt x="10" y="12"/>
                    </a:moveTo>
                    <a:lnTo>
                      <a:pt x="10" y="12"/>
                    </a:lnTo>
                    <a:lnTo>
                      <a:pt x="10" y="36"/>
                    </a:lnTo>
                    <a:lnTo>
                      <a:pt x="0" y="66"/>
                    </a:lnTo>
                    <a:lnTo>
                      <a:pt x="20" y="66"/>
                    </a:lnTo>
                    <a:lnTo>
                      <a:pt x="40" y="60"/>
                    </a:lnTo>
                    <a:lnTo>
                      <a:pt x="50" y="52"/>
                    </a:lnTo>
                    <a:lnTo>
                      <a:pt x="54" y="36"/>
                    </a:lnTo>
                    <a:lnTo>
                      <a:pt x="40" y="0"/>
                    </a:lnTo>
                    <a:lnTo>
                      <a:pt x="10" y="10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0" name="Freeform 169"/>
              <p:cNvSpPr>
                <a:spLocks/>
              </p:cNvSpPr>
              <p:nvPr/>
            </p:nvSpPr>
            <p:spPr bwMode="auto">
              <a:xfrm>
                <a:off x="2891632" y="4903788"/>
                <a:ext cx="127000" cy="166688"/>
              </a:xfrm>
              <a:custGeom>
                <a:avLst/>
                <a:gdLst>
                  <a:gd name="T0" fmla="*/ 2147483646 w 102"/>
                  <a:gd name="T1" fmla="*/ 2147483646 h 114"/>
                  <a:gd name="T2" fmla="*/ 2147483646 w 102"/>
                  <a:gd name="T3" fmla="*/ 2147483646 h 114"/>
                  <a:gd name="T4" fmla="*/ 2147483646 w 102"/>
                  <a:gd name="T5" fmla="*/ 0 h 114"/>
                  <a:gd name="T6" fmla="*/ 2147483646 w 102"/>
                  <a:gd name="T7" fmla="*/ 2147483646 h 114"/>
                  <a:gd name="T8" fmla="*/ 0 w 102"/>
                  <a:gd name="T9" fmla="*/ 2147483646 h 114"/>
                  <a:gd name="T10" fmla="*/ 0 w 102"/>
                  <a:gd name="T11" fmla="*/ 2147483646 h 114"/>
                  <a:gd name="T12" fmla="*/ 2147483646 w 102"/>
                  <a:gd name="T13" fmla="*/ 2147483646 h 114"/>
                  <a:gd name="T14" fmla="*/ 2147483646 w 102"/>
                  <a:gd name="T15" fmla="*/ 2147483646 h 114"/>
                  <a:gd name="T16" fmla="*/ 2147483646 w 102"/>
                  <a:gd name="T17" fmla="*/ 2147483646 h 114"/>
                  <a:gd name="T18" fmla="*/ 2147483646 w 102"/>
                  <a:gd name="T19" fmla="*/ 2147483646 h 114"/>
                  <a:gd name="T20" fmla="*/ 2147483646 w 102"/>
                  <a:gd name="T21" fmla="*/ 2147483646 h 114"/>
                  <a:gd name="T22" fmla="*/ 2147483646 w 102"/>
                  <a:gd name="T23" fmla="*/ 2147483646 h 114"/>
                  <a:gd name="T24" fmla="*/ 2147483646 w 102"/>
                  <a:gd name="T25" fmla="*/ 2147483646 h 1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2" h="114">
                    <a:moveTo>
                      <a:pt x="66" y="24"/>
                    </a:moveTo>
                    <a:lnTo>
                      <a:pt x="36" y="6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48"/>
                    </a:lnTo>
                    <a:lnTo>
                      <a:pt x="0" y="78"/>
                    </a:lnTo>
                    <a:lnTo>
                      <a:pt x="24" y="96"/>
                    </a:lnTo>
                    <a:lnTo>
                      <a:pt x="36" y="108"/>
                    </a:lnTo>
                    <a:lnTo>
                      <a:pt x="66" y="114"/>
                    </a:lnTo>
                    <a:lnTo>
                      <a:pt x="96" y="90"/>
                    </a:lnTo>
                    <a:lnTo>
                      <a:pt x="102" y="78"/>
                    </a:lnTo>
                    <a:lnTo>
                      <a:pt x="84" y="42"/>
                    </a:lnTo>
                    <a:lnTo>
                      <a:pt x="66" y="24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1" name="Freeform 170"/>
              <p:cNvSpPr>
                <a:spLocks/>
              </p:cNvSpPr>
              <p:nvPr/>
            </p:nvSpPr>
            <p:spPr bwMode="auto">
              <a:xfrm>
                <a:off x="2343944" y="4213226"/>
                <a:ext cx="320675" cy="392112"/>
              </a:xfrm>
              <a:custGeom>
                <a:avLst/>
                <a:gdLst>
                  <a:gd name="T0" fmla="*/ 2147483646 w 240"/>
                  <a:gd name="T1" fmla="*/ 2147483646 h 337"/>
                  <a:gd name="T2" fmla="*/ 2147483646 w 240"/>
                  <a:gd name="T3" fmla="*/ 2147483646 h 337"/>
                  <a:gd name="T4" fmla="*/ 2147483646 w 240"/>
                  <a:gd name="T5" fmla="*/ 2147483646 h 337"/>
                  <a:gd name="T6" fmla="*/ 2147483646 w 240"/>
                  <a:gd name="T7" fmla="*/ 2147483646 h 337"/>
                  <a:gd name="T8" fmla="*/ 2147483646 w 240"/>
                  <a:gd name="T9" fmla="*/ 2147483646 h 337"/>
                  <a:gd name="T10" fmla="*/ 2147483646 w 240"/>
                  <a:gd name="T11" fmla="*/ 2147483646 h 337"/>
                  <a:gd name="T12" fmla="*/ 2147483646 w 240"/>
                  <a:gd name="T13" fmla="*/ 2147483646 h 337"/>
                  <a:gd name="T14" fmla="*/ 2147483646 w 240"/>
                  <a:gd name="T15" fmla="*/ 2147483646 h 337"/>
                  <a:gd name="T16" fmla="*/ 2147483646 w 240"/>
                  <a:gd name="T17" fmla="*/ 2147483646 h 337"/>
                  <a:gd name="T18" fmla="*/ 2147483646 w 240"/>
                  <a:gd name="T19" fmla="*/ 2147483646 h 337"/>
                  <a:gd name="T20" fmla="*/ 2147483646 w 240"/>
                  <a:gd name="T21" fmla="*/ 2147483646 h 337"/>
                  <a:gd name="T22" fmla="*/ 2147483646 w 240"/>
                  <a:gd name="T23" fmla="*/ 2147483646 h 337"/>
                  <a:gd name="T24" fmla="*/ 2147483646 w 240"/>
                  <a:gd name="T25" fmla="*/ 2147483646 h 337"/>
                  <a:gd name="T26" fmla="*/ 2147483646 w 240"/>
                  <a:gd name="T27" fmla="*/ 0 h 337"/>
                  <a:gd name="T28" fmla="*/ 2147483646 w 240"/>
                  <a:gd name="T29" fmla="*/ 0 h 337"/>
                  <a:gd name="T30" fmla="*/ 2147483646 w 240"/>
                  <a:gd name="T31" fmla="*/ 2147483646 h 337"/>
                  <a:gd name="T32" fmla="*/ 2147483646 w 240"/>
                  <a:gd name="T33" fmla="*/ 2147483646 h 337"/>
                  <a:gd name="T34" fmla="*/ 2147483646 w 240"/>
                  <a:gd name="T35" fmla="*/ 2147483646 h 337"/>
                  <a:gd name="T36" fmla="*/ 2147483646 w 240"/>
                  <a:gd name="T37" fmla="*/ 2147483646 h 337"/>
                  <a:gd name="T38" fmla="*/ 2147483646 w 240"/>
                  <a:gd name="T39" fmla="*/ 2147483646 h 337"/>
                  <a:gd name="T40" fmla="*/ 2147483646 w 240"/>
                  <a:gd name="T41" fmla="*/ 2147483646 h 337"/>
                  <a:gd name="T42" fmla="*/ 0 w 240"/>
                  <a:gd name="T43" fmla="*/ 2147483646 h 337"/>
                  <a:gd name="T44" fmla="*/ 2147483646 w 240"/>
                  <a:gd name="T45" fmla="*/ 2147483646 h 337"/>
                  <a:gd name="T46" fmla="*/ 2147483646 w 240"/>
                  <a:gd name="T47" fmla="*/ 2147483646 h 337"/>
                  <a:gd name="T48" fmla="*/ 2147483646 w 240"/>
                  <a:gd name="T49" fmla="*/ 2147483646 h 337"/>
                  <a:gd name="T50" fmla="*/ 2147483646 w 240"/>
                  <a:gd name="T51" fmla="*/ 2147483646 h 337"/>
                  <a:gd name="T52" fmla="*/ 2147483646 w 240"/>
                  <a:gd name="T53" fmla="*/ 2147483646 h 337"/>
                  <a:gd name="T54" fmla="*/ 2147483646 w 240"/>
                  <a:gd name="T55" fmla="*/ 2147483646 h 337"/>
                  <a:gd name="T56" fmla="*/ 2147483646 w 240"/>
                  <a:gd name="T57" fmla="*/ 2147483646 h 337"/>
                  <a:gd name="T58" fmla="*/ 2147483646 w 240"/>
                  <a:gd name="T59" fmla="*/ 2147483646 h 337"/>
                  <a:gd name="T60" fmla="*/ 2147483646 w 240"/>
                  <a:gd name="T61" fmla="*/ 2147483646 h 337"/>
                  <a:gd name="T62" fmla="*/ 2147483646 w 240"/>
                  <a:gd name="T63" fmla="*/ 2147483646 h 3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0" h="337">
                    <a:moveTo>
                      <a:pt x="228" y="204"/>
                    </a:moveTo>
                    <a:lnTo>
                      <a:pt x="228" y="198"/>
                    </a:lnTo>
                    <a:lnTo>
                      <a:pt x="216" y="198"/>
                    </a:lnTo>
                    <a:lnTo>
                      <a:pt x="210" y="162"/>
                    </a:lnTo>
                    <a:lnTo>
                      <a:pt x="180" y="174"/>
                    </a:lnTo>
                    <a:lnTo>
                      <a:pt x="156" y="156"/>
                    </a:lnTo>
                    <a:lnTo>
                      <a:pt x="156" y="120"/>
                    </a:lnTo>
                    <a:lnTo>
                      <a:pt x="180" y="84"/>
                    </a:lnTo>
                    <a:lnTo>
                      <a:pt x="198" y="72"/>
                    </a:lnTo>
                    <a:lnTo>
                      <a:pt x="204" y="54"/>
                    </a:lnTo>
                    <a:lnTo>
                      <a:pt x="192" y="36"/>
                    </a:lnTo>
                    <a:lnTo>
                      <a:pt x="168" y="36"/>
                    </a:lnTo>
                    <a:lnTo>
                      <a:pt x="150" y="18"/>
                    </a:lnTo>
                    <a:lnTo>
                      <a:pt x="120" y="0"/>
                    </a:lnTo>
                    <a:lnTo>
                      <a:pt x="108" y="24"/>
                    </a:lnTo>
                    <a:lnTo>
                      <a:pt x="84" y="48"/>
                    </a:lnTo>
                    <a:lnTo>
                      <a:pt x="66" y="54"/>
                    </a:lnTo>
                    <a:lnTo>
                      <a:pt x="42" y="78"/>
                    </a:lnTo>
                    <a:lnTo>
                      <a:pt x="24" y="72"/>
                    </a:lnTo>
                    <a:lnTo>
                      <a:pt x="18" y="60"/>
                    </a:lnTo>
                    <a:lnTo>
                      <a:pt x="0" y="72"/>
                    </a:lnTo>
                    <a:lnTo>
                      <a:pt x="18" y="114"/>
                    </a:lnTo>
                    <a:lnTo>
                      <a:pt x="54" y="174"/>
                    </a:lnTo>
                    <a:lnTo>
                      <a:pt x="90" y="252"/>
                    </a:lnTo>
                    <a:lnTo>
                      <a:pt x="90" y="264"/>
                    </a:lnTo>
                    <a:lnTo>
                      <a:pt x="216" y="337"/>
                    </a:lnTo>
                    <a:lnTo>
                      <a:pt x="222" y="337"/>
                    </a:lnTo>
                    <a:lnTo>
                      <a:pt x="228" y="307"/>
                    </a:lnTo>
                    <a:lnTo>
                      <a:pt x="234" y="270"/>
                    </a:lnTo>
                    <a:lnTo>
                      <a:pt x="240" y="222"/>
                    </a:lnTo>
                    <a:lnTo>
                      <a:pt x="228" y="204"/>
                    </a:lnTo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2" name="Freeform 171"/>
              <p:cNvSpPr>
                <a:spLocks/>
              </p:cNvSpPr>
              <p:nvPr/>
            </p:nvSpPr>
            <p:spPr bwMode="auto">
              <a:xfrm>
                <a:off x="2548732" y="4089401"/>
                <a:ext cx="884237" cy="911225"/>
              </a:xfrm>
              <a:custGeom>
                <a:avLst/>
                <a:gdLst>
                  <a:gd name="T0" fmla="*/ 2147483646 w 10000"/>
                  <a:gd name="T1" fmla="*/ 2147483646 h 10000"/>
                  <a:gd name="T2" fmla="*/ 2147483646 w 10000"/>
                  <a:gd name="T3" fmla="*/ 2147483646 h 10000"/>
                  <a:gd name="T4" fmla="*/ 2147483646 w 10000"/>
                  <a:gd name="T5" fmla="*/ 2147483646 h 10000"/>
                  <a:gd name="T6" fmla="*/ 2147483646 w 10000"/>
                  <a:gd name="T7" fmla="*/ 2147483646 h 10000"/>
                  <a:gd name="T8" fmla="*/ 2147483646 w 10000"/>
                  <a:gd name="T9" fmla="*/ 2147483646 h 10000"/>
                  <a:gd name="T10" fmla="*/ 2147483646 w 10000"/>
                  <a:gd name="T11" fmla="*/ 2147483646 h 10000"/>
                  <a:gd name="T12" fmla="*/ 2147483646 w 10000"/>
                  <a:gd name="T13" fmla="*/ 2147483646 h 10000"/>
                  <a:gd name="T14" fmla="*/ 2147483646 w 10000"/>
                  <a:gd name="T15" fmla="*/ 2147483646 h 10000"/>
                  <a:gd name="T16" fmla="*/ 2147483646 w 10000"/>
                  <a:gd name="T17" fmla="*/ 2147483646 h 10000"/>
                  <a:gd name="T18" fmla="*/ 2147483646 w 10000"/>
                  <a:gd name="T19" fmla="*/ 2147483646 h 10000"/>
                  <a:gd name="T20" fmla="*/ 2147483646 w 10000"/>
                  <a:gd name="T21" fmla="*/ 2147483646 h 10000"/>
                  <a:gd name="T22" fmla="*/ 2147483646 w 10000"/>
                  <a:gd name="T23" fmla="*/ 2147483646 h 10000"/>
                  <a:gd name="T24" fmla="*/ 2147483646 w 10000"/>
                  <a:gd name="T25" fmla="*/ 2147483646 h 10000"/>
                  <a:gd name="T26" fmla="*/ 2147483646 w 10000"/>
                  <a:gd name="T27" fmla="*/ 2147483646 h 10000"/>
                  <a:gd name="T28" fmla="*/ 2147483646 w 10000"/>
                  <a:gd name="T29" fmla="*/ 2147483646 h 10000"/>
                  <a:gd name="T30" fmla="*/ 2147483646 w 10000"/>
                  <a:gd name="T31" fmla="*/ 2147483646 h 10000"/>
                  <a:gd name="T32" fmla="*/ 2147483646 w 10000"/>
                  <a:gd name="T33" fmla="*/ 2147483646 h 10000"/>
                  <a:gd name="T34" fmla="*/ 2147483646 w 10000"/>
                  <a:gd name="T35" fmla="*/ 2147483646 h 10000"/>
                  <a:gd name="T36" fmla="*/ 2147483646 w 10000"/>
                  <a:gd name="T37" fmla="*/ 2147483646 h 10000"/>
                  <a:gd name="T38" fmla="*/ 2147483646 w 10000"/>
                  <a:gd name="T39" fmla="*/ 2147483646 h 10000"/>
                  <a:gd name="T40" fmla="*/ 2147483646 w 10000"/>
                  <a:gd name="T41" fmla="*/ 2147483646 h 10000"/>
                  <a:gd name="T42" fmla="*/ 2147483646 w 10000"/>
                  <a:gd name="T43" fmla="*/ 2147483646 h 10000"/>
                  <a:gd name="T44" fmla="*/ 2147483646 w 10000"/>
                  <a:gd name="T45" fmla="*/ 2147483646 h 10000"/>
                  <a:gd name="T46" fmla="*/ 2147483646 w 10000"/>
                  <a:gd name="T47" fmla="*/ 2147483646 h 10000"/>
                  <a:gd name="T48" fmla="*/ 2147483646 w 10000"/>
                  <a:gd name="T49" fmla="*/ 0 h 10000"/>
                  <a:gd name="T50" fmla="*/ 2147483646 w 10000"/>
                  <a:gd name="T51" fmla="*/ 2147483646 h 10000"/>
                  <a:gd name="T52" fmla="*/ 2147483646 w 10000"/>
                  <a:gd name="T53" fmla="*/ 2147483646 h 10000"/>
                  <a:gd name="T54" fmla="*/ 2147483646 w 10000"/>
                  <a:gd name="T55" fmla="*/ 2147483646 h 10000"/>
                  <a:gd name="T56" fmla="*/ 2147483646 w 10000"/>
                  <a:gd name="T57" fmla="*/ 2147483646 h 10000"/>
                  <a:gd name="T58" fmla="*/ 2147483646 w 10000"/>
                  <a:gd name="T59" fmla="*/ 2147483646 h 10000"/>
                  <a:gd name="T60" fmla="*/ 2147483646 w 10000"/>
                  <a:gd name="T61" fmla="*/ 2147483646 h 10000"/>
                  <a:gd name="T62" fmla="*/ 0 w 10000"/>
                  <a:gd name="T63" fmla="*/ 2147483646 h 10000"/>
                  <a:gd name="T64" fmla="*/ 2147483646 w 10000"/>
                  <a:gd name="T65" fmla="*/ 2147483646 h 10000"/>
                  <a:gd name="T66" fmla="*/ 2147483646 w 10000"/>
                  <a:gd name="T67" fmla="*/ 2147483646 h 10000"/>
                  <a:gd name="T68" fmla="*/ 2147483646 w 10000"/>
                  <a:gd name="T69" fmla="*/ 2147483646 h 10000"/>
                  <a:gd name="T70" fmla="*/ 2147483646 w 10000"/>
                  <a:gd name="T71" fmla="*/ 2147483646 h 10000"/>
                  <a:gd name="T72" fmla="*/ 2147483646 w 10000"/>
                  <a:gd name="T73" fmla="*/ 2147483646 h 10000"/>
                  <a:gd name="T74" fmla="*/ 2147483646 w 10000"/>
                  <a:gd name="T75" fmla="*/ 2147483646 h 10000"/>
                  <a:gd name="T76" fmla="*/ 2147483646 w 10000"/>
                  <a:gd name="T77" fmla="*/ 2147483646 h 10000"/>
                  <a:gd name="T78" fmla="*/ 2147483646 w 10000"/>
                  <a:gd name="T79" fmla="*/ 2147483646 h 10000"/>
                  <a:gd name="T80" fmla="*/ 2147483646 w 10000"/>
                  <a:gd name="T81" fmla="*/ 2147483646 h 100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000" h="10000">
                    <a:moveTo>
                      <a:pt x="5000" y="7769"/>
                    </a:moveTo>
                    <a:cubicBezTo>
                      <a:pt x="5027" y="7795"/>
                      <a:pt x="5055" y="7820"/>
                      <a:pt x="5082" y="7846"/>
                    </a:cubicBezTo>
                    <a:cubicBezTo>
                      <a:pt x="5027" y="8000"/>
                      <a:pt x="4973" y="8154"/>
                      <a:pt x="4918" y="8308"/>
                    </a:cubicBezTo>
                    <a:lnTo>
                      <a:pt x="4672" y="8462"/>
                    </a:lnTo>
                    <a:lnTo>
                      <a:pt x="4098" y="9000"/>
                    </a:lnTo>
                    <a:lnTo>
                      <a:pt x="4180" y="9000"/>
                    </a:lnTo>
                    <a:lnTo>
                      <a:pt x="4098" y="9000"/>
                    </a:lnTo>
                    <a:lnTo>
                      <a:pt x="4344" y="9077"/>
                    </a:lnTo>
                    <a:lnTo>
                      <a:pt x="4754" y="9308"/>
                    </a:lnTo>
                    <a:lnTo>
                      <a:pt x="5000" y="9538"/>
                    </a:lnTo>
                    <a:lnTo>
                      <a:pt x="5246" y="10000"/>
                    </a:lnTo>
                    <a:cubicBezTo>
                      <a:pt x="5273" y="9923"/>
                      <a:pt x="5301" y="9846"/>
                      <a:pt x="5328" y="9769"/>
                    </a:cubicBezTo>
                    <a:lnTo>
                      <a:pt x="5656" y="9462"/>
                    </a:lnTo>
                    <a:lnTo>
                      <a:pt x="6066" y="9077"/>
                    </a:lnTo>
                    <a:lnTo>
                      <a:pt x="6393" y="8077"/>
                    </a:lnTo>
                    <a:lnTo>
                      <a:pt x="6639" y="7615"/>
                    </a:lnTo>
                    <a:lnTo>
                      <a:pt x="7541" y="7077"/>
                    </a:lnTo>
                    <a:lnTo>
                      <a:pt x="8115" y="7000"/>
                    </a:lnTo>
                    <a:lnTo>
                      <a:pt x="8279" y="6923"/>
                    </a:lnTo>
                    <a:lnTo>
                      <a:pt x="8443" y="6615"/>
                    </a:lnTo>
                    <a:cubicBezTo>
                      <a:pt x="8470" y="6513"/>
                      <a:pt x="8498" y="6410"/>
                      <a:pt x="8525" y="6308"/>
                    </a:cubicBezTo>
                    <a:cubicBezTo>
                      <a:pt x="8607" y="6180"/>
                      <a:pt x="8688" y="6051"/>
                      <a:pt x="8770" y="5923"/>
                    </a:cubicBezTo>
                    <a:cubicBezTo>
                      <a:pt x="8797" y="5872"/>
                      <a:pt x="8825" y="5820"/>
                      <a:pt x="8852" y="5769"/>
                    </a:cubicBezTo>
                    <a:cubicBezTo>
                      <a:pt x="8879" y="5333"/>
                      <a:pt x="8907" y="4898"/>
                      <a:pt x="8934" y="4462"/>
                    </a:cubicBezTo>
                    <a:lnTo>
                      <a:pt x="9180" y="4385"/>
                    </a:lnTo>
                    <a:lnTo>
                      <a:pt x="10000" y="3385"/>
                    </a:lnTo>
                    <a:lnTo>
                      <a:pt x="10000" y="3154"/>
                    </a:lnTo>
                    <a:cubicBezTo>
                      <a:pt x="9945" y="2974"/>
                      <a:pt x="9891" y="2795"/>
                      <a:pt x="9836" y="2615"/>
                    </a:cubicBezTo>
                    <a:lnTo>
                      <a:pt x="9344" y="2462"/>
                    </a:lnTo>
                    <a:lnTo>
                      <a:pt x="8607" y="2077"/>
                    </a:lnTo>
                    <a:lnTo>
                      <a:pt x="7787" y="2000"/>
                    </a:lnTo>
                    <a:lnTo>
                      <a:pt x="7541" y="1923"/>
                    </a:lnTo>
                    <a:lnTo>
                      <a:pt x="7377" y="1692"/>
                    </a:lnTo>
                    <a:lnTo>
                      <a:pt x="6721" y="1462"/>
                    </a:lnTo>
                    <a:lnTo>
                      <a:pt x="6148" y="1154"/>
                    </a:lnTo>
                    <a:cubicBezTo>
                      <a:pt x="6121" y="1051"/>
                      <a:pt x="6093" y="949"/>
                      <a:pt x="6066" y="846"/>
                    </a:cubicBezTo>
                    <a:lnTo>
                      <a:pt x="5820" y="231"/>
                    </a:lnTo>
                    <a:lnTo>
                      <a:pt x="5738" y="231"/>
                    </a:lnTo>
                    <a:lnTo>
                      <a:pt x="5410" y="692"/>
                    </a:lnTo>
                    <a:lnTo>
                      <a:pt x="5082" y="846"/>
                    </a:lnTo>
                    <a:cubicBezTo>
                      <a:pt x="5055" y="820"/>
                      <a:pt x="5027" y="795"/>
                      <a:pt x="5000" y="769"/>
                    </a:cubicBezTo>
                    <a:lnTo>
                      <a:pt x="4590" y="769"/>
                    </a:lnTo>
                    <a:lnTo>
                      <a:pt x="4426" y="846"/>
                    </a:lnTo>
                    <a:lnTo>
                      <a:pt x="4344" y="846"/>
                    </a:lnTo>
                    <a:lnTo>
                      <a:pt x="3934" y="923"/>
                    </a:lnTo>
                    <a:lnTo>
                      <a:pt x="3689" y="1000"/>
                    </a:lnTo>
                    <a:lnTo>
                      <a:pt x="3443" y="769"/>
                    </a:lnTo>
                    <a:cubicBezTo>
                      <a:pt x="3470" y="615"/>
                      <a:pt x="3498" y="462"/>
                      <a:pt x="3525" y="308"/>
                    </a:cubicBezTo>
                    <a:lnTo>
                      <a:pt x="3361" y="77"/>
                    </a:lnTo>
                    <a:lnTo>
                      <a:pt x="3197" y="0"/>
                    </a:lnTo>
                    <a:cubicBezTo>
                      <a:pt x="3224" y="51"/>
                      <a:pt x="3252" y="103"/>
                      <a:pt x="3279" y="154"/>
                    </a:cubicBezTo>
                    <a:lnTo>
                      <a:pt x="2869" y="308"/>
                    </a:lnTo>
                    <a:lnTo>
                      <a:pt x="2213" y="308"/>
                    </a:lnTo>
                    <a:lnTo>
                      <a:pt x="2459" y="692"/>
                    </a:lnTo>
                    <a:cubicBezTo>
                      <a:pt x="2486" y="769"/>
                      <a:pt x="2514" y="846"/>
                      <a:pt x="2541" y="923"/>
                    </a:cubicBezTo>
                    <a:lnTo>
                      <a:pt x="1803" y="1154"/>
                    </a:lnTo>
                    <a:lnTo>
                      <a:pt x="1557" y="923"/>
                    </a:lnTo>
                    <a:lnTo>
                      <a:pt x="902" y="1077"/>
                    </a:lnTo>
                    <a:cubicBezTo>
                      <a:pt x="929" y="1205"/>
                      <a:pt x="957" y="1334"/>
                      <a:pt x="984" y="1462"/>
                    </a:cubicBezTo>
                    <a:cubicBezTo>
                      <a:pt x="929" y="1744"/>
                      <a:pt x="875" y="2026"/>
                      <a:pt x="820" y="2308"/>
                    </a:cubicBezTo>
                    <a:cubicBezTo>
                      <a:pt x="765" y="2257"/>
                      <a:pt x="711" y="2205"/>
                      <a:pt x="656" y="2154"/>
                    </a:cubicBezTo>
                    <a:cubicBezTo>
                      <a:pt x="629" y="2231"/>
                      <a:pt x="601" y="2308"/>
                      <a:pt x="574" y="2385"/>
                    </a:cubicBezTo>
                    <a:lnTo>
                      <a:pt x="328" y="2538"/>
                    </a:lnTo>
                    <a:lnTo>
                      <a:pt x="0" y="3000"/>
                    </a:lnTo>
                    <a:lnTo>
                      <a:pt x="0" y="3462"/>
                    </a:lnTo>
                    <a:lnTo>
                      <a:pt x="328" y="3692"/>
                    </a:lnTo>
                    <a:lnTo>
                      <a:pt x="738" y="3538"/>
                    </a:lnTo>
                    <a:cubicBezTo>
                      <a:pt x="765" y="3692"/>
                      <a:pt x="793" y="3846"/>
                      <a:pt x="820" y="4000"/>
                    </a:cubicBezTo>
                    <a:lnTo>
                      <a:pt x="984" y="4000"/>
                    </a:lnTo>
                    <a:lnTo>
                      <a:pt x="984" y="4077"/>
                    </a:lnTo>
                    <a:cubicBezTo>
                      <a:pt x="1311" y="4000"/>
                      <a:pt x="1240" y="3993"/>
                      <a:pt x="1311" y="4000"/>
                    </a:cubicBezTo>
                    <a:cubicBezTo>
                      <a:pt x="1382" y="4007"/>
                      <a:pt x="1378" y="4124"/>
                      <a:pt x="1411" y="4121"/>
                    </a:cubicBezTo>
                    <a:cubicBezTo>
                      <a:pt x="1487" y="4047"/>
                      <a:pt x="1644" y="3939"/>
                      <a:pt x="1720" y="3900"/>
                    </a:cubicBezTo>
                    <a:cubicBezTo>
                      <a:pt x="1796" y="3861"/>
                      <a:pt x="1787" y="3873"/>
                      <a:pt x="1869" y="3886"/>
                    </a:cubicBezTo>
                    <a:cubicBezTo>
                      <a:pt x="1951" y="3899"/>
                      <a:pt x="2074" y="3776"/>
                      <a:pt x="2131" y="3846"/>
                    </a:cubicBezTo>
                    <a:cubicBezTo>
                      <a:pt x="2188" y="3916"/>
                      <a:pt x="2186" y="4154"/>
                      <a:pt x="2213" y="4308"/>
                    </a:cubicBezTo>
                    <a:lnTo>
                      <a:pt x="2705" y="4538"/>
                    </a:lnTo>
                    <a:lnTo>
                      <a:pt x="3279" y="4769"/>
                    </a:lnTo>
                    <a:lnTo>
                      <a:pt x="3279" y="5077"/>
                    </a:lnTo>
                    <a:lnTo>
                      <a:pt x="3443" y="5308"/>
                    </a:lnTo>
                    <a:cubicBezTo>
                      <a:pt x="3525" y="5308"/>
                      <a:pt x="3934" y="5385"/>
                      <a:pt x="3934" y="5385"/>
                    </a:cubicBezTo>
                    <a:lnTo>
                      <a:pt x="3934" y="5692"/>
                    </a:lnTo>
                    <a:lnTo>
                      <a:pt x="3934" y="6231"/>
                    </a:lnTo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3" name="Freeform 172"/>
              <p:cNvSpPr>
                <a:spLocks/>
              </p:cNvSpPr>
              <p:nvPr/>
            </p:nvSpPr>
            <p:spPr bwMode="auto">
              <a:xfrm>
                <a:off x="2536032" y="4691063"/>
                <a:ext cx="473075" cy="947738"/>
              </a:xfrm>
              <a:custGeom>
                <a:avLst/>
                <a:gdLst>
                  <a:gd name="T0" fmla="*/ 2147483646 w 10000"/>
                  <a:gd name="T1" fmla="*/ 2147483646 h 10001"/>
                  <a:gd name="T2" fmla="*/ 2147483646 w 10000"/>
                  <a:gd name="T3" fmla="*/ 2147483646 h 10001"/>
                  <a:gd name="T4" fmla="*/ 2147483646 w 10000"/>
                  <a:gd name="T5" fmla="*/ 2147483646 h 10001"/>
                  <a:gd name="T6" fmla="*/ 2147483646 w 10000"/>
                  <a:gd name="T7" fmla="*/ 2147483646 h 10001"/>
                  <a:gd name="T8" fmla="*/ 2147483646 w 10000"/>
                  <a:gd name="T9" fmla="*/ 2147483646 h 10001"/>
                  <a:gd name="T10" fmla="*/ 2147483646 w 10000"/>
                  <a:gd name="T11" fmla="*/ 2147483646 h 10001"/>
                  <a:gd name="T12" fmla="*/ 2147483646 w 10000"/>
                  <a:gd name="T13" fmla="*/ 2147483646 h 10001"/>
                  <a:gd name="T14" fmla="*/ 2147483646 w 10000"/>
                  <a:gd name="T15" fmla="*/ 2147483646 h 10001"/>
                  <a:gd name="T16" fmla="*/ 2147483646 w 10000"/>
                  <a:gd name="T17" fmla="*/ 2147483646 h 10001"/>
                  <a:gd name="T18" fmla="*/ 2147483646 w 10000"/>
                  <a:gd name="T19" fmla="*/ 2147483646 h 10001"/>
                  <a:gd name="T20" fmla="*/ 2147483646 w 10000"/>
                  <a:gd name="T21" fmla="*/ 2147483646 h 10001"/>
                  <a:gd name="T22" fmla="*/ 2147483646 w 10000"/>
                  <a:gd name="T23" fmla="*/ 2147483646 h 10001"/>
                  <a:gd name="T24" fmla="*/ 2147483646 w 10000"/>
                  <a:gd name="T25" fmla="*/ 2147483646 h 10001"/>
                  <a:gd name="T26" fmla="*/ 2147483646 w 10000"/>
                  <a:gd name="T27" fmla="*/ 2147483646 h 10001"/>
                  <a:gd name="T28" fmla="*/ 2147483646 w 10000"/>
                  <a:gd name="T29" fmla="*/ 0 h 10001"/>
                  <a:gd name="T30" fmla="*/ 2147483646 w 10000"/>
                  <a:gd name="T31" fmla="*/ 2147483646 h 10001"/>
                  <a:gd name="T32" fmla="*/ 2147483646 w 10000"/>
                  <a:gd name="T33" fmla="*/ 2147483646 h 10001"/>
                  <a:gd name="T34" fmla="*/ 2147483646 w 10000"/>
                  <a:gd name="T35" fmla="*/ 2147483646 h 10001"/>
                  <a:gd name="T36" fmla="*/ 2147483646 w 10000"/>
                  <a:gd name="T37" fmla="*/ 2147483646 h 10001"/>
                  <a:gd name="T38" fmla="*/ 2147483646 w 10000"/>
                  <a:gd name="T39" fmla="*/ 2147483646 h 10001"/>
                  <a:gd name="T40" fmla="*/ 2147483646 w 10000"/>
                  <a:gd name="T41" fmla="*/ 2147483646 h 10001"/>
                  <a:gd name="T42" fmla="*/ 2147483646 w 10000"/>
                  <a:gd name="T43" fmla="*/ 2147483646 h 10001"/>
                  <a:gd name="T44" fmla="*/ 2147483646 w 10000"/>
                  <a:gd name="T45" fmla="*/ 2147483646 h 10001"/>
                  <a:gd name="T46" fmla="*/ 2147483646 w 10000"/>
                  <a:gd name="T47" fmla="*/ 2147483646 h 10001"/>
                  <a:gd name="T48" fmla="*/ 2147483646 w 10000"/>
                  <a:gd name="T49" fmla="*/ 2147483646 h 10001"/>
                  <a:gd name="T50" fmla="*/ 2147483646 w 10000"/>
                  <a:gd name="T51" fmla="*/ 2147483646 h 10001"/>
                  <a:gd name="T52" fmla="*/ 2147483646 w 10000"/>
                  <a:gd name="T53" fmla="*/ 2147483646 h 10001"/>
                  <a:gd name="T54" fmla="*/ 2147483646 w 10000"/>
                  <a:gd name="T55" fmla="*/ 2147483646 h 10001"/>
                  <a:gd name="T56" fmla="*/ 2147483646 w 10000"/>
                  <a:gd name="T57" fmla="*/ 2147483646 h 10001"/>
                  <a:gd name="T58" fmla="*/ 2147483646 w 10000"/>
                  <a:gd name="T59" fmla="*/ 2147483646 h 10001"/>
                  <a:gd name="T60" fmla="*/ 2147483646 w 10000"/>
                  <a:gd name="T61" fmla="*/ 2147483646 h 10001"/>
                  <a:gd name="T62" fmla="*/ 2147483646 w 10000"/>
                  <a:gd name="T63" fmla="*/ 2147483646 h 10001"/>
                  <a:gd name="T64" fmla="*/ 2147483646 w 10000"/>
                  <a:gd name="T65" fmla="*/ 2147483646 h 10001"/>
                  <a:gd name="T66" fmla="*/ 0 w 10000"/>
                  <a:gd name="T67" fmla="*/ 2147483646 h 10001"/>
                  <a:gd name="T68" fmla="*/ 2147483646 w 10000"/>
                  <a:gd name="T69" fmla="*/ 2147483646 h 10001"/>
                  <a:gd name="T70" fmla="*/ 2147483646 w 10000"/>
                  <a:gd name="T71" fmla="*/ 2147483646 h 10001"/>
                  <a:gd name="T72" fmla="*/ 2147483646 w 10000"/>
                  <a:gd name="T73" fmla="*/ 2147483646 h 10001"/>
                  <a:gd name="T74" fmla="*/ 2147483646 w 10000"/>
                  <a:gd name="T75" fmla="*/ 2147483646 h 10001"/>
                  <a:gd name="T76" fmla="*/ 2147483646 w 10000"/>
                  <a:gd name="T77" fmla="*/ 2147483646 h 10001"/>
                  <a:gd name="T78" fmla="*/ 2147483646 w 10000"/>
                  <a:gd name="T79" fmla="*/ 2147483646 h 10001"/>
                  <a:gd name="T80" fmla="*/ 2147483646 w 10000"/>
                  <a:gd name="T81" fmla="*/ 2147483646 h 10001"/>
                  <a:gd name="T82" fmla="*/ 2147483646 w 10000"/>
                  <a:gd name="T83" fmla="*/ 2147483646 h 10001"/>
                  <a:gd name="T84" fmla="*/ 2147483646 w 10000"/>
                  <a:gd name="T85" fmla="*/ 2147483646 h 10001"/>
                  <a:gd name="T86" fmla="*/ 2147483646 w 10000"/>
                  <a:gd name="T87" fmla="*/ 2147483646 h 10001"/>
                  <a:gd name="T88" fmla="*/ 2147483646 w 10000"/>
                  <a:gd name="T89" fmla="*/ 2147483646 h 10001"/>
                  <a:gd name="T90" fmla="*/ 2147483646 w 10000"/>
                  <a:gd name="T91" fmla="*/ 2147483646 h 10001"/>
                  <a:gd name="T92" fmla="*/ 2147483646 w 10000"/>
                  <a:gd name="T93" fmla="*/ 2147483646 h 10001"/>
                  <a:gd name="T94" fmla="*/ 2147483646 w 10000"/>
                  <a:gd name="T95" fmla="*/ 2147483646 h 10001"/>
                  <a:gd name="T96" fmla="*/ 2147483646 w 10000"/>
                  <a:gd name="T97" fmla="*/ 2147483646 h 10001"/>
                  <a:gd name="T98" fmla="*/ 2147483646 w 10000"/>
                  <a:gd name="T99" fmla="*/ 2147483646 h 10001"/>
                  <a:gd name="T100" fmla="*/ 2147483646 w 10000"/>
                  <a:gd name="T101" fmla="*/ 2147483646 h 10001"/>
                  <a:gd name="T102" fmla="*/ 2147483646 w 10000"/>
                  <a:gd name="T103" fmla="*/ 2147483646 h 10001"/>
                  <a:gd name="T104" fmla="*/ 2147483646 w 10000"/>
                  <a:gd name="T105" fmla="*/ 2147483646 h 10001"/>
                  <a:gd name="T106" fmla="*/ 2147483646 w 10000"/>
                  <a:gd name="T107" fmla="*/ 2147483646 h 10001"/>
                  <a:gd name="T108" fmla="*/ 2147483646 w 10000"/>
                  <a:gd name="T109" fmla="*/ 2147483646 h 10001"/>
                  <a:gd name="T110" fmla="*/ 2147483646 w 10000"/>
                  <a:gd name="T111" fmla="*/ 2147483646 h 10001"/>
                  <a:gd name="T112" fmla="*/ 2147483646 w 10000"/>
                  <a:gd name="T113" fmla="*/ 2147483646 h 10001"/>
                  <a:gd name="T114" fmla="*/ 2147483646 w 10000"/>
                  <a:gd name="T115" fmla="*/ 2147483646 h 10001"/>
                  <a:gd name="T116" fmla="*/ 2147483646 w 10000"/>
                  <a:gd name="T117" fmla="*/ 2147483646 h 10001"/>
                  <a:gd name="T118" fmla="*/ 2147483646 w 10000"/>
                  <a:gd name="T119" fmla="*/ 2147483646 h 10001"/>
                  <a:gd name="T120" fmla="*/ 2147483646 w 10000"/>
                  <a:gd name="T121" fmla="*/ 2147483646 h 10001"/>
                  <a:gd name="T122" fmla="*/ 2147483646 w 10000"/>
                  <a:gd name="T123" fmla="*/ 2147483646 h 10001"/>
                  <a:gd name="T124" fmla="*/ 2147483646 w 10000"/>
                  <a:gd name="T125" fmla="*/ 2147483646 h 1000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000" h="10001">
                    <a:moveTo>
                      <a:pt x="7581" y="2950"/>
                    </a:moveTo>
                    <a:cubicBezTo>
                      <a:pt x="7635" y="2818"/>
                      <a:pt x="7688" y="2685"/>
                      <a:pt x="7742" y="2552"/>
                    </a:cubicBezTo>
                    <a:lnTo>
                      <a:pt x="8065" y="2312"/>
                    </a:lnTo>
                    <a:lnTo>
                      <a:pt x="9194" y="1754"/>
                    </a:lnTo>
                    <a:lnTo>
                      <a:pt x="9677" y="1595"/>
                    </a:lnTo>
                    <a:lnTo>
                      <a:pt x="10000" y="1116"/>
                    </a:lnTo>
                    <a:lnTo>
                      <a:pt x="9839" y="1037"/>
                    </a:lnTo>
                    <a:lnTo>
                      <a:pt x="9355" y="1197"/>
                    </a:lnTo>
                    <a:lnTo>
                      <a:pt x="8387" y="1435"/>
                    </a:lnTo>
                    <a:lnTo>
                      <a:pt x="7581" y="1356"/>
                    </a:lnTo>
                    <a:cubicBezTo>
                      <a:pt x="7635" y="1170"/>
                      <a:pt x="7688" y="983"/>
                      <a:pt x="7742" y="797"/>
                    </a:cubicBezTo>
                    <a:lnTo>
                      <a:pt x="7258" y="638"/>
                    </a:lnTo>
                    <a:lnTo>
                      <a:pt x="6290" y="479"/>
                    </a:lnTo>
                    <a:lnTo>
                      <a:pt x="5806" y="319"/>
                    </a:lnTo>
                    <a:lnTo>
                      <a:pt x="5323" y="0"/>
                    </a:lnTo>
                    <a:lnTo>
                      <a:pt x="4677" y="81"/>
                    </a:lnTo>
                    <a:lnTo>
                      <a:pt x="4516" y="159"/>
                    </a:lnTo>
                    <a:lnTo>
                      <a:pt x="3710" y="81"/>
                    </a:lnTo>
                    <a:cubicBezTo>
                      <a:pt x="3387" y="81"/>
                      <a:pt x="3476" y="72"/>
                      <a:pt x="3387" y="81"/>
                    </a:cubicBezTo>
                    <a:cubicBezTo>
                      <a:pt x="3298" y="89"/>
                      <a:pt x="3178" y="131"/>
                      <a:pt x="3178" y="131"/>
                    </a:cubicBezTo>
                    <a:cubicBezTo>
                      <a:pt x="3339" y="211"/>
                      <a:pt x="3245" y="168"/>
                      <a:pt x="3226" y="240"/>
                    </a:cubicBezTo>
                    <a:cubicBezTo>
                      <a:pt x="3207" y="310"/>
                      <a:pt x="3065" y="558"/>
                      <a:pt x="3065" y="558"/>
                    </a:cubicBezTo>
                    <a:lnTo>
                      <a:pt x="2581" y="797"/>
                    </a:lnTo>
                    <a:lnTo>
                      <a:pt x="2581" y="1275"/>
                    </a:lnTo>
                    <a:lnTo>
                      <a:pt x="2258" y="1595"/>
                    </a:lnTo>
                    <a:lnTo>
                      <a:pt x="1774" y="2631"/>
                    </a:lnTo>
                    <a:cubicBezTo>
                      <a:pt x="1828" y="2896"/>
                      <a:pt x="1881" y="3163"/>
                      <a:pt x="1935" y="3428"/>
                    </a:cubicBezTo>
                    <a:lnTo>
                      <a:pt x="968" y="4466"/>
                    </a:lnTo>
                    <a:lnTo>
                      <a:pt x="806" y="5582"/>
                    </a:lnTo>
                    <a:lnTo>
                      <a:pt x="806" y="6141"/>
                    </a:lnTo>
                    <a:cubicBezTo>
                      <a:pt x="752" y="6327"/>
                      <a:pt x="699" y="6514"/>
                      <a:pt x="645" y="6699"/>
                    </a:cubicBezTo>
                    <a:lnTo>
                      <a:pt x="968" y="7019"/>
                    </a:lnTo>
                    <a:lnTo>
                      <a:pt x="484" y="8294"/>
                    </a:lnTo>
                    <a:lnTo>
                      <a:pt x="0" y="8852"/>
                    </a:lnTo>
                    <a:cubicBezTo>
                      <a:pt x="54" y="8985"/>
                      <a:pt x="47" y="9085"/>
                      <a:pt x="161" y="9251"/>
                    </a:cubicBezTo>
                    <a:cubicBezTo>
                      <a:pt x="275" y="9417"/>
                      <a:pt x="316" y="9724"/>
                      <a:pt x="685" y="9848"/>
                    </a:cubicBezTo>
                    <a:cubicBezTo>
                      <a:pt x="1054" y="9973"/>
                      <a:pt x="2126" y="10011"/>
                      <a:pt x="2375" y="10000"/>
                    </a:cubicBezTo>
                    <a:cubicBezTo>
                      <a:pt x="2624" y="9989"/>
                      <a:pt x="2202" y="9881"/>
                      <a:pt x="2182" y="9783"/>
                    </a:cubicBezTo>
                    <a:cubicBezTo>
                      <a:pt x="2163" y="9685"/>
                      <a:pt x="2172" y="9527"/>
                      <a:pt x="2258" y="9410"/>
                    </a:cubicBezTo>
                    <a:cubicBezTo>
                      <a:pt x="2345" y="9293"/>
                      <a:pt x="2550" y="9220"/>
                      <a:pt x="2701" y="9082"/>
                    </a:cubicBezTo>
                    <a:cubicBezTo>
                      <a:pt x="2852" y="8944"/>
                      <a:pt x="3004" y="8707"/>
                      <a:pt x="3165" y="8584"/>
                    </a:cubicBezTo>
                    <a:cubicBezTo>
                      <a:pt x="3326" y="8461"/>
                      <a:pt x="3550" y="8459"/>
                      <a:pt x="3668" y="8344"/>
                    </a:cubicBezTo>
                    <a:cubicBezTo>
                      <a:pt x="3786" y="8229"/>
                      <a:pt x="3918" y="7996"/>
                      <a:pt x="3871" y="7895"/>
                    </a:cubicBezTo>
                    <a:cubicBezTo>
                      <a:pt x="3824" y="7794"/>
                      <a:pt x="3548" y="7789"/>
                      <a:pt x="3387" y="7736"/>
                    </a:cubicBezTo>
                    <a:cubicBezTo>
                      <a:pt x="3280" y="7629"/>
                      <a:pt x="3000" y="7495"/>
                      <a:pt x="3065" y="7416"/>
                    </a:cubicBezTo>
                    <a:cubicBezTo>
                      <a:pt x="3130" y="7337"/>
                      <a:pt x="3541" y="7312"/>
                      <a:pt x="3779" y="7260"/>
                    </a:cubicBezTo>
                    <a:cubicBezTo>
                      <a:pt x="3810" y="7153"/>
                      <a:pt x="3875" y="7075"/>
                      <a:pt x="3971" y="6968"/>
                    </a:cubicBezTo>
                    <a:cubicBezTo>
                      <a:pt x="4067" y="6861"/>
                      <a:pt x="4220" y="6700"/>
                      <a:pt x="4355" y="6620"/>
                    </a:cubicBezTo>
                    <a:cubicBezTo>
                      <a:pt x="4490" y="6540"/>
                      <a:pt x="4699" y="6570"/>
                      <a:pt x="4780" y="6490"/>
                    </a:cubicBezTo>
                    <a:cubicBezTo>
                      <a:pt x="4861" y="6410"/>
                      <a:pt x="4853" y="6226"/>
                      <a:pt x="4839" y="6141"/>
                    </a:cubicBezTo>
                    <a:cubicBezTo>
                      <a:pt x="5323" y="5822"/>
                      <a:pt x="5348" y="5984"/>
                      <a:pt x="5437" y="5921"/>
                    </a:cubicBezTo>
                    <a:cubicBezTo>
                      <a:pt x="5526" y="5858"/>
                      <a:pt x="5368" y="5818"/>
                      <a:pt x="5376" y="5762"/>
                    </a:cubicBezTo>
                    <a:cubicBezTo>
                      <a:pt x="5384" y="5706"/>
                      <a:pt x="5412" y="5665"/>
                      <a:pt x="5484" y="5582"/>
                    </a:cubicBezTo>
                    <a:cubicBezTo>
                      <a:pt x="5556" y="5499"/>
                      <a:pt x="5622" y="5319"/>
                      <a:pt x="5806" y="5264"/>
                    </a:cubicBezTo>
                    <a:cubicBezTo>
                      <a:pt x="5990" y="5209"/>
                      <a:pt x="6266" y="5289"/>
                      <a:pt x="6588" y="5253"/>
                    </a:cubicBezTo>
                    <a:cubicBezTo>
                      <a:pt x="6910" y="5217"/>
                      <a:pt x="7468" y="5176"/>
                      <a:pt x="7741" y="5045"/>
                    </a:cubicBezTo>
                    <a:cubicBezTo>
                      <a:pt x="8014" y="4914"/>
                      <a:pt x="8092" y="4629"/>
                      <a:pt x="8226" y="4466"/>
                    </a:cubicBezTo>
                    <a:cubicBezTo>
                      <a:pt x="8361" y="4303"/>
                      <a:pt x="8441" y="4199"/>
                      <a:pt x="8548" y="4066"/>
                    </a:cubicBezTo>
                    <a:lnTo>
                      <a:pt x="8226" y="3748"/>
                    </a:lnTo>
                    <a:cubicBezTo>
                      <a:pt x="8065" y="3668"/>
                      <a:pt x="7825" y="3557"/>
                      <a:pt x="7742" y="3509"/>
                    </a:cubicBezTo>
                    <a:cubicBezTo>
                      <a:pt x="7659" y="3461"/>
                      <a:pt x="7731" y="3475"/>
                      <a:pt x="7726" y="3458"/>
                    </a:cubicBezTo>
                    <a:lnTo>
                      <a:pt x="7581" y="3350"/>
                    </a:lnTo>
                    <a:lnTo>
                      <a:pt x="7581" y="295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auto">
              <a:xfrm>
                <a:off x="2472532" y="4591051"/>
                <a:ext cx="242887" cy="1179512"/>
              </a:xfrm>
              <a:custGeom>
                <a:avLst/>
                <a:gdLst>
                  <a:gd name="T0" fmla="*/ 2147483646 w 14463"/>
                  <a:gd name="T1" fmla="*/ 2147483646 h 11339"/>
                  <a:gd name="T2" fmla="*/ 2147483646 w 14463"/>
                  <a:gd name="T3" fmla="*/ 0 h 11339"/>
                  <a:gd name="T4" fmla="*/ 2147483646 w 14463"/>
                  <a:gd name="T5" fmla="*/ 2147483646 h 11339"/>
                  <a:gd name="T6" fmla="*/ 2147483646 w 14463"/>
                  <a:gd name="T7" fmla="*/ 2147483646 h 11339"/>
                  <a:gd name="T8" fmla="*/ 2147483646 w 14463"/>
                  <a:gd name="T9" fmla="*/ 2147483646 h 11339"/>
                  <a:gd name="T10" fmla="*/ 2147483646 w 14463"/>
                  <a:gd name="T11" fmla="*/ 2147483646 h 11339"/>
                  <a:gd name="T12" fmla="*/ 2147483646 w 14463"/>
                  <a:gd name="T13" fmla="*/ 2147483646 h 11339"/>
                  <a:gd name="T14" fmla="*/ 2147483646 w 14463"/>
                  <a:gd name="T15" fmla="*/ 2147483646 h 11339"/>
                  <a:gd name="T16" fmla="*/ 2147483646 w 14463"/>
                  <a:gd name="T17" fmla="*/ 2147483646 h 11339"/>
                  <a:gd name="T18" fmla="*/ 2147483646 w 14463"/>
                  <a:gd name="T19" fmla="*/ 2147483646 h 11339"/>
                  <a:gd name="T20" fmla="*/ 2147483646 w 14463"/>
                  <a:gd name="T21" fmla="*/ 2147483646 h 11339"/>
                  <a:gd name="T22" fmla="*/ 2147483646 w 14463"/>
                  <a:gd name="T23" fmla="*/ 2147483646 h 11339"/>
                  <a:gd name="T24" fmla="*/ 2147483646 w 14463"/>
                  <a:gd name="T25" fmla="*/ 2147483646 h 11339"/>
                  <a:gd name="T26" fmla="*/ 2147483646 w 14463"/>
                  <a:gd name="T27" fmla="*/ 2147483646 h 11339"/>
                  <a:gd name="T28" fmla="*/ 2147483646 w 14463"/>
                  <a:gd name="T29" fmla="*/ 2147483646 h 11339"/>
                  <a:gd name="T30" fmla="*/ 2147483646 w 14463"/>
                  <a:gd name="T31" fmla="*/ 2147483646 h 11339"/>
                  <a:gd name="T32" fmla="*/ 2147483646 w 14463"/>
                  <a:gd name="T33" fmla="*/ 2147483646 h 11339"/>
                  <a:gd name="T34" fmla="*/ 2147483646 w 14463"/>
                  <a:gd name="T35" fmla="*/ 2147483646 h 11339"/>
                  <a:gd name="T36" fmla="*/ 2147483646 w 14463"/>
                  <a:gd name="T37" fmla="*/ 2147483646 h 11339"/>
                  <a:gd name="T38" fmla="*/ 2147483646 w 14463"/>
                  <a:gd name="T39" fmla="*/ 2147483646 h 11339"/>
                  <a:gd name="T40" fmla="*/ 2147483646 w 14463"/>
                  <a:gd name="T41" fmla="*/ 2147483646 h 11339"/>
                  <a:gd name="T42" fmla="*/ 2147483646 w 14463"/>
                  <a:gd name="T43" fmla="*/ 2147483646 h 11339"/>
                  <a:gd name="T44" fmla="*/ 2147483646 w 14463"/>
                  <a:gd name="T45" fmla="*/ 2147483646 h 11339"/>
                  <a:gd name="T46" fmla="*/ 2147483646 w 14463"/>
                  <a:gd name="T47" fmla="*/ 2147483646 h 11339"/>
                  <a:gd name="T48" fmla="*/ 2147483646 w 14463"/>
                  <a:gd name="T49" fmla="*/ 2147483646 h 11339"/>
                  <a:gd name="T50" fmla="*/ 2147483646 w 14463"/>
                  <a:gd name="T51" fmla="*/ 2147483646 h 11339"/>
                  <a:gd name="T52" fmla="*/ 2147483646 w 14463"/>
                  <a:gd name="T53" fmla="*/ 2147483646 h 11339"/>
                  <a:gd name="T54" fmla="*/ 2147483646 w 14463"/>
                  <a:gd name="T55" fmla="*/ 2147483646 h 11339"/>
                  <a:gd name="T56" fmla="*/ 2147483646 w 14463"/>
                  <a:gd name="T57" fmla="*/ 2147483646 h 11339"/>
                  <a:gd name="T58" fmla="*/ 2147483646 w 14463"/>
                  <a:gd name="T59" fmla="*/ 2147483646 h 11339"/>
                  <a:gd name="T60" fmla="*/ 2147483646 w 14463"/>
                  <a:gd name="T61" fmla="*/ 2147483646 h 11339"/>
                  <a:gd name="T62" fmla="*/ 2147483646 w 14463"/>
                  <a:gd name="T63" fmla="*/ 2147483646 h 11339"/>
                  <a:gd name="T64" fmla="*/ 0 w 14463"/>
                  <a:gd name="T65" fmla="*/ 2147483646 h 11339"/>
                  <a:gd name="T66" fmla="*/ 2147483646 w 14463"/>
                  <a:gd name="T67" fmla="*/ 2147483646 h 11339"/>
                  <a:gd name="T68" fmla="*/ 2147483646 w 14463"/>
                  <a:gd name="T69" fmla="*/ 2147483646 h 11339"/>
                  <a:gd name="T70" fmla="*/ 2147483646 w 14463"/>
                  <a:gd name="T71" fmla="*/ 2147483646 h 11339"/>
                  <a:gd name="T72" fmla="*/ 2147483646 w 14463"/>
                  <a:gd name="T73" fmla="*/ 2147483646 h 11339"/>
                  <a:gd name="T74" fmla="*/ 2147483646 w 14463"/>
                  <a:gd name="T75" fmla="*/ 2147483646 h 11339"/>
                  <a:gd name="T76" fmla="*/ 2147483646 w 14463"/>
                  <a:gd name="T77" fmla="*/ 2147483646 h 11339"/>
                  <a:gd name="T78" fmla="*/ 2147483646 w 14463"/>
                  <a:gd name="T79" fmla="*/ 2147483646 h 11339"/>
                  <a:gd name="T80" fmla="*/ 2147483646 w 14463"/>
                  <a:gd name="T81" fmla="*/ 2147483646 h 11339"/>
                  <a:gd name="T82" fmla="*/ 2147483646 w 14463"/>
                  <a:gd name="T83" fmla="*/ 2147483646 h 11339"/>
                  <a:gd name="T84" fmla="*/ 2147483646 w 14463"/>
                  <a:gd name="T85" fmla="*/ 2147483646 h 113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463" h="11339">
                    <a:moveTo>
                      <a:pt x="8188" y="209"/>
                    </a:moveTo>
                    <a:lnTo>
                      <a:pt x="8780" y="0"/>
                    </a:lnTo>
                    <a:lnTo>
                      <a:pt x="10217" y="207"/>
                    </a:lnTo>
                    <a:cubicBezTo>
                      <a:pt x="10556" y="264"/>
                      <a:pt x="10640" y="126"/>
                      <a:pt x="10761" y="229"/>
                    </a:cubicBezTo>
                    <a:cubicBezTo>
                      <a:pt x="10936" y="271"/>
                      <a:pt x="11461" y="322"/>
                      <a:pt x="11696" y="417"/>
                    </a:cubicBezTo>
                    <a:cubicBezTo>
                      <a:pt x="11902" y="494"/>
                      <a:pt x="11642" y="593"/>
                      <a:pt x="11730" y="676"/>
                    </a:cubicBezTo>
                    <a:cubicBezTo>
                      <a:pt x="11818" y="759"/>
                      <a:pt x="12063" y="841"/>
                      <a:pt x="12227" y="913"/>
                    </a:cubicBezTo>
                    <a:lnTo>
                      <a:pt x="12983" y="1126"/>
                    </a:lnTo>
                    <a:lnTo>
                      <a:pt x="12748" y="1307"/>
                    </a:lnTo>
                    <a:cubicBezTo>
                      <a:pt x="12663" y="1515"/>
                      <a:pt x="11910" y="1697"/>
                      <a:pt x="11825" y="1905"/>
                    </a:cubicBezTo>
                    <a:lnTo>
                      <a:pt x="10725" y="2530"/>
                    </a:lnTo>
                    <a:lnTo>
                      <a:pt x="10429" y="2947"/>
                    </a:lnTo>
                    <a:cubicBezTo>
                      <a:pt x="10471" y="3165"/>
                      <a:pt x="10514" y="3383"/>
                      <a:pt x="10556" y="3601"/>
                    </a:cubicBezTo>
                    <a:lnTo>
                      <a:pt x="10852" y="3839"/>
                    </a:lnTo>
                    <a:lnTo>
                      <a:pt x="10345" y="3839"/>
                    </a:lnTo>
                    <a:lnTo>
                      <a:pt x="11191" y="4197"/>
                    </a:lnTo>
                    <a:cubicBezTo>
                      <a:pt x="11149" y="4405"/>
                      <a:pt x="11106" y="4613"/>
                      <a:pt x="11064" y="4821"/>
                    </a:cubicBezTo>
                    <a:lnTo>
                      <a:pt x="10599" y="5030"/>
                    </a:lnTo>
                    <a:lnTo>
                      <a:pt x="9456" y="5298"/>
                    </a:lnTo>
                    <a:lnTo>
                      <a:pt x="8822" y="6012"/>
                    </a:lnTo>
                    <a:lnTo>
                      <a:pt x="8272" y="6161"/>
                    </a:lnTo>
                    <a:lnTo>
                      <a:pt x="8526" y="6429"/>
                    </a:lnTo>
                    <a:lnTo>
                      <a:pt x="8145" y="7084"/>
                    </a:lnTo>
                    <a:lnTo>
                      <a:pt x="7299" y="7768"/>
                    </a:lnTo>
                    <a:lnTo>
                      <a:pt x="7383" y="8155"/>
                    </a:lnTo>
                    <a:lnTo>
                      <a:pt x="7680" y="8393"/>
                    </a:lnTo>
                    <a:cubicBezTo>
                      <a:pt x="7624" y="8571"/>
                      <a:pt x="7567" y="8750"/>
                      <a:pt x="7511" y="8928"/>
                    </a:cubicBezTo>
                    <a:lnTo>
                      <a:pt x="7003" y="9465"/>
                    </a:lnTo>
                    <a:lnTo>
                      <a:pt x="10190" y="10380"/>
                    </a:lnTo>
                    <a:cubicBezTo>
                      <a:pt x="10685" y="10621"/>
                      <a:pt x="15360" y="10855"/>
                      <a:pt x="14311" y="11050"/>
                    </a:cubicBezTo>
                    <a:cubicBezTo>
                      <a:pt x="11744" y="11422"/>
                      <a:pt x="9928" y="11345"/>
                      <a:pt x="8880" y="11304"/>
                    </a:cubicBezTo>
                    <a:lnTo>
                      <a:pt x="3686" y="10662"/>
                    </a:lnTo>
                    <a:lnTo>
                      <a:pt x="0" y="9499"/>
                    </a:lnTo>
                    <a:lnTo>
                      <a:pt x="1492" y="8492"/>
                    </a:lnTo>
                    <a:lnTo>
                      <a:pt x="2079" y="7943"/>
                    </a:lnTo>
                    <a:lnTo>
                      <a:pt x="4644" y="6748"/>
                    </a:lnTo>
                    <a:cubicBezTo>
                      <a:pt x="4630" y="6430"/>
                      <a:pt x="2665" y="7030"/>
                      <a:pt x="2651" y="6712"/>
                    </a:cubicBezTo>
                    <a:lnTo>
                      <a:pt x="4099" y="5323"/>
                    </a:lnTo>
                    <a:lnTo>
                      <a:pt x="5760" y="4554"/>
                    </a:lnTo>
                    <a:cubicBezTo>
                      <a:pt x="5651" y="3371"/>
                      <a:pt x="6192" y="4301"/>
                      <a:pt x="6082" y="3119"/>
                    </a:cubicBezTo>
                    <a:lnTo>
                      <a:pt x="7891" y="1548"/>
                    </a:lnTo>
                    <a:lnTo>
                      <a:pt x="8314" y="982"/>
                    </a:lnTo>
                    <a:lnTo>
                      <a:pt x="8188" y="209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5" name="Freeform 174"/>
              <p:cNvSpPr>
                <a:spLocks/>
              </p:cNvSpPr>
              <p:nvPr/>
            </p:nvSpPr>
            <p:spPr bwMode="auto">
              <a:xfrm>
                <a:off x="2793207" y="4643438"/>
                <a:ext cx="200025" cy="187325"/>
              </a:xfrm>
              <a:custGeom>
                <a:avLst/>
                <a:gdLst>
                  <a:gd name="T0" fmla="*/ 2147483646 w 168"/>
                  <a:gd name="T1" fmla="*/ 0 h 156"/>
                  <a:gd name="T2" fmla="*/ 0 w 168"/>
                  <a:gd name="T3" fmla="*/ 2147483646 h 156"/>
                  <a:gd name="T4" fmla="*/ 0 w 168"/>
                  <a:gd name="T5" fmla="*/ 2147483646 h 156"/>
                  <a:gd name="T6" fmla="*/ 2147483646 w 168"/>
                  <a:gd name="T7" fmla="*/ 2147483646 h 156"/>
                  <a:gd name="T8" fmla="*/ 2147483646 w 168"/>
                  <a:gd name="T9" fmla="*/ 2147483646 h 156"/>
                  <a:gd name="T10" fmla="*/ 2147483646 w 168"/>
                  <a:gd name="T11" fmla="*/ 2147483646 h 156"/>
                  <a:gd name="T12" fmla="*/ 2147483646 w 168"/>
                  <a:gd name="T13" fmla="*/ 2147483646 h 156"/>
                  <a:gd name="T14" fmla="*/ 2147483646 w 168"/>
                  <a:gd name="T15" fmla="*/ 2147483646 h 156"/>
                  <a:gd name="T16" fmla="*/ 2147483646 w 168"/>
                  <a:gd name="T17" fmla="*/ 2147483646 h 156"/>
                  <a:gd name="T18" fmla="*/ 2147483646 w 168"/>
                  <a:gd name="T19" fmla="*/ 2147483646 h 156"/>
                  <a:gd name="T20" fmla="*/ 2147483646 w 168"/>
                  <a:gd name="T21" fmla="*/ 2147483646 h 156"/>
                  <a:gd name="T22" fmla="*/ 2147483646 w 168"/>
                  <a:gd name="T23" fmla="*/ 2147483646 h 156"/>
                  <a:gd name="T24" fmla="*/ 2147483646 w 168"/>
                  <a:gd name="T25" fmla="*/ 2147483646 h 156"/>
                  <a:gd name="T26" fmla="*/ 2147483646 w 168"/>
                  <a:gd name="T27" fmla="*/ 2147483646 h 156"/>
                  <a:gd name="T28" fmla="*/ 2147483646 w 168"/>
                  <a:gd name="T29" fmla="*/ 2147483646 h 156"/>
                  <a:gd name="T30" fmla="*/ 2147483646 w 168"/>
                  <a:gd name="T31" fmla="*/ 2147483646 h 156"/>
                  <a:gd name="T32" fmla="*/ 2147483646 w 168"/>
                  <a:gd name="T33" fmla="*/ 2147483646 h 156"/>
                  <a:gd name="T34" fmla="*/ 2147483646 w 168"/>
                  <a:gd name="T35" fmla="*/ 2147483646 h 156"/>
                  <a:gd name="T36" fmla="*/ 2147483646 w 168"/>
                  <a:gd name="T37" fmla="*/ 0 h 156"/>
                  <a:gd name="T38" fmla="*/ 2147483646 w 168"/>
                  <a:gd name="T39" fmla="*/ 0 h 1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68" h="156">
                    <a:moveTo>
                      <a:pt x="48" y="0"/>
                    </a:moveTo>
                    <a:lnTo>
                      <a:pt x="0" y="36"/>
                    </a:lnTo>
                    <a:lnTo>
                      <a:pt x="0" y="48"/>
                    </a:lnTo>
                    <a:lnTo>
                      <a:pt x="18" y="72"/>
                    </a:lnTo>
                    <a:lnTo>
                      <a:pt x="36" y="84"/>
                    </a:lnTo>
                    <a:lnTo>
                      <a:pt x="72" y="96"/>
                    </a:lnTo>
                    <a:lnTo>
                      <a:pt x="90" y="108"/>
                    </a:lnTo>
                    <a:lnTo>
                      <a:pt x="84" y="150"/>
                    </a:lnTo>
                    <a:lnTo>
                      <a:pt x="114" y="156"/>
                    </a:lnTo>
                    <a:lnTo>
                      <a:pt x="150" y="138"/>
                    </a:lnTo>
                    <a:lnTo>
                      <a:pt x="168" y="126"/>
                    </a:lnTo>
                    <a:lnTo>
                      <a:pt x="162" y="114"/>
                    </a:lnTo>
                    <a:lnTo>
                      <a:pt x="162" y="90"/>
                    </a:lnTo>
                    <a:lnTo>
                      <a:pt x="144" y="84"/>
                    </a:lnTo>
                    <a:lnTo>
                      <a:pt x="120" y="54"/>
                    </a:lnTo>
                    <a:lnTo>
                      <a:pt x="108" y="42"/>
                    </a:lnTo>
                    <a:lnTo>
                      <a:pt x="90" y="12"/>
                    </a:lnTo>
                    <a:lnTo>
                      <a:pt x="90" y="6"/>
                    </a:lnTo>
                    <a:lnTo>
                      <a:pt x="7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6" name="Freeform 175"/>
              <p:cNvSpPr>
                <a:spLocks/>
              </p:cNvSpPr>
              <p:nvPr/>
            </p:nvSpPr>
            <p:spPr bwMode="auto">
              <a:xfrm>
                <a:off x="2639219" y="4435476"/>
                <a:ext cx="266700" cy="287337"/>
              </a:xfrm>
              <a:custGeom>
                <a:avLst/>
                <a:gdLst>
                  <a:gd name="T0" fmla="*/ 2147483646 w 10141"/>
                  <a:gd name="T1" fmla="*/ 2147483646 h 10000"/>
                  <a:gd name="T2" fmla="*/ 2147483646 w 10141"/>
                  <a:gd name="T3" fmla="*/ 2147483646 h 10000"/>
                  <a:gd name="T4" fmla="*/ 2147483646 w 10141"/>
                  <a:gd name="T5" fmla="*/ 2147483646 h 10000"/>
                  <a:gd name="T6" fmla="*/ 2147483646 w 10141"/>
                  <a:gd name="T7" fmla="*/ 2147483646 h 10000"/>
                  <a:gd name="T8" fmla="*/ 2147483646 w 10141"/>
                  <a:gd name="T9" fmla="*/ 2147483646 h 10000"/>
                  <a:gd name="T10" fmla="*/ 2147483646 w 10141"/>
                  <a:gd name="T11" fmla="*/ 2147483646 h 10000"/>
                  <a:gd name="T12" fmla="*/ 2147483646 w 10141"/>
                  <a:gd name="T13" fmla="*/ 2147483646 h 10000"/>
                  <a:gd name="T14" fmla="*/ 2147483646 w 10141"/>
                  <a:gd name="T15" fmla="*/ 2147483646 h 10000"/>
                  <a:gd name="T16" fmla="*/ 2147483646 w 10141"/>
                  <a:gd name="T17" fmla="*/ 2147483646 h 10000"/>
                  <a:gd name="T18" fmla="*/ 2147483646 w 10141"/>
                  <a:gd name="T19" fmla="*/ 2147483646 h 10000"/>
                  <a:gd name="T20" fmla="*/ 2147483646 w 10141"/>
                  <a:gd name="T21" fmla="*/ 2147483646 h 10000"/>
                  <a:gd name="T22" fmla="*/ 2147483646 w 10141"/>
                  <a:gd name="T23" fmla="*/ 2147483646 h 10000"/>
                  <a:gd name="T24" fmla="*/ 2147483646 w 10141"/>
                  <a:gd name="T25" fmla="*/ 2147483646 h 10000"/>
                  <a:gd name="T26" fmla="*/ 2147483646 w 10141"/>
                  <a:gd name="T27" fmla="*/ 0 h 10000"/>
                  <a:gd name="T28" fmla="*/ 2147483646 w 10141"/>
                  <a:gd name="T29" fmla="*/ 2147483646 h 10000"/>
                  <a:gd name="T30" fmla="*/ 2147483646 w 10141"/>
                  <a:gd name="T31" fmla="*/ 2147483646 h 10000"/>
                  <a:gd name="T32" fmla="*/ 2147483646 w 10141"/>
                  <a:gd name="T33" fmla="*/ 2147483646 h 10000"/>
                  <a:gd name="T34" fmla="*/ 2147483646 w 10141"/>
                  <a:gd name="T35" fmla="*/ 2147483646 h 10000"/>
                  <a:gd name="T36" fmla="*/ 2147483646 w 10141"/>
                  <a:gd name="T37" fmla="*/ 2147483646 h 10000"/>
                  <a:gd name="T38" fmla="*/ 2147483646 w 10141"/>
                  <a:gd name="T39" fmla="*/ 2147483646 h 10000"/>
                  <a:gd name="T40" fmla="*/ 2147483646 w 10141"/>
                  <a:gd name="T41" fmla="*/ 2147483646 h 10000"/>
                  <a:gd name="T42" fmla="*/ 2147483646 w 10141"/>
                  <a:gd name="T43" fmla="*/ 2147483646 h 10000"/>
                  <a:gd name="T44" fmla="*/ 2147483646 w 10141"/>
                  <a:gd name="T45" fmla="*/ 2147483646 h 10000"/>
                  <a:gd name="T46" fmla="*/ 2147483646 w 10141"/>
                  <a:gd name="T47" fmla="*/ 2147483646 h 10000"/>
                  <a:gd name="T48" fmla="*/ 2147483646 w 10141"/>
                  <a:gd name="T49" fmla="*/ 2147483646 h 10000"/>
                  <a:gd name="T50" fmla="*/ 2147483646 w 10141"/>
                  <a:gd name="T51" fmla="*/ 2147483646 h 10000"/>
                  <a:gd name="T52" fmla="*/ 2147483646 w 10141"/>
                  <a:gd name="T53" fmla="*/ 2147483646 h 10000"/>
                  <a:gd name="T54" fmla="*/ 2147483646 w 10141"/>
                  <a:gd name="T55" fmla="*/ 2147483646 h 10000"/>
                  <a:gd name="T56" fmla="*/ 2147483646 w 10141"/>
                  <a:gd name="T57" fmla="*/ 2147483646 h 10000"/>
                  <a:gd name="T58" fmla="*/ 2147483646 w 10141"/>
                  <a:gd name="T59" fmla="*/ 2147483646 h 10000"/>
                  <a:gd name="T60" fmla="*/ 2147483646 w 10141"/>
                  <a:gd name="T61" fmla="*/ 2147483646 h 100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141" h="10000">
                    <a:moveTo>
                      <a:pt x="6087" y="9512"/>
                    </a:moveTo>
                    <a:lnTo>
                      <a:pt x="6087" y="9024"/>
                    </a:lnTo>
                    <a:lnTo>
                      <a:pt x="8249" y="7561"/>
                    </a:lnTo>
                    <a:lnTo>
                      <a:pt x="9600" y="7561"/>
                    </a:lnTo>
                    <a:lnTo>
                      <a:pt x="10141" y="7805"/>
                    </a:lnTo>
                    <a:lnTo>
                      <a:pt x="10141" y="6098"/>
                    </a:lnTo>
                    <a:lnTo>
                      <a:pt x="10141" y="5122"/>
                    </a:lnTo>
                    <a:cubicBezTo>
                      <a:pt x="10141" y="5122"/>
                      <a:pt x="8790" y="4878"/>
                      <a:pt x="8519" y="4878"/>
                    </a:cubicBezTo>
                    <a:lnTo>
                      <a:pt x="7979" y="4146"/>
                    </a:lnTo>
                    <a:lnTo>
                      <a:pt x="7979" y="3171"/>
                    </a:lnTo>
                    <a:lnTo>
                      <a:pt x="6087" y="2439"/>
                    </a:lnTo>
                    <a:lnTo>
                      <a:pt x="4465" y="1707"/>
                    </a:lnTo>
                    <a:lnTo>
                      <a:pt x="4195" y="244"/>
                    </a:lnTo>
                    <a:lnTo>
                      <a:pt x="2573" y="0"/>
                    </a:lnTo>
                    <a:lnTo>
                      <a:pt x="1492" y="732"/>
                    </a:lnTo>
                    <a:lnTo>
                      <a:pt x="411" y="976"/>
                    </a:lnTo>
                    <a:cubicBezTo>
                      <a:pt x="591" y="1220"/>
                      <a:pt x="924" y="1260"/>
                      <a:pt x="952" y="1707"/>
                    </a:cubicBezTo>
                    <a:cubicBezTo>
                      <a:pt x="980" y="2154"/>
                      <a:pt x="691" y="3085"/>
                      <a:pt x="578" y="3659"/>
                    </a:cubicBezTo>
                    <a:cubicBezTo>
                      <a:pt x="465" y="4234"/>
                      <a:pt x="368" y="4765"/>
                      <a:pt x="272" y="5154"/>
                    </a:cubicBezTo>
                    <a:cubicBezTo>
                      <a:pt x="176" y="5543"/>
                      <a:pt x="-27" y="5787"/>
                      <a:pt x="2" y="5992"/>
                    </a:cubicBezTo>
                    <a:cubicBezTo>
                      <a:pt x="31" y="6197"/>
                      <a:pt x="243" y="6244"/>
                      <a:pt x="446" y="6383"/>
                    </a:cubicBezTo>
                    <a:cubicBezTo>
                      <a:pt x="649" y="6522"/>
                      <a:pt x="1138" y="6592"/>
                      <a:pt x="1222" y="6829"/>
                    </a:cubicBezTo>
                    <a:cubicBezTo>
                      <a:pt x="1306" y="7066"/>
                      <a:pt x="1042" y="7480"/>
                      <a:pt x="952" y="7805"/>
                    </a:cubicBezTo>
                    <a:lnTo>
                      <a:pt x="2033" y="9512"/>
                    </a:lnTo>
                    <a:lnTo>
                      <a:pt x="2303" y="10000"/>
                    </a:lnTo>
                    <a:lnTo>
                      <a:pt x="2844" y="9756"/>
                    </a:lnTo>
                    <a:lnTo>
                      <a:pt x="3384" y="9756"/>
                    </a:lnTo>
                    <a:lnTo>
                      <a:pt x="4736" y="10000"/>
                    </a:lnTo>
                    <a:lnTo>
                      <a:pt x="5006" y="9756"/>
                    </a:lnTo>
                    <a:lnTo>
                      <a:pt x="6087" y="9512"/>
                    </a:lnTo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7" name="Freeform 176"/>
              <p:cNvSpPr>
                <a:spLocks/>
              </p:cNvSpPr>
              <p:nvPr/>
            </p:nvSpPr>
            <p:spPr bwMode="auto">
              <a:xfrm>
                <a:off x="2506687" y="4157568"/>
                <a:ext cx="195262" cy="139700"/>
              </a:xfrm>
              <a:custGeom>
                <a:avLst/>
                <a:gdLst>
                  <a:gd name="T0" fmla="*/ 0 w 10000"/>
                  <a:gd name="T1" fmla="*/ 2147483646 h 10000"/>
                  <a:gd name="T2" fmla="*/ 0 w 10000"/>
                  <a:gd name="T3" fmla="*/ 2147483646 h 10000"/>
                  <a:gd name="T4" fmla="*/ 2147483646 w 10000"/>
                  <a:gd name="T5" fmla="*/ 2147483646 h 10000"/>
                  <a:gd name="T6" fmla="*/ 2147483646 w 10000"/>
                  <a:gd name="T7" fmla="*/ 2147483646 h 10000"/>
                  <a:gd name="T8" fmla="*/ 2147483646 w 10000"/>
                  <a:gd name="T9" fmla="*/ 2147483646 h 10000"/>
                  <a:gd name="T10" fmla="*/ 2147483646 w 10000"/>
                  <a:gd name="T11" fmla="*/ 2147483646 h 10000"/>
                  <a:gd name="T12" fmla="*/ 2147483646 w 10000"/>
                  <a:gd name="T13" fmla="*/ 2147483646 h 10000"/>
                  <a:gd name="T14" fmla="*/ 2147483646 w 10000"/>
                  <a:gd name="T15" fmla="*/ 2147483646 h 10000"/>
                  <a:gd name="T16" fmla="*/ 2147483646 w 10000"/>
                  <a:gd name="T17" fmla="*/ 2147483646 h 10000"/>
                  <a:gd name="T18" fmla="*/ 2147483646 w 10000"/>
                  <a:gd name="T19" fmla="*/ 2147483646 h 10000"/>
                  <a:gd name="T20" fmla="*/ 2147483646 w 10000"/>
                  <a:gd name="T21" fmla="*/ 2147483646 h 10000"/>
                  <a:gd name="T22" fmla="*/ 2147483646 w 10000"/>
                  <a:gd name="T23" fmla="*/ 0 h 100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00" h="10000">
                    <a:moveTo>
                      <a:pt x="0" y="3889"/>
                    </a:moveTo>
                    <a:lnTo>
                      <a:pt x="0" y="3889"/>
                    </a:lnTo>
                    <a:lnTo>
                      <a:pt x="2000" y="5556"/>
                    </a:lnTo>
                    <a:lnTo>
                      <a:pt x="3200" y="7222"/>
                    </a:lnTo>
                    <a:lnTo>
                      <a:pt x="4800" y="7222"/>
                    </a:lnTo>
                    <a:lnTo>
                      <a:pt x="5600" y="8889"/>
                    </a:lnTo>
                    <a:lnTo>
                      <a:pt x="5268" y="8163"/>
                    </a:lnTo>
                    <a:lnTo>
                      <a:pt x="5600" y="8889"/>
                    </a:lnTo>
                    <a:lnTo>
                      <a:pt x="6400" y="10000"/>
                    </a:lnTo>
                    <a:lnTo>
                      <a:pt x="7200" y="3889"/>
                    </a:lnTo>
                    <a:cubicBezTo>
                      <a:pt x="7067" y="2963"/>
                      <a:pt x="6933" y="2037"/>
                      <a:pt x="6800" y="1111"/>
                    </a:cubicBezTo>
                    <a:lnTo>
                      <a:pt x="10000" y="0"/>
                    </a:lnTo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8" name="Freeform 177"/>
              <p:cNvSpPr>
                <a:spLocks/>
              </p:cNvSpPr>
              <p:nvPr/>
            </p:nvSpPr>
            <p:spPr bwMode="auto">
              <a:xfrm>
                <a:off x="2826544" y="4000501"/>
                <a:ext cx="117475" cy="179387"/>
              </a:xfrm>
              <a:custGeom>
                <a:avLst/>
                <a:gdLst>
                  <a:gd name="T0" fmla="*/ 2147483646 w 90"/>
                  <a:gd name="T1" fmla="*/ 2147483646 h 138"/>
                  <a:gd name="T2" fmla="*/ 2147483646 w 90"/>
                  <a:gd name="T3" fmla="*/ 2147483646 h 138"/>
                  <a:gd name="T4" fmla="*/ 2147483646 w 90"/>
                  <a:gd name="T5" fmla="*/ 2147483646 h 138"/>
                  <a:gd name="T6" fmla="*/ 2147483646 w 90"/>
                  <a:gd name="T7" fmla="*/ 2147483646 h 138"/>
                  <a:gd name="T8" fmla="*/ 2147483646 w 90"/>
                  <a:gd name="T9" fmla="*/ 2147483646 h 138"/>
                  <a:gd name="T10" fmla="*/ 2147483646 w 90"/>
                  <a:gd name="T11" fmla="*/ 2147483646 h 138"/>
                  <a:gd name="T12" fmla="*/ 2147483646 w 90"/>
                  <a:gd name="T13" fmla="*/ 2147483646 h 138"/>
                  <a:gd name="T14" fmla="*/ 2147483646 w 90"/>
                  <a:gd name="T15" fmla="*/ 0 h 138"/>
                  <a:gd name="T16" fmla="*/ 2147483646 w 90"/>
                  <a:gd name="T17" fmla="*/ 2147483646 h 138"/>
                  <a:gd name="T18" fmla="*/ 0 w 90"/>
                  <a:gd name="T19" fmla="*/ 2147483646 h 138"/>
                  <a:gd name="T20" fmla="*/ 2147483646 w 90"/>
                  <a:gd name="T21" fmla="*/ 2147483646 h 138"/>
                  <a:gd name="T22" fmla="*/ 2147483646 w 90"/>
                  <a:gd name="T23" fmla="*/ 2147483646 h 138"/>
                  <a:gd name="T24" fmla="*/ 2147483646 w 90"/>
                  <a:gd name="T25" fmla="*/ 2147483646 h 138"/>
                  <a:gd name="T26" fmla="*/ 2147483646 w 90"/>
                  <a:gd name="T27" fmla="*/ 2147483646 h 138"/>
                  <a:gd name="T28" fmla="*/ 2147483646 w 90"/>
                  <a:gd name="T29" fmla="*/ 2147483646 h 138"/>
                  <a:gd name="T30" fmla="*/ 2147483646 w 90"/>
                  <a:gd name="T31" fmla="*/ 2147483646 h 138"/>
                  <a:gd name="T32" fmla="*/ 2147483646 w 90"/>
                  <a:gd name="T33" fmla="*/ 2147483646 h 138"/>
                  <a:gd name="T34" fmla="*/ 2147483646 w 90"/>
                  <a:gd name="T35" fmla="*/ 2147483646 h 1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0" h="138">
                    <a:moveTo>
                      <a:pt x="90" y="126"/>
                    </a:moveTo>
                    <a:lnTo>
                      <a:pt x="78" y="102"/>
                    </a:lnTo>
                    <a:lnTo>
                      <a:pt x="66" y="78"/>
                    </a:lnTo>
                    <a:lnTo>
                      <a:pt x="84" y="60"/>
                    </a:lnTo>
                    <a:lnTo>
                      <a:pt x="90" y="42"/>
                    </a:lnTo>
                    <a:lnTo>
                      <a:pt x="66" y="36"/>
                    </a:lnTo>
                    <a:lnTo>
                      <a:pt x="60" y="18"/>
                    </a:lnTo>
                    <a:lnTo>
                      <a:pt x="36" y="0"/>
                    </a:lnTo>
                    <a:lnTo>
                      <a:pt x="12" y="24"/>
                    </a:lnTo>
                    <a:lnTo>
                      <a:pt x="0" y="42"/>
                    </a:lnTo>
                    <a:lnTo>
                      <a:pt x="6" y="60"/>
                    </a:lnTo>
                    <a:lnTo>
                      <a:pt x="18" y="66"/>
                    </a:lnTo>
                    <a:lnTo>
                      <a:pt x="30" y="84"/>
                    </a:lnTo>
                    <a:lnTo>
                      <a:pt x="24" y="120"/>
                    </a:lnTo>
                    <a:lnTo>
                      <a:pt x="42" y="138"/>
                    </a:lnTo>
                    <a:lnTo>
                      <a:pt x="60" y="132"/>
                    </a:lnTo>
                    <a:lnTo>
                      <a:pt x="90" y="126"/>
                    </a:lnTo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9" name="Freeform 178"/>
              <p:cNvSpPr>
                <a:spLocks/>
              </p:cNvSpPr>
              <p:nvPr/>
            </p:nvSpPr>
            <p:spPr bwMode="auto">
              <a:xfrm>
                <a:off x="3009107" y="4064001"/>
                <a:ext cx="76200" cy="93662"/>
              </a:xfrm>
              <a:custGeom>
                <a:avLst/>
                <a:gdLst>
                  <a:gd name="T0" fmla="*/ 2147483646 w 60"/>
                  <a:gd name="T1" fmla="*/ 2147483646 h 72"/>
                  <a:gd name="T2" fmla="*/ 2147483646 w 60"/>
                  <a:gd name="T3" fmla="*/ 2147483646 h 72"/>
                  <a:gd name="T4" fmla="*/ 2147483646 w 60"/>
                  <a:gd name="T5" fmla="*/ 2147483646 h 72"/>
                  <a:gd name="T6" fmla="*/ 2147483646 w 60"/>
                  <a:gd name="T7" fmla="*/ 2147483646 h 72"/>
                  <a:gd name="T8" fmla="*/ 2147483646 w 60"/>
                  <a:gd name="T9" fmla="*/ 2147483646 h 72"/>
                  <a:gd name="T10" fmla="*/ 2147483646 w 60"/>
                  <a:gd name="T11" fmla="*/ 0 h 72"/>
                  <a:gd name="T12" fmla="*/ 2147483646 w 60"/>
                  <a:gd name="T13" fmla="*/ 0 h 72"/>
                  <a:gd name="T14" fmla="*/ 0 w 60"/>
                  <a:gd name="T15" fmla="*/ 2147483646 h 72"/>
                  <a:gd name="T16" fmla="*/ 2147483646 w 60"/>
                  <a:gd name="T17" fmla="*/ 2147483646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" h="72">
                    <a:moveTo>
                      <a:pt x="6" y="42"/>
                    </a:moveTo>
                    <a:lnTo>
                      <a:pt x="6" y="66"/>
                    </a:lnTo>
                    <a:lnTo>
                      <a:pt x="12" y="72"/>
                    </a:lnTo>
                    <a:lnTo>
                      <a:pt x="36" y="60"/>
                    </a:lnTo>
                    <a:lnTo>
                      <a:pt x="60" y="24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0" name="Freeform 179"/>
              <p:cNvSpPr>
                <a:spLocks/>
              </p:cNvSpPr>
              <p:nvPr/>
            </p:nvSpPr>
            <p:spPr bwMode="auto">
              <a:xfrm>
                <a:off x="2915444" y="4060826"/>
                <a:ext cx="96838" cy="109537"/>
              </a:xfrm>
              <a:custGeom>
                <a:avLst/>
                <a:gdLst>
                  <a:gd name="T0" fmla="*/ 2147483646 w 72"/>
                  <a:gd name="T1" fmla="*/ 2147483646 h 84"/>
                  <a:gd name="T2" fmla="*/ 2147483646 w 72"/>
                  <a:gd name="T3" fmla="*/ 2147483646 h 84"/>
                  <a:gd name="T4" fmla="*/ 2147483646 w 72"/>
                  <a:gd name="T5" fmla="*/ 2147483646 h 84"/>
                  <a:gd name="T6" fmla="*/ 2147483646 w 72"/>
                  <a:gd name="T7" fmla="*/ 2147483646 h 84"/>
                  <a:gd name="T8" fmla="*/ 2147483646 w 72"/>
                  <a:gd name="T9" fmla="*/ 2147483646 h 84"/>
                  <a:gd name="T10" fmla="*/ 2147483646 w 72"/>
                  <a:gd name="T11" fmla="*/ 0 h 84"/>
                  <a:gd name="T12" fmla="*/ 2147483646 w 72"/>
                  <a:gd name="T13" fmla="*/ 2147483646 h 84"/>
                  <a:gd name="T14" fmla="*/ 0 w 72"/>
                  <a:gd name="T15" fmla="*/ 2147483646 h 84"/>
                  <a:gd name="T16" fmla="*/ 2147483646 w 72"/>
                  <a:gd name="T17" fmla="*/ 2147483646 h 84"/>
                  <a:gd name="T18" fmla="*/ 2147483646 w 72"/>
                  <a:gd name="T19" fmla="*/ 2147483646 h 84"/>
                  <a:gd name="T20" fmla="*/ 2147483646 w 72"/>
                  <a:gd name="T21" fmla="*/ 2147483646 h 84"/>
                  <a:gd name="T22" fmla="*/ 2147483646 w 72"/>
                  <a:gd name="T23" fmla="*/ 2147483646 h 84"/>
                  <a:gd name="T24" fmla="*/ 2147483646 w 72"/>
                  <a:gd name="T25" fmla="*/ 2147483646 h 84"/>
                  <a:gd name="T26" fmla="*/ 2147483646 w 72"/>
                  <a:gd name="T27" fmla="*/ 2147483646 h 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84">
                    <a:moveTo>
                      <a:pt x="72" y="78"/>
                    </a:moveTo>
                    <a:lnTo>
                      <a:pt x="72" y="54"/>
                    </a:lnTo>
                    <a:lnTo>
                      <a:pt x="66" y="30"/>
                    </a:lnTo>
                    <a:lnTo>
                      <a:pt x="72" y="12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8" y="18"/>
                    </a:lnTo>
                    <a:lnTo>
                      <a:pt x="0" y="36"/>
                    </a:lnTo>
                    <a:lnTo>
                      <a:pt x="12" y="60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42" y="78"/>
                    </a:lnTo>
                    <a:lnTo>
                      <a:pt x="72" y="78"/>
                    </a:lnTo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1" name="Freeform 180"/>
              <p:cNvSpPr>
                <a:spLocks/>
              </p:cNvSpPr>
              <p:nvPr/>
            </p:nvSpPr>
            <p:spPr bwMode="auto">
              <a:xfrm>
                <a:off x="2551907" y="3916363"/>
                <a:ext cx="333375" cy="280988"/>
              </a:xfrm>
              <a:custGeom>
                <a:avLst/>
                <a:gdLst>
                  <a:gd name="T0" fmla="*/ 2147483646 w 43"/>
                  <a:gd name="T1" fmla="*/ 2147483646 h 36"/>
                  <a:gd name="T2" fmla="*/ 2147483646 w 43"/>
                  <a:gd name="T3" fmla="*/ 2147483646 h 36"/>
                  <a:gd name="T4" fmla="*/ 2147483646 w 43"/>
                  <a:gd name="T5" fmla="*/ 2147483646 h 36"/>
                  <a:gd name="T6" fmla="*/ 2147483646 w 43"/>
                  <a:gd name="T7" fmla="*/ 2147483646 h 36"/>
                  <a:gd name="T8" fmla="*/ 2147483646 w 43"/>
                  <a:gd name="T9" fmla="*/ 2147483646 h 36"/>
                  <a:gd name="T10" fmla="*/ 2147483646 w 43"/>
                  <a:gd name="T11" fmla="*/ 2147483646 h 36"/>
                  <a:gd name="T12" fmla="*/ 2147483646 w 43"/>
                  <a:gd name="T13" fmla="*/ 2147483646 h 36"/>
                  <a:gd name="T14" fmla="*/ 2147483646 w 43"/>
                  <a:gd name="T15" fmla="*/ 2147483646 h 36"/>
                  <a:gd name="T16" fmla="*/ 2147483646 w 43"/>
                  <a:gd name="T17" fmla="*/ 2147483646 h 36"/>
                  <a:gd name="T18" fmla="*/ 2147483646 w 43"/>
                  <a:gd name="T19" fmla="*/ 2147483646 h 36"/>
                  <a:gd name="T20" fmla="*/ 2147483646 w 43"/>
                  <a:gd name="T21" fmla="*/ 2147483646 h 36"/>
                  <a:gd name="T22" fmla="*/ 2147483646 w 43"/>
                  <a:gd name="T23" fmla="*/ 2147483646 h 36"/>
                  <a:gd name="T24" fmla="*/ 2147483646 w 43"/>
                  <a:gd name="T25" fmla="*/ 2147483646 h 36"/>
                  <a:gd name="T26" fmla="*/ 2147483646 w 43"/>
                  <a:gd name="T27" fmla="*/ 0 h 36"/>
                  <a:gd name="T28" fmla="*/ 2147483646 w 43"/>
                  <a:gd name="T29" fmla="*/ 2147483646 h 36"/>
                  <a:gd name="T30" fmla="*/ 0 w 43"/>
                  <a:gd name="T31" fmla="*/ 2147483646 h 36"/>
                  <a:gd name="T32" fmla="*/ 2147483646 w 43"/>
                  <a:gd name="T33" fmla="*/ 2147483646 h 36"/>
                  <a:gd name="T34" fmla="*/ 2147483646 w 43"/>
                  <a:gd name="T35" fmla="*/ 2147483646 h 36"/>
                  <a:gd name="T36" fmla="*/ 2147483646 w 43"/>
                  <a:gd name="T37" fmla="*/ 2147483646 h 36"/>
                  <a:gd name="T38" fmla="*/ 2147483646 w 43"/>
                  <a:gd name="T39" fmla="*/ 2147483646 h 36"/>
                  <a:gd name="T40" fmla="*/ 2147483646 w 43"/>
                  <a:gd name="T41" fmla="*/ 2147483646 h 36"/>
                  <a:gd name="T42" fmla="*/ 2147483646 w 43"/>
                  <a:gd name="T43" fmla="*/ 2147483646 h 36"/>
                  <a:gd name="T44" fmla="*/ 2147483646 w 43"/>
                  <a:gd name="T45" fmla="*/ 2147483646 h 36"/>
                  <a:gd name="T46" fmla="*/ 2147483646 w 43"/>
                  <a:gd name="T47" fmla="*/ 2147483646 h 36"/>
                  <a:gd name="T48" fmla="*/ 2147483646 w 43"/>
                  <a:gd name="T49" fmla="*/ 2147483646 h 36"/>
                  <a:gd name="T50" fmla="*/ 2147483646 w 43"/>
                  <a:gd name="T51" fmla="*/ 2147483646 h 36"/>
                  <a:gd name="T52" fmla="*/ 2147483646 w 43"/>
                  <a:gd name="T53" fmla="*/ 2147483646 h 36"/>
                  <a:gd name="T54" fmla="*/ 2147483646 w 43"/>
                  <a:gd name="T55" fmla="*/ 2147483646 h 36"/>
                  <a:gd name="T56" fmla="*/ 2147483646 w 43"/>
                  <a:gd name="T57" fmla="*/ 2147483646 h 36"/>
                  <a:gd name="T58" fmla="*/ 2147483646 w 43"/>
                  <a:gd name="T59" fmla="*/ 2147483646 h 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3" h="36">
                    <a:moveTo>
                      <a:pt x="38" y="21"/>
                    </a:moveTo>
                    <a:cubicBezTo>
                      <a:pt x="37" y="18"/>
                      <a:pt x="37" y="18"/>
                      <a:pt x="37" y="18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7" y="3"/>
                      <a:pt x="6" y="3"/>
                    </a:cubicBezTo>
                    <a:cubicBezTo>
                      <a:pt x="5" y="3"/>
                      <a:pt x="5" y="1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8" y="21"/>
                      <a:pt x="38" y="21"/>
                      <a:pt x="38" y="21"/>
                    </a:cubicBezTo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2" name="Freeform 181"/>
              <p:cNvSpPr>
                <a:spLocks/>
              </p:cNvSpPr>
              <p:nvPr/>
            </p:nvSpPr>
            <p:spPr bwMode="auto">
              <a:xfrm>
                <a:off x="2362994" y="4165601"/>
                <a:ext cx="134938" cy="149225"/>
              </a:xfrm>
              <a:custGeom>
                <a:avLst/>
                <a:gdLst>
                  <a:gd name="T0" fmla="*/ 2147483646 w 102"/>
                  <a:gd name="T1" fmla="*/ 2147483646 h 114"/>
                  <a:gd name="T2" fmla="*/ 2147483646 w 102"/>
                  <a:gd name="T3" fmla="*/ 2147483646 h 114"/>
                  <a:gd name="T4" fmla="*/ 2147483646 w 102"/>
                  <a:gd name="T5" fmla="*/ 2147483646 h 114"/>
                  <a:gd name="T6" fmla="*/ 2147483646 w 102"/>
                  <a:gd name="T7" fmla="*/ 2147483646 h 114"/>
                  <a:gd name="T8" fmla="*/ 2147483646 w 102"/>
                  <a:gd name="T9" fmla="*/ 2147483646 h 114"/>
                  <a:gd name="T10" fmla="*/ 2147483646 w 102"/>
                  <a:gd name="T11" fmla="*/ 2147483646 h 114"/>
                  <a:gd name="T12" fmla="*/ 2147483646 w 102"/>
                  <a:gd name="T13" fmla="*/ 0 h 114"/>
                  <a:gd name="T14" fmla="*/ 2147483646 w 102"/>
                  <a:gd name="T15" fmla="*/ 2147483646 h 114"/>
                  <a:gd name="T16" fmla="*/ 0 w 102"/>
                  <a:gd name="T17" fmla="*/ 2147483646 h 114"/>
                  <a:gd name="T18" fmla="*/ 2147483646 w 102"/>
                  <a:gd name="T19" fmla="*/ 2147483646 h 114"/>
                  <a:gd name="T20" fmla="*/ 0 w 102"/>
                  <a:gd name="T21" fmla="*/ 2147483646 h 114"/>
                  <a:gd name="T22" fmla="*/ 2147483646 w 102"/>
                  <a:gd name="T23" fmla="*/ 2147483646 h 114"/>
                  <a:gd name="T24" fmla="*/ 2147483646 w 102"/>
                  <a:gd name="T25" fmla="*/ 2147483646 h 1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2" h="114">
                    <a:moveTo>
                      <a:pt x="24" y="114"/>
                    </a:moveTo>
                    <a:lnTo>
                      <a:pt x="48" y="90"/>
                    </a:lnTo>
                    <a:lnTo>
                      <a:pt x="66" y="84"/>
                    </a:lnTo>
                    <a:lnTo>
                      <a:pt x="90" y="60"/>
                    </a:lnTo>
                    <a:lnTo>
                      <a:pt x="102" y="36"/>
                    </a:lnTo>
                    <a:lnTo>
                      <a:pt x="78" y="18"/>
                    </a:lnTo>
                    <a:lnTo>
                      <a:pt x="30" y="0"/>
                    </a:lnTo>
                    <a:lnTo>
                      <a:pt x="24" y="12"/>
                    </a:lnTo>
                    <a:lnTo>
                      <a:pt x="0" y="66"/>
                    </a:lnTo>
                    <a:lnTo>
                      <a:pt x="12" y="90"/>
                    </a:lnTo>
                    <a:lnTo>
                      <a:pt x="0" y="96"/>
                    </a:lnTo>
                    <a:lnTo>
                      <a:pt x="6" y="108"/>
                    </a:lnTo>
                    <a:lnTo>
                      <a:pt x="24" y="114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3" name="Freeform 182"/>
              <p:cNvSpPr>
                <a:spLocks/>
              </p:cNvSpPr>
              <p:nvPr/>
            </p:nvSpPr>
            <p:spPr bwMode="auto">
              <a:xfrm>
                <a:off x="4729957" y="2505076"/>
                <a:ext cx="49212" cy="96837"/>
              </a:xfrm>
              <a:custGeom>
                <a:avLst/>
                <a:gdLst>
                  <a:gd name="T0" fmla="*/ 0 w 429209"/>
                  <a:gd name="T1" fmla="*/ 2 h 839755"/>
                  <a:gd name="T2" fmla="*/ 0 w 429209"/>
                  <a:gd name="T3" fmla="*/ 1 h 839755"/>
                  <a:gd name="T4" fmla="*/ 0 w 429209"/>
                  <a:gd name="T5" fmla="*/ 1 h 839755"/>
                  <a:gd name="T6" fmla="*/ 0 w 429209"/>
                  <a:gd name="T7" fmla="*/ 0 h 839755"/>
                  <a:gd name="T8" fmla="*/ 1 w 429209"/>
                  <a:gd name="T9" fmla="*/ 0 h 839755"/>
                  <a:gd name="T10" fmla="*/ 1 w 429209"/>
                  <a:gd name="T11" fmla="*/ 0 h 839755"/>
                  <a:gd name="T12" fmla="*/ 1 w 429209"/>
                  <a:gd name="T13" fmla="*/ 1 h 839755"/>
                  <a:gd name="T14" fmla="*/ 1 w 429209"/>
                  <a:gd name="T15" fmla="*/ 1 h 839755"/>
                  <a:gd name="T16" fmla="*/ 0 w 429209"/>
                  <a:gd name="T17" fmla="*/ 1 h 839755"/>
                  <a:gd name="T18" fmla="*/ 0 w 429209"/>
                  <a:gd name="T19" fmla="*/ 2 h 839755"/>
                  <a:gd name="T20" fmla="*/ 0 w 429209"/>
                  <a:gd name="T21" fmla="*/ 2 h 839755"/>
                  <a:gd name="T22" fmla="*/ 0 w 429209"/>
                  <a:gd name="T23" fmla="*/ 2 h 839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29209" h="839755">
                    <a:moveTo>
                      <a:pt x="53214" y="797282"/>
                    </a:moveTo>
                    <a:cubicBezTo>
                      <a:pt x="54137" y="718133"/>
                      <a:pt x="55061" y="638985"/>
                      <a:pt x="55984" y="559836"/>
                    </a:cubicBezTo>
                    <a:lnTo>
                      <a:pt x="0" y="522514"/>
                    </a:lnTo>
                    <a:lnTo>
                      <a:pt x="111968" y="130628"/>
                    </a:lnTo>
                    <a:lnTo>
                      <a:pt x="261258" y="130628"/>
                    </a:lnTo>
                    <a:lnTo>
                      <a:pt x="391886" y="0"/>
                    </a:lnTo>
                    <a:lnTo>
                      <a:pt x="410547" y="261257"/>
                    </a:lnTo>
                    <a:lnTo>
                      <a:pt x="429209" y="410547"/>
                    </a:lnTo>
                    <a:lnTo>
                      <a:pt x="223935" y="634481"/>
                    </a:lnTo>
                    <a:lnTo>
                      <a:pt x="223935" y="839755"/>
                    </a:lnTo>
                    <a:lnTo>
                      <a:pt x="111968" y="783771"/>
                    </a:lnTo>
                    <a:lnTo>
                      <a:pt x="53214" y="797282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5993055" y="3176903"/>
                <a:ext cx="431800" cy="417512"/>
              </a:xfrm>
              <a:custGeom>
                <a:avLst/>
                <a:gdLst>
                  <a:gd name="T0" fmla="*/ 2147483646 w 10795"/>
                  <a:gd name="T1" fmla="*/ 2147483646 h 10652"/>
                  <a:gd name="T2" fmla="*/ 2147483646 w 10795"/>
                  <a:gd name="T3" fmla="*/ 2147483646 h 10652"/>
                  <a:gd name="T4" fmla="*/ 2147483646 w 10795"/>
                  <a:gd name="T5" fmla="*/ 2147483646 h 10652"/>
                  <a:gd name="T6" fmla="*/ 2147483646 w 10795"/>
                  <a:gd name="T7" fmla="*/ 2147483646 h 10652"/>
                  <a:gd name="T8" fmla="*/ 2147483646 w 10795"/>
                  <a:gd name="T9" fmla="*/ 2147483646 h 10652"/>
                  <a:gd name="T10" fmla="*/ 2147483646 w 10795"/>
                  <a:gd name="T11" fmla="*/ 2147483646 h 10652"/>
                  <a:gd name="T12" fmla="*/ 2147483646 w 10795"/>
                  <a:gd name="T13" fmla="*/ 2147483646 h 10652"/>
                  <a:gd name="T14" fmla="*/ 2147483646 w 10795"/>
                  <a:gd name="T15" fmla="*/ 2147483646 h 10652"/>
                  <a:gd name="T16" fmla="*/ 2147483646 w 10795"/>
                  <a:gd name="T17" fmla="*/ 2147483646 h 10652"/>
                  <a:gd name="T18" fmla="*/ 2147483646 w 10795"/>
                  <a:gd name="T19" fmla="*/ 2147483646 h 10652"/>
                  <a:gd name="T20" fmla="*/ 2147483646 w 10795"/>
                  <a:gd name="T21" fmla="*/ 2147483646 h 10652"/>
                  <a:gd name="T22" fmla="*/ 2147483646 w 10795"/>
                  <a:gd name="T23" fmla="*/ 2147483646 h 10652"/>
                  <a:gd name="T24" fmla="*/ 2147483646 w 10795"/>
                  <a:gd name="T25" fmla="*/ 2147483646 h 10652"/>
                  <a:gd name="T26" fmla="*/ 2147483646 w 10795"/>
                  <a:gd name="T27" fmla="*/ 2147483646 h 10652"/>
                  <a:gd name="T28" fmla="*/ 2147483646 w 10795"/>
                  <a:gd name="T29" fmla="*/ 360875000 h 10652"/>
                  <a:gd name="T30" fmla="*/ 2147483646 w 10795"/>
                  <a:gd name="T31" fmla="*/ 2147483646 h 10652"/>
                  <a:gd name="T32" fmla="*/ 2147483646 w 10795"/>
                  <a:gd name="T33" fmla="*/ 2147483646 h 10652"/>
                  <a:gd name="T34" fmla="*/ 2147483646 w 10795"/>
                  <a:gd name="T35" fmla="*/ 2147483646 h 10652"/>
                  <a:gd name="T36" fmla="*/ 2147483646 w 10795"/>
                  <a:gd name="T37" fmla="*/ 2147483646 h 10652"/>
                  <a:gd name="T38" fmla="*/ 2147483646 w 10795"/>
                  <a:gd name="T39" fmla="*/ 2147483646 h 10652"/>
                  <a:gd name="T40" fmla="*/ 2147483646 w 10795"/>
                  <a:gd name="T41" fmla="*/ 2147483646 h 10652"/>
                  <a:gd name="T42" fmla="*/ 2147483646 w 10795"/>
                  <a:gd name="T43" fmla="*/ 2147483646 h 10652"/>
                  <a:gd name="T44" fmla="*/ 2147483646 w 10795"/>
                  <a:gd name="T45" fmla="*/ 2147483646 h 10652"/>
                  <a:gd name="T46" fmla="*/ 2147483646 w 10795"/>
                  <a:gd name="T47" fmla="*/ 2147483646 h 10652"/>
                  <a:gd name="T48" fmla="*/ 2147483646 w 10795"/>
                  <a:gd name="T49" fmla="*/ 2147483646 h 10652"/>
                  <a:gd name="T50" fmla="*/ 2147483646 w 10795"/>
                  <a:gd name="T51" fmla="*/ 2147483646 h 10652"/>
                  <a:gd name="T52" fmla="*/ 2147483646 w 10795"/>
                  <a:gd name="T53" fmla="*/ 2147483646 h 10652"/>
                  <a:gd name="T54" fmla="*/ 2147483646 w 10795"/>
                  <a:gd name="T55" fmla="*/ 2147483646 h 10652"/>
                  <a:gd name="T56" fmla="*/ 2147483646 w 10795"/>
                  <a:gd name="T57" fmla="*/ 2147483646 h 10652"/>
                  <a:gd name="T58" fmla="*/ 2147483646 w 10795"/>
                  <a:gd name="T59" fmla="*/ 2147483646 h 10652"/>
                  <a:gd name="T60" fmla="*/ 2147483646 w 10795"/>
                  <a:gd name="T61" fmla="*/ 2147483646 h 10652"/>
                  <a:gd name="T62" fmla="*/ 2147483646 w 10795"/>
                  <a:gd name="T63" fmla="*/ 2147483646 h 10652"/>
                  <a:gd name="T64" fmla="*/ 2147483646 w 10795"/>
                  <a:gd name="T65" fmla="*/ 2147483646 h 10652"/>
                  <a:gd name="T66" fmla="*/ 2147483646 w 10795"/>
                  <a:gd name="T67" fmla="*/ 2147483646 h 10652"/>
                  <a:gd name="T68" fmla="*/ 2147483646 w 10795"/>
                  <a:gd name="T69" fmla="*/ 2147483646 h 10652"/>
                  <a:gd name="T70" fmla="*/ 2147483646 w 10795"/>
                  <a:gd name="T71" fmla="*/ 2147483646 h 10652"/>
                  <a:gd name="T72" fmla="*/ 2147483646 w 10795"/>
                  <a:gd name="T73" fmla="*/ 2147483646 h 10652"/>
                  <a:gd name="T74" fmla="*/ 2147483646 w 10795"/>
                  <a:gd name="T75" fmla="*/ 2147483646 h 1065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795" h="10652">
                    <a:moveTo>
                      <a:pt x="7118" y="10169"/>
                    </a:moveTo>
                    <a:cubicBezTo>
                      <a:pt x="7403" y="10018"/>
                      <a:pt x="7922" y="10028"/>
                      <a:pt x="7912" y="9685"/>
                    </a:cubicBezTo>
                    <a:cubicBezTo>
                      <a:pt x="7902" y="9342"/>
                      <a:pt x="7173" y="8474"/>
                      <a:pt x="7058" y="8110"/>
                    </a:cubicBezTo>
                    <a:cubicBezTo>
                      <a:pt x="6943" y="7746"/>
                      <a:pt x="7143" y="7666"/>
                      <a:pt x="7222" y="7500"/>
                    </a:cubicBezTo>
                    <a:cubicBezTo>
                      <a:pt x="7301" y="7334"/>
                      <a:pt x="7346" y="7193"/>
                      <a:pt x="7530" y="7116"/>
                    </a:cubicBezTo>
                    <a:cubicBezTo>
                      <a:pt x="7714" y="7039"/>
                      <a:pt x="8027" y="7379"/>
                      <a:pt x="8325" y="7039"/>
                    </a:cubicBezTo>
                    <a:cubicBezTo>
                      <a:pt x="8623" y="6699"/>
                      <a:pt x="9062" y="5615"/>
                      <a:pt x="9319" y="5078"/>
                    </a:cubicBezTo>
                    <a:cubicBezTo>
                      <a:pt x="9576" y="4541"/>
                      <a:pt x="9720" y="4241"/>
                      <a:pt x="9868" y="3816"/>
                    </a:cubicBezTo>
                    <a:cubicBezTo>
                      <a:pt x="10016" y="3391"/>
                      <a:pt x="10257" y="2817"/>
                      <a:pt x="10206" y="2527"/>
                    </a:cubicBezTo>
                    <a:cubicBezTo>
                      <a:pt x="10155" y="2237"/>
                      <a:pt x="9538" y="2325"/>
                      <a:pt x="9564" y="2075"/>
                    </a:cubicBezTo>
                    <a:cubicBezTo>
                      <a:pt x="9591" y="1811"/>
                      <a:pt x="9500" y="1164"/>
                      <a:pt x="9640" y="1129"/>
                    </a:cubicBezTo>
                    <a:cubicBezTo>
                      <a:pt x="10141" y="1004"/>
                      <a:pt x="10598" y="957"/>
                      <a:pt x="10748" y="847"/>
                    </a:cubicBezTo>
                    <a:cubicBezTo>
                      <a:pt x="10898" y="737"/>
                      <a:pt x="10653" y="578"/>
                      <a:pt x="10543" y="467"/>
                    </a:cubicBezTo>
                    <a:cubicBezTo>
                      <a:pt x="10433" y="356"/>
                      <a:pt x="10260" y="257"/>
                      <a:pt x="10085" y="179"/>
                    </a:cubicBezTo>
                    <a:cubicBezTo>
                      <a:pt x="9911" y="102"/>
                      <a:pt x="9805" y="-9"/>
                      <a:pt x="9497" y="1"/>
                    </a:cubicBezTo>
                    <a:cubicBezTo>
                      <a:pt x="9192" y="11"/>
                      <a:pt x="8556" y="193"/>
                      <a:pt x="8247" y="237"/>
                    </a:cubicBezTo>
                    <a:cubicBezTo>
                      <a:pt x="7938" y="279"/>
                      <a:pt x="7858" y="208"/>
                      <a:pt x="7639" y="263"/>
                    </a:cubicBezTo>
                    <a:cubicBezTo>
                      <a:pt x="7421" y="320"/>
                      <a:pt x="7152" y="573"/>
                      <a:pt x="6937" y="573"/>
                    </a:cubicBezTo>
                    <a:cubicBezTo>
                      <a:pt x="6886" y="922"/>
                      <a:pt x="6810" y="1372"/>
                      <a:pt x="6784" y="1623"/>
                    </a:cubicBezTo>
                    <a:cubicBezTo>
                      <a:pt x="6758" y="1873"/>
                      <a:pt x="6784" y="1924"/>
                      <a:pt x="6784" y="2075"/>
                    </a:cubicBezTo>
                    <a:cubicBezTo>
                      <a:pt x="6712" y="2150"/>
                      <a:pt x="6645" y="2133"/>
                      <a:pt x="6569" y="2301"/>
                    </a:cubicBezTo>
                    <a:cubicBezTo>
                      <a:pt x="6493" y="2469"/>
                      <a:pt x="6407" y="2823"/>
                      <a:pt x="6326" y="3084"/>
                    </a:cubicBezTo>
                    <a:cubicBezTo>
                      <a:pt x="6326" y="3084"/>
                      <a:pt x="5388" y="3490"/>
                      <a:pt x="5072" y="3661"/>
                    </a:cubicBezTo>
                    <a:cubicBezTo>
                      <a:pt x="4756" y="3832"/>
                      <a:pt x="4644" y="3888"/>
                      <a:pt x="4431" y="4113"/>
                    </a:cubicBezTo>
                    <a:cubicBezTo>
                      <a:pt x="4217" y="4338"/>
                      <a:pt x="3788" y="5012"/>
                      <a:pt x="3788" y="5012"/>
                    </a:cubicBezTo>
                    <a:cubicBezTo>
                      <a:pt x="3788" y="5012"/>
                      <a:pt x="2925" y="5037"/>
                      <a:pt x="2506" y="5245"/>
                    </a:cubicBezTo>
                    <a:cubicBezTo>
                      <a:pt x="2087" y="5453"/>
                      <a:pt x="1684" y="6101"/>
                      <a:pt x="1270" y="6260"/>
                    </a:cubicBezTo>
                    <a:cubicBezTo>
                      <a:pt x="856" y="6419"/>
                      <a:pt x="140" y="6073"/>
                      <a:pt x="20" y="6198"/>
                    </a:cubicBezTo>
                    <a:cubicBezTo>
                      <a:pt x="-100" y="6323"/>
                      <a:pt x="358" y="6820"/>
                      <a:pt x="552" y="7008"/>
                    </a:cubicBezTo>
                    <a:cubicBezTo>
                      <a:pt x="746" y="7196"/>
                      <a:pt x="1074" y="7217"/>
                      <a:pt x="1182" y="7324"/>
                    </a:cubicBezTo>
                    <a:cubicBezTo>
                      <a:pt x="1290" y="7431"/>
                      <a:pt x="1192" y="7543"/>
                      <a:pt x="1199" y="7649"/>
                    </a:cubicBezTo>
                    <a:cubicBezTo>
                      <a:pt x="1206" y="7755"/>
                      <a:pt x="1239" y="7800"/>
                      <a:pt x="1223" y="7962"/>
                    </a:cubicBezTo>
                    <a:cubicBezTo>
                      <a:pt x="1207" y="8124"/>
                      <a:pt x="1334" y="8396"/>
                      <a:pt x="1102" y="8620"/>
                    </a:cubicBezTo>
                    <a:cubicBezTo>
                      <a:pt x="795" y="8917"/>
                      <a:pt x="443" y="9228"/>
                      <a:pt x="470" y="9744"/>
                    </a:cubicBezTo>
                    <a:cubicBezTo>
                      <a:pt x="479" y="9915"/>
                      <a:pt x="2376" y="9516"/>
                      <a:pt x="3293" y="9667"/>
                    </a:cubicBezTo>
                    <a:cubicBezTo>
                      <a:pt x="4210" y="9818"/>
                      <a:pt x="5529" y="9982"/>
                      <a:pt x="5971" y="10652"/>
                    </a:cubicBezTo>
                    <a:lnTo>
                      <a:pt x="6232" y="10504"/>
                    </a:lnTo>
                    <a:lnTo>
                      <a:pt x="7118" y="10169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5" name="Freeform 184"/>
              <p:cNvSpPr>
                <a:spLocks/>
              </p:cNvSpPr>
              <p:nvPr/>
            </p:nvSpPr>
            <p:spPr bwMode="auto">
              <a:xfrm>
                <a:off x="5981943" y="3179736"/>
                <a:ext cx="341312" cy="276225"/>
              </a:xfrm>
              <a:custGeom>
                <a:avLst/>
                <a:gdLst>
                  <a:gd name="T0" fmla="*/ 2147483646 w 10000"/>
                  <a:gd name="T1" fmla="*/ 2147483646 h 11017"/>
                  <a:gd name="T2" fmla="*/ 2147483646 w 10000"/>
                  <a:gd name="T3" fmla="*/ 2147483646 h 11017"/>
                  <a:gd name="T4" fmla="*/ 2147483646 w 10000"/>
                  <a:gd name="T5" fmla="*/ 2147483646 h 11017"/>
                  <a:gd name="T6" fmla="*/ 2147483646 w 10000"/>
                  <a:gd name="T7" fmla="*/ 2147483646 h 11017"/>
                  <a:gd name="T8" fmla="*/ 2147483646 w 10000"/>
                  <a:gd name="T9" fmla="*/ 0 h 11017"/>
                  <a:gd name="T10" fmla="*/ 2147483646 w 10000"/>
                  <a:gd name="T11" fmla="*/ 2147483646 h 11017"/>
                  <a:gd name="T12" fmla="*/ 2147483646 w 10000"/>
                  <a:gd name="T13" fmla="*/ 2147483646 h 11017"/>
                  <a:gd name="T14" fmla="*/ 2147483646 w 10000"/>
                  <a:gd name="T15" fmla="*/ 2147483646 h 11017"/>
                  <a:gd name="T16" fmla="*/ 2147483646 w 10000"/>
                  <a:gd name="T17" fmla="*/ 2147483646 h 11017"/>
                  <a:gd name="T18" fmla="*/ 2147483646 w 10000"/>
                  <a:gd name="T19" fmla="*/ 2147483646 h 11017"/>
                  <a:gd name="T20" fmla="*/ 2147483646 w 10000"/>
                  <a:gd name="T21" fmla="*/ 2147483646 h 11017"/>
                  <a:gd name="T22" fmla="*/ 2147483646 w 10000"/>
                  <a:gd name="T23" fmla="*/ 2147483646 h 11017"/>
                  <a:gd name="T24" fmla="*/ 2147483646 w 10000"/>
                  <a:gd name="T25" fmla="*/ 2147483646 h 11017"/>
                  <a:gd name="T26" fmla="*/ 2147483646 w 10000"/>
                  <a:gd name="T27" fmla="*/ 2147483646 h 11017"/>
                  <a:gd name="T28" fmla="*/ 2147483646 w 10000"/>
                  <a:gd name="T29" fmla="*/ 2147483646 h 11017"/>
                  <a:gd name="T30" fmla="*/ 2147483646 w 10000"/>
                  <a:gd name="T31" fmla="*/ 2147483646 h 11017"/>
                  <a:gd name="T32" fmla="*/ 2147483646 w 10000"/>
                  <a:gd name="T33" fmla="*/ 2147483646 h 11017"/>
                  <a:gd name="T34" fmla="*/ 0 w 10000"/>
                  <a:gd name="T35" fmla="*/ 2147483646 h 11017"/>
                  <a:gd name="T36" fmla="*/ 0 w 10000"/>
                  <a:gd name="T37" fmla="*/ 2147483646 h 11017"/>
                  <a:gd name="T38" fmla="*/ 2147483646 w 10000"/>
                  <a:gd name="T39" fmla="*/ 2147483646 h 11017"/>
                  <a:gd name="T40" fmla="*/ 2147483646 w 10000"/>
                  <a:gd name="T41" fmla="*/ 2147483646 h 11017"/>
                  <a:gd name="T42" fmla="*/ 2147483646 w 10000"/>
                  <a:gd name="T43" fmla="*/ 2147483646 h 11017"/>
                  <a:gd name="T44" fmla="*/ 2147483646 w 10000"/>
                  <a:gd name="T45" fmla="*/ 2147483646 h 11017"/>
                  <a:gd name="T46" fmla="*/ 2147483646 w 10000"/>
                  <a:gd name="T47" fmla="*/ 2147483646 h 11017"/>
                  <a:gd name="T48" fmla="*/ 2147483646 w 10000"/>
                  <a:gd name="T49" fmla="*/ 2147483646 h 11017"/>
                  <a:gd name="T50" fmla="*/ 2147483646 w 10000"/>
                  <a:gd name="T51" fmla="*/ 2147483646 h 11017"/>
                  <a:gd name="T52" fmla="*/ 2147483646 w 10000"/>
                  <a:gd name="T53" fmla="*/ 2147483646 h 11017"/>
                  <a:gd name="T54" fmla="*/ 2147483646 w 10000"/>
                  <a:gd name="T55" fmla="*/ 2147483646 h 11017"/>
                  <a:gd name="T56" fmla="*/ 2147483646 w 10000"/>
                  <a:gd name="T57" fmla="*/ 2147483646 h 11017"/>
                  <a:gd name="T58" fmla="*/ 2147483646 w 10000"/>
                  <a:gd name="T59" fmla="*/ 2147483646 h 11017"/>
                  <a:gd name="T60" fmla="*/ 2147483646 w 10000"/>
                  <a:gd name="T61" fmla="*/ 2147483646 h 11017"/>
                  <a:gd name="T62" fmla="*/ 2147483646 w 10000"/>
                  <a:gd name="T63" fmla="*/ 2147483646 h 11017"/>
                  <a:gd name="T64" fmla="*/ 2147483646 w 10000"/>
                  <a:gd name="T65" fmla="*/ 2147483646 h 11017"/>
                  <a:gd name="T66" fmla="*/ 2147483646 w 10000"/>
                  <a:gd name="T67" fmla="*/ 2147483646 h 11017"/>
                  <a:gd name="T68" fmla="*/ 2147483646 w 10000"/>
                  <a:gd name="T69" fmla="*/ 2147483646 h 11017"/>
                  <a:gd name="T70" fmla="*/ 2147483646 w 10000"/>
                  <a:gd name="T71" fmla="*/ 2147483646 h 11017"/>
                  <a:gd name="T72" fmla="*/ 2147483646 w 10000"/>
                  <a:gd name="T73" fmla="*/ 2147483646 h 11017"/>
                  <a:gd name="T74" fmla="*/ 2147483646 w 10000"/>
                  <a:gd name="T75" fmla="*/ 2147483646 h 11017"/>
                  <a:gd name="T76" fmla="*/ 2147483646 w 10000"/>
                  <a:gd name="T77" fmla="*/ 2147483646 h 110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000" h="11017">
                    <a:moveTo>
                      <a:pt x="9226" y="329"/>
                    </a:moveTo>
                    <a:cubicBezTo>
                      <a:pt x="8904" y="611"/>
                      <a:pt x="8531" y="1035"/>
                      <a:pt x="8261" y="1176"/>
                    </a:cubicBezTo>
                    <a:cubicBezTo>
                      <a:pt x="7992" y="1317"/>
                      <a:pt x="7826" y="1176"/>
                      <a:pt x="7609" y="1176"/>
                    </a:cubicBezTo>
                    <a:cubicBezTo>
                      <a:pt x="7536" y="882"/>
                      <a:pt x="7464" y="588"/>
                      <a:pt x="7391" y="294"/>
                    </a:cubicBezTo>
                    <a:lnTo>
                      <a:pt x="7174" y="0"/>
                    </a:lnTo>
                    <a:lnTo>
                      <a:pt x="6522" y="882"/>
                    </a:lnTo>
                    <a:cubicBezTo>
                      <a:pt x="6377" y="1078"/>
                      <a:pt x="6298" y="1425"/>
                      <a:pt x="6087" y="1471"/>
                    </a:cubicBezTo>
                    <a:cubicBezTo>
                      <a:pt x="5876" y="1517"/>
                      <a:pt x="5533" y="1264"/>
                      <a:pt x="5256" y="1160"/>
                    </a:cubicBezTo>
                    <a:cubicBezTo>
                      <a:pt x="5098" y="1165"/>
                      <a:pt x="4971" y="1173"/>
                      <a:pt x="4783" y="1176"/>
                    </a:cubicBezTo>
                    <a:cubicBezTo>
                      <a:pt x="4595" y="1179"/>
                      <a:pt x="4348" y="1176"/>
                      <a:pt x="4130" y="1176"/>
                    </a:cubicBezTo>
                    <a:lnTo>
                      <a:pt x="3261" y="882"/>
                    </a:lnTo>
                    <a:cubicBezTo>
                      <a:pt x="3188" y="1372"/>
                      <a:pt x="3116" y="1863"/>
                      <a:pt x="3043" y="2353"/>
                    </a:cubicBezTo>
                    <a:lnTo>
                      <a:pt x="1957" y="2941"/>
                    </a:lnTo>
                    <a:lnTo>
                      <a:pt x="1522" y="3529"/>
                    </a:lnTo>
                    <a:lnTo>
                      <a:pt x="870" y="3235"/>
                    </a:lnTo>
                    <a:lnTo>
                      <a:pt x="435" y="2941"/>
                    </a:lnTo>
                    <a:cubicBezTo>
                      <a:pt x="362" y="3529"/>
                      <a:pt x="290" y="4118"/>
                      <a:pt x="217" y="4706"/>
                    </a:cubicBezTo>
                    <a:cubicBezTo>
                      <a:pt x="145" y="5098"/>
                      <a:pt x="72" y="5490"/>
                      <a:pt x="0" y="5882"/>
                    </a:cubicBezTo>
                    <a:lnTo>
                      <a:pt x="0" y="7353"/>
                    </a:lnTo>
                    <a:lnTo>
                      <a:pt x="870" y="7941"/>
                    </a:lnTo>
                    <a:cubicBezTo>
                      <a:pt x="435" y="9706"/>
                      <a:pt x="559" y="9259"/>
                      <a:pt x="435" y="9706"/>
                    </a:cubicBezTo>
                    <a:cubicBezTo>
                      <a:pt x="311" y="10153"/>
                      <a:pt x="27" y="10425"/>
                      <a:pt x="124" y="10621"/>
                    </a:cubicBezTo>
                    <a:cubicBezTo>
                      <a:pt x="221" y="10817"/>
                      <a:pt x="794" y="10837"/>
                      <a:pt x="1017" y="10882"/>
                    </a:cubicBezTo>
                    <a:cubicBezTo>
                      <a:pt x="1240" y="10927"/>
                      <a:pt x="1315" y="10844"/>
                      <a:pt x="1460" y="10893"/>
                    </a:cubicBezTo>
                    <a:cubicBezTo>
                      <a:pt x="1605" y="10942"/>
                      <a:pt x="2180" y="11085"/>
                      <a:pt x="2676" y="10980"/>
                    </a:cubicBezTo>
                    <a:cubicBezTo>
                      <a:pt x="3172" y="10875"/>
                      <a:pt x="4096" y="10604"/>
                      <a:pt x="4434" y="10261"/>
                    </a:cubicBezTo>
                    <a:cubicBezTo>
                      <a:pt x="4772" y="9918"/>
                      <a:pt x="4517" y="9199"/>
                      <a:pt x="4703" y="8921"/>
                    </a:cubicBezTo>
                    <a:cubicBezTo>
                      <a:pt x="4889" y="8643"/>
                      <a:pt x="5182" y="8785"/>
                      <a:pt x="5548" y="8595"/>
                    </a:cubicBezTo>
                    <a:cubicBezTo>
                      <a:pt x="5914" y="8405"/>
                      <a:pt x="6666" y="8083"/>
                      <a:pt x="6899" y="7778"/>
                    </a:cubicBezTo>
                    <a:cubicBezTo>
                      <a:pt x="7133" y="7473"/>
                      <a:pt x="6892" y="6977"/>
                      <a:pt x="6949" y="6764"/>
                    </a:cubicBezTo>
                    <a:cubicBezTo>
                      <a:pt x="7006" y="6552"/>
                      <a:pt x="7127" y="6617"/>
                      <a:pt x="7239" y="6503"/>
                    </a:cubicBezTo>
                    <a:cubicBezTo>
                      <a:pt x="7351" y="6389"/>
                      <a:pt x="7449" y="6339"/>
                      <a:pt x="7621" y="6078"/>
                    </a:cubicBezTo>
                    <a:cubicBezTo>
                      <a:pt x="7793" y="5817"/>
                      <a:pt x="8142" y="5240"/>
                      <a:pt x="8271" y="4935"/>
                    </a:cubicBezTo>
                    <a:cubicBezTo>
                      <a:pt x="8400" y="4630"/>
                      <a:pt x="8303" y="4537"/>
                      <a:pt x="8395" y="4248"/>
                    </a:cubicBezTo>
                    <a:cubicBezTo>
                      <a:pt x="8487" y="3959"/>
                      <a:pt x="8811" y="3568"/>
                      <a:pt x="8825" y="3203"/>
                    </a:cubicBezTo>
                    <a:cubicBezTo>
                      <a:pt x="8839" y="2838"/>
                      <a:pt x="8282" y="2299"/>
                      <a:pt x="8478" y="2059"/>
                    </a:cubicBezTo>
                    <a:cubicBezTo>
                      <a:pt x="8674" y="1819"/>
                      <a:pt x="9493" y="1863"/>
                      <a:pt x="10000" y="1765"/>
                    </a:cubicBezTo>
                    <a:lnTo>
                      <a:pt x="9565" y="882"/>
                    </a:lnTo>
                    <a:lnTo>
                      <a:pt x="9226" y="329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6" name="Freeform 185"/>
              <p:cNvSpPr>
                <a:spLocks/>
              </p:cNvSpPr>
              <p:nvPr/>
            </p:nvSpPr>
            <p:spPr bwMode="auto">
              <a:xfrm>
                <a:off x="6706394" y="3484563"/>
                <a:ext cx="112713" cy="139700"/>
              </a:xfrm>
              <a:custGeom>
                <a:avLst/>
                <a:gdLst>
                  <a:gd name="T0" fmla="*/ 2147483646 w 90"/>
                  <a:gd name="T1" fmla="*/ 2147483646 h 78"/>
                  <a:gd name="T2" fmla="*/ 2147483646 w 90"/>
                  <a:gd name="T3" fmla="*/ 2147483646 h 78"/>
                  <a:gd name="T4" fmla="*/ 2147483646 w 90"/>
                  <a:gd name="T5" fmla="*/ 2147483646 h 78"/>
                  <a:gd name="T6" fmla="*/ 2147483646 w 90"/>
                  <a:gd name="T7" fmla="*/ 2147483646 h 78"/>
                  <a:gd name="T8" fmla="*/ 2147483646 w 90"/>
                  <a:gd name="T9" fmla="*/ 0 h 78"/>
                  <a:gd name="T10" fmla="*/ 2147483646 w 90"/>
                  <a:gd name="T11" fmla="*/ 0 h 78"/>
                  <a:gd name="T12" fmla="*/ 2147483646 w 90"/>
                  <a:gd name="T13" fmla="*/ 2147483646 h 78"/>
                  <a:gd name="T14" fmla="*/ 0 w 90"/>
                  <a:gd name="T15" fmla="*/ 2147483646 h 78"/>
                  <a:gd name="T16" fmla="*/ 2147483646 w 90"/>
                  <a:gd name="T17" fmla="*/ 2147483646 h 78"/>
                  <a:gd name="T18" fmla="*/ 2147483646 w 90"/>
                  <a:gd name="T19" fmla="*/ 2147483646 h 78"/>
                  <a:gd name="T20" fmla="*/ 2147483646 w 90"/>
                  <a:gd name="T21" fmla="*/ 2147483646 h 78"/>
                  <a:gd name="T22" fmla="*/ 2147483646 w 90"/>
                  <a:gd name="T23" fmla="*/ 2147483646 h 78"/>
                  <a:gd name="T24" fmla="*/ 2147483646 w 90"/>
                  <a:gd name="T25" fmla="*/ 2147483646 h 78"/>
                  <a:gd name="T26" fmla="*/ 2147483646 w 90"/>
                  <a:gd name="T27" fmla="*/ 2147483646 h 78"/>
                  <a:gd name="T28" fmla="*/ 2147483646 w 90"/>
                  <a:gd name="T29" fmla="*/ 2147483646 h 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0" h="78">
                    <a:moveTo>
                      <a:pt x="72" y="42"/>
                    </a:moveTo>
                    <a:lnTo>
                      <a:pt x="78" y="30"/>
                    </a:lnTo>
                    <a:lnTo>
                      <a:pt x="84" y="18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18" y="78"/>
                    </a:lnTo>
                    <a:lnTo>
                      <a:pt x="54" y="72"/>
                    </a:lnTo>
                    <a:lnTo>
                      <a:pt x="78" y="66"/>
                    </a:lnTo>
                    <a:lnTo>
                      <a:pt x="84" y="72"/>
                    </a:lnTo>
                    <a:lnTo>
                      <a:pt x="90" y="48"/>
                    </a:lnTo>
                    <a:lnTo>
                      <a:pt x="72" y="4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7" name="Freeform 186"/>
              <p:cNvSpPr>
                <a:spLocks/>
              </p:cNvSpPr>
              <p:nvPr/>
            </p:nvSpPr>
            <p:spPr bwMode="auto">
              <a:xfrm>
                <a:off x="6530182" y="3378201"/>
                <a:ext cx="214312" cy="120650"/>
              </a:xfrm>
              <a:custGeom>
                <a:avLst/>
                <a:gdLst>
                  <a:gd name="T0" fmla="*/ 2147483646 w 10000"/>
                  <a:gd name="T1" fmla="*/ 2147483646 h 11631"/>
                  <a:gd name="T2" fmla="*/ 2147483646 w 10000"/>
                  <a:gd name="T3" fmla="*/ 2094439447 h 11631"/>
                  <a:gd name="T4" fmla="*/ 2147483646 w 10000"/>
                  <a:gd name="T5" fmla="*/ 545154810 h 11631"/>
                  <a:gd name="T6" fmla="*/ 2147483646 w 10000"/>
                  <a:gd name="T7" fmla="*/ 0 h 11631"/>
                  <a:gd name="T8" fmla="*/ 0 w 10000"/>
                  <a:gd name="T9" fmla="*/ 2147483646 h 11631"/>
                  <a:gd name="T10" fmla="*/ 2147483646 w 10000"/>
                  <a:gd name="T11" fmla="*/ 2147483646 h 11631"/>
                  <a:gd name="T12" fmla="*/ 2147483646 w 10000"/>
                  <a:gd name="T13" fmla="*/ 2147483646 h 11631"/>
                  <a:gd name="T14" fmla="*/ 2147483646 w 10000"/>
                  <a:gd name="T15" fmla="*/ 2147483646 h 11631"/>
                  <a:gd name="T16" fmla="*/ 2147483646 w 10000"/>
                  <a:gd name="T17" fmla="*/ 2147483646 h 11631"/>
                  <a:gd name="T18" fmla="*/ 2147483646 w 10000"/>
                  <a:gd name="T19" fmla="*/ 2147483646 h 11631"/>
                  <a:gd name="T20" fmla="*/ 2147483646 w 10000"/>
                  <a:gd name="T21" fmla="*/ 2147483646 h 11631"/>
                  <a:gd name="T22" fmla="*/ 2147483646 w 10000"/>
                  <a:gd name="T23" fmla="*/ 2147483646 h 11631"/>
                  <a:gd name="T24" fmla="*/ 2147483646 w 10000"/>
                  <a:gd name="T25" fmla="*/ 2147483646 h 116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000" h="11631">
                    <a:moveTo>
                      <a:pt x="7686" y="5391"/>
                    </a:moveTo>
                    <a:lnTo>
                      <a:pt x="5498" y="4472"/>
                    </a:lnTo>
                    <a:lnTo>
                      <a:pt x="2084" y="1164"/>
                    </a:lnTo>
                    <a:lnTo>
                      <a:pt x="886" y="0"/>
                    </a:lnTo>
                    <a:lnTo>
                      <a:pt x="0" y="4803"/>
                    </a:lnTo>
                    <a:lnTo>
                      <a:pt x="3459" y="9284"/>
                    </a:lnTo>
                    <a:lnTo>
                      <a:pt x="5903" y="10259"/>
                    </a:lnTo>
                    <a:lnTo>
                      <a:pt x="8016" y="11631"/>
                    </a:lnTo>
                    <a:lnTo>
                      <a:pt x="8676" y="8710"/>
                    </a:lnTo>
                    <a:lnTo>
                      <a:pt x="10000" y="8128"/>
                    </a:lnTo>
                    <a:lnTo>
                      <a:pt x="8915" y="6759"/>
                    </a:lnTo>
                    <a:lnTo>
                      <a:pt x="8310" y="6622"/>
                    </a:lnTo>
                    <a:cubicBezTo>
                      <a:pt x="8207" y="6039"/>
                      <a:pt x="7790" y="5973"/>
                      <a:pt x="7686" y="5391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8" name="Freeform 187"/>
              <p:cNvSpPr>
                <a:spLocks/>
              </p:cNvSpPr>
              <p:nvPr/>
            </p:nvSpPr>
            <p:spPr bwMode="auto">
              <a:xfrm>
                <a:off x="6877844" y="3513138"/>
                <a:ext cx="233363" cy="490538"/>
              </a:xfrm>
              <a:custGeom>
                <a:avLst/>
                <a:gdLst>
                  <a:gd name="T0" fmla="*/ 1296617862 w 11115"/>
                  <a:gd name="T1" fmla="*/ 0 h 10000"/>
                  <a:gd name="T2" fmla="*/ 1014318022 w 11115"/>
                  <a:gd name="T3" fmla="*/ 2147483646 h 10000"/>
                  <a:gd name="T4" fmla="*/ 876662132 w 11115"/>
                  <a:gd name="T5" fmla="*/ 2147483646 h 10000"/>
                  <a:gd name="T6" fmla="*/ 833108975 w 11115"/>
                  <a:gd name="T7" fmla="*/ 2147483646 h 10000"/>
                  <a:gd name="T8" fmla="*/ 359688197 w 11115"/>
                  <a:gd name="T9" fmla="*/ 2147483646 h 10000"/>
                  <a:gd name="T10" fmla="*/ 70188704 w 11115"/>
                  <a:gd name="T11" fmla="*/ 2147483646 h 10000"/>
                  <a:gd name="T12" fmla="*/ 0 w 11115"/>
                  <a:gd name="T13" fmla="*/ 2147483646 h 10000"/>
                  <a:gd name="T14" fmla="*/ 479454939 w 11115"/>
                  <a:gd name="T15" fmla="*/ 2147483646 h 10000"/>
                  <a:gd name="T16" fmla="*/ 371738000 w 11115"/>
                  <a:gd name="T17" fmla="*/ 2147483646 h 10000"/>
                  <a:gd name="T18" fmla="*/ 923713488 w 11115"/>
                  <a:gd name="T19" fmla="*/ 2147483646 h 10000"/>
                  <a:gd name="T20" fmla="*/ 1240431715 w 11115"/>
                  <a:gd name="T21" fmla="*/ 2147483646 h 10000"/>
                  <a:gd name="T22" fmla="*/ 1064090476 w 11115"/>
                  <a:gd name="T23" fmla="*/ 2147483646 h 10000"/>
                  <a:gd name="T24" fmla="*/ 1180552953 w 11115"/>
                  <a:gd name="T25" fmla="*/ 2147483646 h 10000"/>
                  <a:gd name="T26" fmla="*/ 1299347758 w 11115"/>
                  <a:gd name="T27" fmla="*/ 2147483646 h 10000"/>
                  <a:gd name="T28" fmla="*/ 1436411642 w 11115"/>
                  <a:gd name="T29" fmla="*/ 2147483646 h 10000"/>
                  <a:gd name="T30" fmla="*/ 1469080908 w 11115"/>
                  <a:gd name="T31" fmla="*/ 2147483646 h 10000"/>
                  <a:gd name="T32" fmla="*/ 1751186353 w 11115"/>
                  <a:gd name="T33" fmla="*/ 2147483646 h 10000"/>
                  <a:gd name="T34" fmla="*/ 1628893350 w 11115"/>
                  <a:gd name="T35" fmla="*/ 2147483646 h 10000"/>
                  <a:gd name="T36" fmla="*/ 1429609158 w 11115"/>
                  <a:gd name="T37" fmla="*/ 2147483646 h 10000"/>
                  <a:gd name="T38" fmla="*/ 1529154066 w 11115"/>
                  <a:gd name="T39" fmla="*/ 2147483646 h 10000"/>
                  <a:gd name="T40" fmla="*/ 1512430411 w 11115"/>
                  <a:gd name="T41" fmla="*/ 2147483646 h 10000"/>
                  <a:gd name="T42" fmla="*/ 1246845408 w 11115"/>
                  <a:gd name="T43" fmla="*/ 2147483646 h 10000"/>
                  <a:gd name="T44" fmla="*/ 1379642749 w 11115"/>
                  <a:gd name="T45" fmla="*/ 2147483646 h 10000"/>
                  <a:gd name="T46" fmla="*/ 1539065958 w 11115"/>
                  <a:gd name="T47" fmla="*/ 2147483646 h 10000"/>
                  <a:gd name="T48" fmla="*/ 1883011737 w 11115"/>
                  <a:gd name="T49" fmla="*/ 2147483646 h 10000"/>
                  <a:gd name="T50" fmla="*/ 2007831422 w 11115"/>
                  <a:gd name="T51" fmla="*/ 2147483646 h 10000"/>
                  <a:gd name="T52" fmla="*/ 2147483646 w 11115"/>
                  <a:gd name="T53" fmla="*/ 2147483646 h 10000"/>
                  <a:gd name="T54" fmla="*/ 1877560763 w 11115"/>
                  <a:gd name="T55" fmla="*/ 2147483646 h 10000"/>
                  <a:gd name="T56" fmla="*/ 1862207137 w 11115"/>
                  <a:gd name="T57" fmla="*/ 2147483646 h 10000"/>
                  <a:gd name="T58" fmla="*/ 1728437817 w 11115"/>
                  <a:gd name="T59" fmla="*/ 2147483646 h 10000"/>
                  <a:gd name="T60" fmla="*/ 1716582389 w 11115"/>
                  <a:gd name="T61" fmla="*/ 2147483646 h 10000"/>
                  <a:gd name="T62" fmla="*/ 1512236456 w 11115"/>
                  <a:gd name="T63" fmla="*/ 2147483646 h 10000"/>
                  <a:gd name="T64" fmla="*/ 1444574434 w 11115"/>
                  <a:gd name="T65" fmla="*/ 2147483646 h 10000"/>
                  <a:gd name="T66" fmla="*/ 1379642749 w 11115"/>
                  <a:gd name="T67" fmla="*/ 2147483646 h 10000"/>
                  <a:gd name="T68" fmla="*/ 1529154066 w 11115"/>
                  <a:gd name="T69" fmla="*/ 2147483646 h 10000"/>
                  <a:gd name="T70" fmla="*/ 1529154066 w 11115"/>
                  <a:gd name="T71" fmla="*/ 2147483646 h 10000"/>
                  <a:gd name="T72" fmla="*/ 1296617862 w 11115"/>
                  <a:gd name="T73" fmla="*/ 0 h 100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115" h="10000">
                    <a:moveTo>
                      <a:pt x="6669" y="0"/>
                    </a:moveTo>
                    <a:lnTo>
                      <a:pt x="5217" y="627"/>
                    </a:lnTo>
                    <a:lnTo>
                      <a:pt x="4509" y="795"/>
                    </a:lnTo>
                    <a:lnTo>
                      <a:pt x="4285" y="602"/>
                    </a:lnTo>
                    <a:lnTo>
                      <a:pt x="1850" y="1511"/>
                    </a:lnTo>
                    <a:lnTo>
                      <a:pt x="361" y="2700"/>
                    </a:lnTo>
                    <a:lnTo>
                      <a:pt x="0" y="3527"/>
                    </a:lnTo>
                    <a:lnTo>
                      <a:pt x="2466" y="5401"/>
                    </a:lnTo>
                    <a:lnTo>
                      <a:pt x="1912" y="6416"/>
                    </a:lnTo>
                    <a:cubicBezTo>
                      <a:pt x="2658" y="6304"/>
                      <a:pt x="4006" y="6725"/>
                      <a:pt x="4751" y="6612"/>
                    </a:cubicBezTo>
                    <a:lnTo>
                      <a:pt x="6380" y="6578"/>
                    </a:lnTo>
                    <a:lnTo>
                      <a:pt x="5473" y="5791"/>
                    </a:lnTo>
                    <a:lnTo>
                      <a:pt x="6072" y="6005"/>
                    </a:lnTo>
                    <a:lnTo>
                      <a:pt x="6683" y="7153"/>
                    </a:lnTo>
                    <a:lnTo>
                      <a:pt x="7388" y="8015"/>
                    </a:lnTo>
                    <a:cubicBezTo>
                      <a:pt x="7359" y="8285"/>
                      <a:pt x="7584" y="9729"/>
                      <a:pt x="7556" y="10000"/>
                    </a:cubicBezTo>
                    <a:lnTo>
                      <a:pt x="9007" y="8884"/>
                    </a:lnTo>
                    <a:lnTo>
                      <a:pt x="8378" y="6935"/>
                    </a:lnTo>
                    <a:lnTo>
                      <a:pt x="7353" y="6381"/>
                    </a:lnTo>
                    <a:lnTo>
                      <a:pt x="7865" y="5938"/>
                    </a:lnTo>
                    <a:cubicBezTo>
                      <a:pt x="7836" y="5815"/>
                      <a:pt x="7808" y="5693"/>
                      <a:pt x="7779" y="5570"/>
                    </a:cubicBezTo>
                    <a:lnTo>
                      <a:pt x="6413" y="4795"/>
                    </a:lnTo>
                    <a:lnTo>
                      <a:pt x="7096" y="4205"/>
                    </a:lnTo>
                    <a:lnTo>
                      <a:pt x="7916" y="4196"/>
                    </a:lnTo>
                    <a:lnTo>
                      <a:pt x="9685" y="3821"/>
                    </a:lnTo>
                    <a:cubicBezTo>
                      <a:pt x="9793" y="3687"/>
                      <a:pt x="10219" y="3634"/>
                      <a:pt x="10327" y="3500"/>
                    </a:cubicBezTo>
                    <a:lnTo>
                      <a:pt x="11115" y="3002"/>
                    </a:lnTo>
                    <a:lnTo>
                      <a:pt x="9657" y="3072"/>
                    </a:lnTo>
                    <a:cubicBezTo>
                      <a:pt x="9631" y="3012"/>
                      <a:pt x="9604" y="2953"/>
                      <a:pt x="9578" y="2893"/>
                    </a:cubicBezTo>
                    <a:lnTo>
                      <a:pt x="8890" y="2693"/>
                    </a:lnTo>
                    <a:cubicBezTo>
                      <a:pt x="8870" y="2548"/>
                      <a:pt x="8849" y="2402"/>
                      <a:pt x="8829" y="2257"/>
                    </a:cubicBezTo>
                    <a:lnTo>
                      <a:pt x="7778" y="1711"/>
                    </a:lnTo>
                    <a:lnTo>
                      <a:pt x="7430" y="1763"/>
                    </a:lnTo>
                    <a:lnTo>
                      <a:pt x="7096" y="1550"/>
                    </a:lnTo>
                    <a:lnTo>
                      <a:pt x="7865" y="1254"/>
                    </a:lnTo>
                    <a:lnTo>
                      <a:pt x="7865" y="480"/>
                    </a:lnTo>
                    <a:lnTo>
                      <a:pt x="6669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6769894" y="3463926"/>
                <a:ext cx="88900" cy="49212"/>
              </a:xfrm>
              <a:custGeom>
                <a:avLst/>
                <a:gdLst>
                  <a:gd name="T0" fmla="*/ 0 w 348468"/>
                  <a:gd name="T1" fmla="*/ 595 h 191264"/>
                  <a:gd name="T2" fmla="*/ 432 w 348468"/>
                  <a:gd name="T3" fmla="*/ 836 h 191264"/>
                  <a:gd name="T4" fmla="*/ 687 w 348468"/>
                  <a:gd name="T5" fmla="*/ 710 h 191264"/>
                  <a:gd name="T6" fmla="*/ 920 w 348468"/>
                  <a:gd name="T7" fmla="*/ 824 h 191264"/>
                  <a:gd name="T8" fmla="*/ 1375 w 348468"/>
                  <a:gd name="T9" fmla="*/ 733 h 191264"/>
                  <a:gd name="T10" fmla="*/ 1475 w 348468"/>
                  <a:gd name="T11" fmla="*/ 458 h 191264"/>
                  <a:gd name="T12" fmla="*/ 1075 w 348468"/>
                  <a:gd name="T13" fmla="*/ 23 h 191264"/>
                  <a:gd name="T14" fmla="*/ 709 w 348468"/>
                  <a:gd name="T15" fmla="*/ 92 h 191264"/>
                  <a:gd name="T16" fmla="*/ 488 w 348468"/>
                  <a:gd name="T17" fmla="*/ 0 h 191264"/>
                  <a:gd name="T18" fmla="*/ 122 w 348468"/>
                  <a:gd name="T19" fmla="*/ 321 h 191264"/>
                  <a:gd name="T20" fmla="*/ 0 w 348468"/>
                  <a:gd name="T21" fmla="*/ 595 h 1912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8468" h="191264">
                    <a:moveTo>
                      <a:pt x="0" y="136243"/>
                    </a:moveTo>
                    <a:lnTo>
                      <a:pt x="102182" y="191264"/>
                    </a:lnTo>
                    <a:lnTo>
                      <a:pt x="162443" y="162443"/>
                    </a:lnTo>
                    <a:lnTo>
                      <a:pt x="217465" y="188644"/>
                    </a:lnTo>
                    <a:lnTo>
                      <a:pt x="324887" y="167683"/>
                    </a:lnTo>
                    <a:lnTo>
                      <a:pt x="348468" y="104802"/>
                    </a:lnTo>
                    <a:lnTo>
                      <a:pt x="254145" y="5240"/>
                    </a:lnTo>
                    <a:lnTo>
                      <a:pt x="167684" y="20960"/>
                    </a:lnTo>
                    <a:lnTo>
                      <a:pt x="115282" y="0"/>
                    </a:lnTo>
                    <a:lnTo>
                      <a:pt x="28821" y="73361"/>
                    </a:lnTo>
                    <a:lnTo>
                      <a:pt x="0" y="136243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90" name="Freeform 189"/>
              <p:cNvSpPr>
                <a:spLocks/>
              </p:cNvSpPr>
              <p:nvPr/>
            </p:nvSpPr>
            <p:spPr bwMode="auto">
              <a:xfrm>
                <a:off x="7104857" y="4089401"/>
                <a:ext cx="128587" cy="147637"/>
              </a:xfrm>
              <a:custGeom>
                <a:avLst/>
                <a:gdLst>
                  <a:gd name="T0" fmla="*/ 0 w 675"/>
                  <a:gd name="T1" fmla="*/ 2147483646 h 773"/>
                  <a:gd name="T2" fmla="*/ 2147483646 w 675"/>
                  <a:gd name="T3" fmla="*/ 2147483646 h 773"/>
                  <a:gd name="T4" fmla="*/ 2147483646 w 675"/>
                  <a:gd name="T5" fmla="*/ 2147483646 h 773"/>
                  <a:gd name="T6" fmla="*/ 2147483646 w 675"/>
                  <a:gd name="T7" fmla="*/ 2147483646 h 773"/>
                  <a:gd name="T8" fmla="*/ 2147483646 w 675"/>
                  <a:gd name="T9" fmla="*/ 2147483646 h 773"/>
                  <a:gd name="T10" fmla="*/ 2147483646 w 675"/>
                  <a:gd name="T11" fmla="*/ 2147483646 h 773"/>
                  <a:gd name="T12" fmla="*/ 2147483646 w 675"/>
                  <a:gd name="T13" fmla="*/ 2147483646 h 773"/>
                  <a:gd name="T14" fmla="*/ 2147483646 w 675"/>
                  <a:gd name="T15" fmla="*/ 2147483646 h 773"/>
                  <a:gd name="T16" fmla="*/ 2147483646 w 675"/>
                  <a:gd name="T17" fmla="*/ 2147483646 h 773"/>
                  <a:gd name="T18" fmla="*/ 2147483646 w 675"/>
                  <a:gd name="T19" fmla="*/ 2147483646 h 773"/>
                  <a:gd name="T20" fmla="*/ 2147483646 w 675"/>
                  <a:gd name="T21" fmla="*/ 2147483646 h 773"/>
                  <a:gd name="T22" fmla="*/ 2147483646 w 675"/>
                  <a:gd name="T23" fmla="*/ 2147483646 h 773"/>
                  <a:gd name="T24" fmla="*/ 2147483646 w 675"/>
                  <a:gd name="T25" fmla="*/ 2147483646 h 773"/>
                  <a:gd name="T26" fmla="*/ 2147483646 w 675"/>
                  <a:gd name="T27" fmla="*/ 0 h 773"/>
                  <a:gd name="T28" fmla="*/ 0 w 675"/>
                  <a:gd name="T29" fmla="*/ 2147483646 h 7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75" h="773">
                    <a:moveTo>
                      <a:pt x="0" y="41"/>
                    </a:moveTo>
                    <a:lnTo>
                      <a:pt x="75" y="339"/>
                    </a:lnTo>
                    <a:lnTo>
                      <a:pt x="273" y="579"/>
                    </a:lnTo>
                    <a:lnTo>
                      <a:pt x="605" y="769"/>
                    </a:lnTo>
                    <a:lnTo>
                      <a:pt x="675" y="773"/>
                    </a:lnTo>
                    <a:lnTo>
                      <a:pt x="563" y="583"/>
                    </a:lnTo>
                    <a:lnTo>
                      <a:pt x="493" y="521"/>
                    </a:lnTo>
                    <a:lnTo>
                      <a:pt x="493" y="269"/>
                    </a:lnTo>
                    <a:lnTo>
                      <a:pt x="323" y="78"/>
                    </a:lnTo>
                    <a:lnTo>
                      <a:pt x="286" y="58"/>
                    </a:lnTo>
                    <a:lnTo>
                      <a:pt x="253" y="111"/>
                    </a:lnTo>
                    <a:lnTo>
                      <a:pt x="141" y="128"/>
                    </a:lnTo>
                    <a:lnTo>
                      <a:pt x="145" y="70"/>
                    </a:lnTo>
                    <a:lnTo>
                      <a:pt x="17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7139782" y="3632201"/>
                <a:ext cx="200025" cy="393700"/>
              </a:xfrm>
              <a:custGeom>
                <a:avLst/>
                <a:gdLst>
                  <a:gd name="T0" fmla="*/ 2147483646 w 138"/>
                  <a:gd name="T1" fmla="*/ 0 h 271"/>
                  <a:gd name="T2" fmla="*/ 2147483646 w 138"/>
                  <a:gd name="T3" fmla="*/ 0 h 271"/>
                  <a:gd name="T4" fmla="*/ 0 w 138"/>
                  <a:gd name="T5" fmla="*/ 2147483646 h 271"/>
                  <a:gd name="T6" fmla="*/ 2147483646 w 138"/>
                  <a:gd name="T7" fmla="*/ 2147483646 h 271"/>
                  <a:gd name="T8" fmla="*/ 2147483646 w 138"/>
                  <a:gd name="T9" fmla="*/ 2147483646 h 271"/>
                  <a:gd name="T10" fmla="*/ 2147483646 w 138"/>
                  <a:gd name="T11" fmla="*/ 2147483646 h 271"/>
                  <a:gd name="T12" fmla="*/ 2147483646 w 138"/>
                  <a:gd name="T13" fmla="*/ 2147483646 h 271"/>
                  <a:gd name="T14" fmla="*/ 2147483646 w 138"/>
                  <a:gd name="T15" fmla="*/ 2147483646 h 271"/>
                  <a:gd name="T16" fmla="*/ 2147483646 w 138"/>
                  <a:gd name="T17" fmla="*/ 2147483646 h 271"/>
                  <a:gd name="T18" fmla="*/ 2147483646 w 138"/>
                  <a:gd name="T19" fmla="*/ 2147483646 h 271"/>
                  <a:gd name="T20" fmla="*/ 2147483646 w 138"/>
                  <a:gd name="T21" fmla="*/ 2147483646 h 271"/>
                  <a:gd name="T22" fmla="*/ 2147483646 w 138"/>
                  <a:gd name="T23" fmla="*/ 2147483646 h 271"/>
                  <a:gd name="T24" fmla="*/ 2147483646 w 138"/>
                  <a:gd name="T25" fmla="*/ 2147483646 h 271"/>
                  <a:gd name="T26" fmla="*/ 2147483646 w 138"/>
                  <a:gd name="T27" fmla="*/ 2147483646 h 271"/>
                  <a:gd name="T28" fmla="*/ 2147483646 w 138"/>
                  <a:gd name="T29" fmla="*/ 2147483646 h 271"/>
                  <a:gd name="T30" fmla="*/ 2147483646 w 138"/>
                  <a:gd name="T31" fmla="*/ 2147483646 h 271"/>
                  <a:gd name="T32" fmla="*/ 2147483646 w 138"/>
                  <a:gd name="T33" fmla="*/ 2147483646 h 271"/>
                  <a:gd name="T34" fmla="*/ 2147483646 w 138"/>
                  <a:gd name="T35" fmla="*/ 2147483646 h 271"/>
                  <a:gd name="T36" fmla="*/ 2147483646 w 138"/>
                  <a:gd name="T37" fmla="*/ 2147483646 h 271"/>
                  <a:gd name="T38" fmla="*/ 2147483646 w 138"/>
                  <a:gd name="T39" fmla="*/ 2147483646 h 271"/>
                  <a:gd name="T40" fmla="*/ 2147483646 w 138"/>
                  <a:gd name="T41" fmla="*/ 2147483646 h 271"/>
                  <a:gd name="T42" fmla="*/ 2147483646 w 138"/>
                  <a:gd name="T43" fmla="*/ 2147483646 h 271"/>
                  <a:gd name="T44" fmla="*/ 2147483646 w 138"/>
                  <a:gd name="T45" fmla="*/ 2147483646 h 271"/>
                  <a:gd name="T46" fmla="*/ 2147483646 w 138"/>
                  <a:gd name="T47" fmla="*/ 2147483646 h 271"/>
                  <a:gd name="T48" fmla="*/ 2147483646 w 138"/>
                  <a:gd name="T49" fmla="*/ 2147483646 h 271"/>
                  <a:gd name="T50" fmla="*/ 2147483646 w 138"/>
                  <a:gd name="T51" fmla="*/ 2147483646 h 271"/>
                  <a:gd name="T52" fmla="*/ 2147483646 w 138"/>
                  <a:gd name="T53" fmla="*/ 2147483646 h 271"/>
                  <a:gd name="T54" fmla="*/ 2147483646 w 138"/>
                  <a:gd name="T55" fmla="*/ 2147483646 h 271"/>
                  <a:gd name="T56" fmla="*/ 2147483646 w 138"/>
                  <a:gd name="T57" fmla="*/ 0 h 2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38" h="271">
                    <a:moveTo>
                      <a:pt x="6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8" y="42"/>
                    </a:lnTo>
                    <a:lnTo>
                      <a:pt x="36" y="48"/>
                    </a:lnTo>
                    <a:lnTo>
                      <a:pt x="42" y="60"/>
                    </a:lnTo>
                    <a:lnTo>
                      <a:pt x="36" y="72"/>
                    </a:lnTo>
                    <a:lnTo>
                      <a:pt x="54" y="96"/>
                    </a:lnTo>
                    <a:lnTo>
                      <a:pt x="78" y="126"/>
                    </a:lnTo>
                    <a:lnTo>
                      <a:pt x="96" y="144"/>
                    </a:lnTo>
                    <a:lnTo>
                      <a:pt x="96" y="175"/>
                    </a:lnTo>
                    <a:lnTo>
                      <a:pt x="96" y="211"/>
                    </a:lnTo>
                    <a:lnTo>
                      <a:pt x="78" y="223"/>
                    </a:lnTo>
                    <a:lnTo>
                      <a:pt x="60" y="229"/>
                    </a:lnTo>
                    <a:lnTo>
                      <a:pt x="54" y="241"/>
                    </a:lnTo>
                    <a:lnTo>
                      <a:pt x="42" y="247"/>
                    </a:lnTo>
                    <a:lnTo>
                      <a:pt x="48" y="253"/>
                    </a:lnTo>
                    <a:lnTo>
                      <a:pt x="66" y="271"/>
                    </a:lnTo>
                    <a:lnTo>
                      <a:pt x="108" y="241"/>
                    </a:lnTo>
                    <a:lnTo>
                      <a:pt x="138" y="211"/>
                    </a:lnTo>
                    <a:lnTo>
                      <a:pt x="114" y="132"/>
                    </a:lnTo>
                    <a:lnTo>
                      <a:pt x="102" y="114"/>
                    </a:lnTo>
                    <a:lnTo>
                      <a:pt x="78" y="84"/>
                    </a:lnTo>
                    <a:lnTo>
                      <a:pt x="66" y="60"/>
                    </a:lnTo>
                    <a:lnTo>
                      <a:pt x="78" y="48"/>
                    </a:lnTo>
                    <a:lnTo>
                      <a:pt x="96" y="36"/>
                    </a:lnTo>
                    <a:lnTo>
                      <a:pt x="90" y="18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7077869" y="3657601"/>
                <a:ext cx="211138" cy="230187"/>
              </a:xfrm>
              <a:custGeom>
                <a:avLst/>
                <a:gdLst>
                  <a:gd name="T0" fmla="*/ 2147483646 w 10000"/>
                  <a:gd name="T1" fmla="*/ 2147483646 h 10000"/>
                  <a:gd name="T2" fmla="*/ 2147483646 w 10000"/>
                  <a:gd name="T3" fmla="*/ 2147483646 h 10000"/>
                  <a:gd name="T4" fmla="*/ 2147483646 w 10000"/>
                  <a:gd name="T5" fmla="*/ 2147483646 h 10000"/>
                  <a:gd name="T6" fmla="*/ 2147483646 w 10000"/>
                  <a:gd name="T7" fmla="*/ 2147483646 h 10000"/>
                  <a:gd name="T8" fmla="*/ 2147483646 w 10000"/>
                  <a:gd name="T9" fmla="*/ 2147483646 h 10000"/>
                  <a:gd name="T10" fmla="*/ 2147483646 w 10000"/>
                  <a:gd name="T11" fmla="*/ 2147483646 h 10000"/>
                  <a:gd name="T12" fmla="*/ 2147483646 w 10000"/>
                  <a:gd name="T13" fmla="*/ 2147483646 h 10000"/>
                  <a:gd name="T14" fmla="*/ 2147483646 w 10000"/>
                  <a:gd name="T15" fmla="*/ 2147483646 h 10000"/>
                  <a:gd name="T16" fmla="*/ 2147483646 w 10000"/>
                  <a:gd name="T17" fmla="*/ 2147483646 h 10000"/>
                  <a:gd name="T18" fmla="*/ 2147483646 w 10000"/>
                  <a:gd name="T19" fmla="*/ 0 h 10000"/>
                  <a:gd name="T20" fmla="*/ 2147483646 w 10000"/>
                  <a:gd name="T21" fmla="*/ 0 h 10000"/>
                  <a:gd name="T22" fmla="*/ 2147483646 w 10000"/>
                  <a:gd name="T23" fmla="*/ 2147483646 h 10000"/>
                  <a:gd name="T24" fmla="*/ 0 w 10000"/>
                  <a:gd name="T25" fmla="*/ 2147483646 h 10000"/>
                  <a:gd name="T26" fmla="*/ 1649038812 w 10000"/>
                  <a:gd name="T27" fmla="*/ 2147483646 h 10000"/>
                  <a:gd name="T28" fmla="*/ 2147483646 w 10000"/>
                  <a:gd name="T29" fmla="*/ 2147483646 h 10000"/>
                  <a:gd name="T30" fmla="*/ 2147483646 w 10000"/>
                  <a:gd name="T31" fmla="*/ 2147483646 h 10000"/>
                  <a:gd name="T32" fmla="*/ 2147483646 w 10000"/>
                  <a:gd name="T33" fmla="*/ 2147483646 h 10000"/>
                  <a:gd name="T34" fmla="*/ 2147483646 w 10000"/>
                  <a:gd name="T35" fmla="*/ 2147483646 h 10000"/>
                  <a:gd name="T36" fmla="*/ 2147483646 w 10000"/>
                  <a:gd name="T37" fmla="*/ 2147483646 h 10000"/>
                  <a:gd name="T38" fmla="*/ 2147483646 w 10000"/>
                  <a:gd name="T39" fmla="*/ 2147483646 h 100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000" h="10000">
                    <a:moveTo>
                      <a:pt x="8672" y="9830"/>
                    </a:moveTo>
                    <a:lnTo>
                      <a:pt x="10000" y="10000"/>
                    </a:lnTo>
                    <a:lnTo>
                      <a:pt x="10000" y="7948"/>
                    </a:lnTo>
                    <a:lnTo>
                      <a:pt x="8696" y="6754"/>
                    </a:lnTo>
                    <a:lnTo>
                      <a:pt x="6957" y="4769"/>
                    </a:lnTo>
                    <a:lnTo>
                      <a:pt x="5652" y="3176"/>
                    </a:lnTo>
                    <a:lnTo>
                      <a:pt x="6087" y="2384"/>
                    </a:lnTo>
                    <a:lnTo>
                      <a:pt x="5652" y="1590"/>
                    </a:lnTo>
                    <a:lnTo>
                      <a:pt x="4348" y="1191"/>
                    </a:lnTo>
                    <a:lnTo>
                      <a:pt x="3478" y="0"/>
                    </a:lnTo>
                    <a:lnTo>
                      <a:pt x="3043" y="0"/>
                    </a:lnTo>
                    <a:lnTo>
                      <a:pt x="870" y="396"/>
                    </a:lnTo>
                    <a:lnTo>
                      <a:pt x="0" y="1590"/>
                    </a:lnTo>
                    <a:lnTo>
                      <a:pt x="435" y="2384"/>
                    </a:lnTo>
                    <a:lnTo>
                      <a:pt x="870" y="4769"/>
                    </a:lnTo>
                    <a:lnTo>
                      <a:pt x="3913" y="4769"/>
                    </a:lnTo>
                    <a:lnTo>
                      <a:pt x="5217" y="5165"/>
                    </a:lnTo>
                    <a:lnTo>
                      <a:pt x="7391" y="8344"/>
                    </a:lnTo>
                    <a:lnTo>
                      <a:pt x="6957" y="9602"/>
                    </a:lnTo>
                    <a:lnTo>
                      <a:pt x="8672" y="983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6879432" y="3519488"/>
                <a:ext cx="269875" cy="490538"/>
              </a:xfrm>
              <a:custGeom>
                <a:avLst/>
                <a:gdLst>
                  <a:gd name="T0" fmla="*/ 1293612372 w 12864"/>
                  <a:gd name="T1" fmla="*/ 0 h 10000"/>
                  <a:gd name="T2" fmla="*/ 1011967180 w 12864"/>
                  <a:gd name="T3" fmla="*/ 2147483646 h 10000"/>
                  <a:gd name="T4" fmla="*/ 874630155 w 12864"/>
                  <a:gd name="T5" fmla="*/ 2147483646 h 10000"/>
                  <a:gd name="T6" fmla="*/ 831178203 w 12864"/>
                  <a:gd name="T7" fmla="*/ 2147483646 h 10000"/>
                  <a:gd name="T8" fmla="*/ 358854491 w 12864"/>
                  <a:gd name="T9" fmla="*/ 2147483646 h 10000"/>
                  <a:gd name="T10" fmla="*/ 70025639 w 12864"/>
                  <a:gd name="T11" fmla="*/ 2147483646 h 10000"/>
                  <a:gd name="T12" fmla="*/ 0 w 12864"/>
                  <a:gd name="T13" fmla="*/ 2147483646 h 10000"/>
                  <a:gd name="T14" fmla="*/ 478343703 w 12864"/>
                  <a:gd name="T15" fmla="*/ 2147483646 h 10000"/>
                  <a:gd name="T16" fmla="*/ 370876432 w 12864"/>
                  <a:gd name="T17" fmla="*/ 2147483646 h 10000"/>
                  <a:gd name="T18" fmla="*/ 921572691 w 12864"/>
                  <a:gd name="T19" fmla="*/ 2147483646 h 10000"/>
                  <a:gd name="T20" fmla="*/ 1237556645 w 12864"/>
                  <a:gd name="T21" fmla="*/ 2147483646 h 10000"/>
                  <a:gd name="T22" fmla="*/ 1061624411 w 12864"/>
                  <a:gd name="T23" fmla="*/ 2147483646 h 10000"/>
                  <a:gd name="T24" fmla="*/ 1177817116 w 12864"/>
                  <a:gd name="T25" fmla="*/ 2147483646 h 10000"/>
                  <a:gd name="T26" fmla="*/ 1296336297 w 12864"/>
                  <a:gd name="T27" fmla="*/ 2147483646 h 10000"/>
                  <a:gd name="T28" fmla="*/ 1433082236 w 12864"/>
                  <a:gd name="T29" fmla="*/ 2147483646 h 10000"/>
                  <a:gd name="T30" fmla="*/ 1465667125 w 12864"/>
                  <a:gd name="T31" fmla="*/ 2147483646 h 10000"/>
                  <a:gd name="T32" fmla="*/ 1747127470 w 12864"/>
                  <a:gd name="T33" fmla="*/ 2147483646 h 10000"/>
                  <a:gd name="T34" fmla="*/ 1625118103 w 12864"/>
                  <a:gd name="T35" fmla="*/ 2147483646 h 10000"/>
                  <a:gd name="T36" fmla="*/ 1426296004 w 12864"/>
                  <a:gd name="T37" fmla="*/ 2147483646 h 10000"/>
                  <a:gd name="T38" fmla="*/ 1525610004 w 12864"/>
                  <a:gd name="T39" fmla="*/ 2147483646 h 10000"/>
                  <a:gd name="T40" fmla="*/ 1508925419 w 12864"/>
                  <a:gd name="T41" fmla="*/ 2147483646 h 10000"/>
                  <a:gd name="T42" fmla="*/ 1243955582 w 12864"/>
                  <a:gd name="T43" fmla="*/ 2147483646 h 10000"/>
                  <a:gd name="T44" fmla="*/ 1376445116 w 12864"/>
                  <a:gd name="T45" fmla="*/ 2147483646 h 10000"/>
                  <a:gd name="T46" fmla="*/ 1535499106 w 12864"/>
                  <a:gd name="T47" fmla="*/ 2147483646 h 10000"/>
                  <a:gd name="T48" fmla="*/ 1878647414 w 12864"/>
                  <a:gd name="T49" fmla="*/ 2147483646 h 10000"/>
                  <a:gd name="T50" fmla="*/ 2003177775 w 12864"/>
                  <a:gd name="T51" fmla="*/ 2147483646 h 10000"/>
                  <a:gd name="T52" fmla="*/ 2147483646 w 12864"/>
                  <a:gd name="T53" fmla="*/ 2147483646 h 10000"/>
                  <a:gd name="T54" fmla="*/ 2147483646 w 12864"/>
                  <a:gd name="T55" fmla="*/ 2147483646 h 10000"/>
                  <a:gd name="T56" fmla="*/ 2147483646 w 12864"/>
                  <a:gd name="T57" fmla="*/ 2147483646 h 10000"/>
                  <a:gd name="T58" fmla="*/ 2143802098 w 12864"/>
                  <a:gd name="T59" fmla="*/ 2147483646 h 10000"/>
                  <a:gd name="T60" fmla="*/ 1844502730 w 12864"/>
                  <a:gd name="T61" fmla="*/ 2147483646 h 10000"/>
                  <a:gd name="T62" fmla="*/ 1508731320 w 12864"/>
                  <a:gd name="T63" fmla="*/ 2147483646 h 10000"/>
                  <a:gd name="T64" fmla="*/ 1441226277 w 12864"/>
                  <a:gd name="T65" fmla="*/ 2147483646 h 10000"/>
                  <a:gd name="T66" fmla="*/ 1376445116 w 12864"/>
                  <a:gd name="T67" fmla="*/ 2147483646 h 10000"/>
                  <a:gd name="T68" fmla="*/ 1525610004 w 12864"/>
                  <a:gd name="T69" fmla="*/ 2147483646 h 10000"/>
                  <a:gd name="T70" fmla="*/ 1525610004 w 12864"/>
                  <a:gd name="T71" fmla="*/ 2147483646 h 10000"/>
                  <a:gd name="T72" fmla="*/ 1293612372 w 12864"/>
                  <a:gd name="T73" fmla="*/ 0 h 100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864" h="10000">
                    <a:moveTo>
                      <a:pt x="6669" y="0"/>
                    </a:moveTo>
                    <a:lnTo>
                      <a:pt x="5217" y="627"/>
                    </a:lnTo>
                    <a:lnTo>
                      <a:pt x="4509" y="795"/>
                    </a:lnTo>
                    <a:lnTo>
                      <a:pt x="4285" y="602"/>
                    </a:lnTo>
                    <a:lnTo>
                      <a:pt x="1850" y="1511"/>
                    </a:lnTo>
                    <a:lnTo>
                      <a:pt x="361" y="2700"/>
                    </a:lnTo>
                    <a:lnTo>
                      <a:pt x="0" y="3527"/>
                    </a:lnTo>
                    <a:lnTo>
                      <a:pt x="2466" y="5401"/>
                    </a:lnTo>
                    <a:lnTo>
                      <a:pt x="1912" y="6416"/>
                    </a:lnTo>
                    <a:cubicBezTo>
                      <a:pt x="2658" y="6304"/>
                      <a:pt x="4006" y="6725"/>
                      <a:pt x="4751" y="6612"/>
                    </a:cubicBezTo>
                    <a:lnTo>
                      <a:pt x="6380" y="6578"/>
                    </a:lnTo>
                    <a:lnTo>
                      <a:pt x="5473" y="5791"/>
                    </a:lnTo>
                    <a:lnTo>
                      <a:pt x="6072" y="6005"/>
                    </a:lnTo>
                    <a:lnTo>
                      <a:pt x="6683" y="7153"/>
                    </a:lnTo>
                    <a:lnTo>
                      <a:pt x="7388" y="8015"/>
                    </a:lnTo>
                    <a:cubicBezTo>
                      <a:pt x="7359" y="8285"/>
                      <a:pt x="7584" y="9729"/>
                      <a:pt x="7556" y="10000"/>
                    </a:cubicBezTo>
                    <a:lnTo>
                      <a:pt x="9007" y="8884"/>
                    </a:lnTo>
                    <a:lnTo>
                      <a:pt x="8378" y="6935"/>
                    </a:lnTo>
                    <a:lnTo>
                      <a:pt x="7353" y="6381"/>
                    </a:lnTo>
                    <a:lnTo>
                      <a:pt x="7865" y="5938"/>
                    </a:lnTo>
                    <a:cubicBezTo>
                      <a:pt x="7836" y="5815"/>
                      <a:pt x="7808" y="5693"/>
                      <a:pt x="7779" y="5570"/>
                    </a:cubicBezTo>
                    <a:lnTo>
                      <a:pt x="6413" y="4795"/>
                    </a:lnTo>
                    <a:lnTo>
                      <a:pt x="7096" y="4205"/>
                    </a:lnTo>
                    <a:lnTo>
                      <a:pt x="7916" y="4196"/>
                    </a:lnTo>
                    <a:lnTo>
                      <a:pt x="9685" y="3821"/>
                    </a:lnTo>
                    <a:cubicBezTo>
                      <a:pt x="9793" y="3687"/>
                      <a:pt x="10219" y="3634"/>
                      <a:pt x="10327" y="3500"/>
                    </a:cubicBezTo>
                    <a:lnTo>
                      <a:pt x="11115" y="3002"/>
                    </a:lnTo>
                    <a:cubicBezTo>
                      <a:pt x="11093" y="2923"/>
                      <a:pt x="12886" y="2990"/>
                      <a:pt x="12864" y="2911"/>
                    </a:cubicBezTo>
                    <a:lnTo>
                      <a:pt x="12264" y="2052"/>
                    </a:lnTo>
                    <a:cubicBezTo>
                      <a:pt x="12238" y="1992"/>
                      <a:pt x="11078" y="1787"/>
                      <a:pt x="11052" y="1727"/>
                    </a:cubicBezTo>
                    <a:cubicBezTo>
                      <a:pt x="11067" y="1385"/>
                      <a:pt x="9494" y="1967"/>
                      <a:pt x="9509" y="1625"/>
                    </a:cubicBezTo>
                    <a:lnTo>
                      <a:pt x="7778" y="1711"/>
                    </a:lnTo>
                    <a:lnTo>
                      <a:pt x="7430" y="1763"/>
                    </a:lnTo>
                    <a:lnTo>
                      <a:pt x="7096" y="1550"/>
                    </a:lnTo>
                    <a:lnTo>
                      <a:pt x="7865" y="1254"/>
                    </a:lnTo>
                    <a:lnTo>
                      <a:pt x="7865" y="480"/>
                    </a:lnTo>
                    <a:lnTo>
                      <a:pt x="6669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7141369" y="3873501"/>
                <a:ext cx="147638" cy="117475"/>
              </a:xfrm>
              <a:custGeom>
                <a:avLst/>
                <a:gdLst>
                  <a:gd name="T0" fmla="*/ 2147483646 w 10000"/>
                  <a:gd name="T1" fmla="*/ 495727010 h 6448"/>
                  <a:gd name="T2" fmla="*/ 2147483646 w 10000"/>
                  <a:gd name="T3" fmla="*/ 274643943 h 6448"/>
                  <a:gd name="T4" fmla="*/ 2147483646 w 10000"/>
                  <a:gd name="T5" fmla="*/ 0 h 6448"/>
                  <a:gd name="T6" fmla="*/ 1183506868 w 10000"/>
                  <a:gd name="T7" fmla="*/ 914091121 h 6448"/>
                  <a:gd name="T8" fmla="*/ 0 w 10000"/>
                  <a:gd name="T9" fmla="*/ 2147483646 h 6448"/>
                  <a:gd name="T10" fmla="*/ 0 w 10000"/>
                  <a:gd name="T11" fmla="*/ 2147483646 h 6448"/>
                  <a:gd name="T12" fmla="*/ 1972543557 w 10000"/>
                  <a:gd name="T13" fmla="*/ 2147483646 h 6448"/>
                  <a:gd name="T14" fmla="*/ 2147483646 w 10000"/>
                  <a:gd name="T15" fmla="*/ 2147483646 h 6448"/>
                  <a:gd name="T16" fmla="*/ 2147483646 w 10000"/>
                  <a:gd name="T17" fmla="*/ 2147483646 h 6448"/>
                  <a:gd name="T18" fmla="*/ 2147483646 w 10000"/>
                  <a:gd name="T19" fmla="*/ 2147483646 h 6448"/>
                  <a:gd name="T20" fmla="*/ 2147483646 w 10000"/>
                  <a:gd name="T21" fmla="*/ 2147483646 h 6448"/>
                  <a:gd name="T22" fmla="*/ 2147483646 w 10000"/>
                  <a:gd name="T23" fmla="*/ 2147483646 h 6448"/>
                  <a:gd name="T24" fmla="*/ 2147483646 w 10000"/>
                  <a:gd name="T25" fmla="*/ 914091121 h 6448"/>
                  <a:gd name="T26" fmla="*/ 2147483646 w 10000"/>
                  <a:gd name="T27" fmla="*/ 495727010 h 64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00" h="6448">
                    <a:moveTo>
                      <a:pt x="8160" y="269"/>
                    </a:moveTo>
                    <a:cubicBezTo>
                      <a:pt x="7722" y="211"/>
                      <a:pt x="7792" y="194"/>
                      <a:pt x="7370" y="149"/>
                    </a:cubicBezTo>
                    <a:lnTo>
                      <a:pt x="5626" y="0"/>
                    </a:lnTo>
                    <a:lnTo>
                      <a:pt x="1875" y="496"/>
                    </a:lnTo>
                    <a:lnTo>
                      <a:pt x="0" y="1489"/>
                    </a:lnTo>
                    <a:lnTo>
                      <a:pt x="0" y="3473"/>
                    </a:lnTo>
                    <a:lnTo>
                      <a:pt x="3125" y="5951"/>
                    </a:lnTo>
                    <a:lnTo>
                      <a:pt x="4375" y="6448"/>
                    </a:lnTo>
                    <a:lnTo>
                      <a:pt x="5626" y="5951"/>
                    </a:lnTo>
                    <a:lnTo>
                      <a:pt x="6249" y="4959"/>
                    </a:lnTo>
                    <a:lnTo>
                      <a:pt x="8126" y="4466"/>
                    </a:lnTo>
                    <a:lnTo>
                      <a:pt x="10000" y="3473"/>
                    </a:lnTo>
                    <a:lnTo>
                      <a:pt x="10000" y="496"/>
                    </a:lnTo>
                    <a:lnTo>
                      <a:pt x="8160" y="269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10324587" y="5584213"/>
              <a:ext cx="179680" cy="205123"/>
            </a:xfrm>
            <a:custGeom>
              <a:avLst/>
              <a:gdLst>
                <a:gd name="T0" fmla="*/ 0 w 138"/>
                <a:gd name="T1" fmla="*/ 2147483646 h 157"/>
                <a:gd name="T2" fmla="*/ 2147483646 w 138"/>
                <a:gd name="T3" fmla="*/ 2147483646 h 157"/>
                <a:gd name="T4" fmla="*/ 2147483646 w 138"/>
                <a:gd name="T5" fmla="*/ 2147483646 h 157"/>
                <a:gd name="T6" fmla="*/ 2147483646 w 138"/>
                <a:gd name="T7" fmla="*/ 2147483646 h 157"/>
                <a:gd name="T8" fmla="*/ 2147483646 w 138"/>
                <a:gd name="T9" fmla="*/ 2147483646 h 157"/>
                <a:gd name="T10" fmla="*/ 2147483646 w 138"/>
                <a:gd name="T11" fmla="*/ 2147483646 h 157"/>
                <a:gd name="T12" fmla="*/ 2147483646 w 138"/>
                <a:gd name="T13" fmla="*/ 0 h 157"/>
                <a:gd name="T14" fmla="*/ 2147483646 w 138"/>
                <a:gd name="T15" fmla="*/ 2147483646 h 157"/>
                <a:gd name="T16" fmla="*/ 2147483646 w 138"/>
                <a:gd name="T17" fmla="*/ 2147483646 h 157"/>
                <a:gd name="T18" fmla="*/ 2147483646 w 138"/>
                <a:gd name="T19" fmla="*/ 2147483646 h 157"/>
                <a:gd name="T20" fmla="*/ 2147483646 w 138"/>
                <a:gd name="T21" fmla="*/ 2147483646 h 157"/>
                <a:gd name="T22" fmla="*/ 2147483646 w 138"/>
                <a:gd name="T23" fmla="*/ 2147483646 h 157"/>
                <a:gd name="T24" fmla="*/ 2147483646 w 138"/>
                <a:gd name="T25" fmla="*/ 2147483646 h 157"/>
                <a:gd name="T26" fmla="*/ 2147483646 w 138"/>
                <a:gd name="T27" fmla="*/ 2147483646 h 157"/>
                <a:gd name="T28" fmla="*/ 2147483646 w 138"/>
                <a:gd name="T29" fmla="*/ 2147483646 h 157"/>
                <a:gd name="T30" fmla="*/ 2147483646 w 138"/>
                <a:gd name="T31" fmla="*/ 2147483646 h 157"/>
                <a:gd name="T32" fmla="*/ 2147483646 w 138"/>
                <a:gd name="T33" fmla="*/ 2147483646 h 157"/>
                <a:gd name="T34" fmla="*/ 0 w 138"/>
                <a:gd name="T35" fmla="*/ 2147483646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E6E6E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10488887" y="5389562"/>
              <a:ext cx="125617" cy="201942"/>
            </a:xfrm>
            <a:custGeom>
              <a:avLst/>
              <a:gdLst>
                <a:gd name="T0" fmla="*/ 2147483646 w 96"/>
                <a:gd name="T1" fmla="*/ 2147483646 h 156"/>
                <a:gd name="T2" fmla="*/ 2147483646 w 96"/>
                <a:gd name="T3" fmla="*/ 2147483646 h 156"/>
                <a:gd name="T4" fmla="*/ 2147483646 w 96"/>
                <a:gd name="T5" fmla="*/ 2147483646 h 156"/>
                <a:gd name="T6" fmla="*/ 0 w 96"/>
                <a:gd name="T7" fmla="*/ 0 h 156"/>
                <a:gd name="T8" fmla="*/ 2147483646 w 96"/>
                <a:gd name="T9" fmla="*/ 2147483646 h 156"/>
                <a:gd name="T10" fmla="*/ 2147483646 w 96"/>
                <a:gd name="T11" fmla="*/ 2147483646 h 156"/>
                <a:gd name="T12" fmla="*/ 2147483646 w 96"/>
                <a:gd name="T13" fmla="*/ 2147483646 h 156"/>
                <a:gd name="T14" fmla="*/ 2147483646 w 96"/>
                <a:gd name="T15" fmla="*/ 2147483646 h 156"/>
                <a:gd name="T16" fmla="*/ 2147483646 w 96"/>
                <a:gd name="T17" fmla="*/ 2147483646 h 156"/>
                <a:gd name="T18" fmla="*/ 2147483646 w 96"/>
                <a:gd name="T19" fmla="*/ 2147483646 h 156"/>
                <a:gd name="T20" fmla="*/ 2147483646 w 96"/>
                <a:gd name="T21" fmla="*/ 2147483646 h 156"/>
                <a:gd name="T22" fmla="*/ 2147483646 w 96"/>
                <a:gd name="T23" fmla="*/ 2147483646 h 156"/>
                <a:gd name="T24" fmla="*/ 2147483646 w 96"/>
                <a:gd name="T25" fmla="*/ 2147483646 h 156"/>
                <a:gd name="T26" fmla="*/ 2147483646 w 96"/>
                <a:gd name="T27" fmla="*/ 2147483646 h 156"/>
                <a:gd name="T28" fmla="*/ 2147483646 w 96"/>
                <a:gd name="T29" fmla="*/ 2147483646 h 156"/>
                <a:gd name="T30" fmla="*/ 2147483646 w 96"/>
                <a:gd name="T31" fmla="*/ 2147483646 h 156"/>
                <a:gd name="T32" fmla="*/ 2147483646 w 96"/>
                <a:gd name="T33" fmla="*/ 2147483646 h 156"/>
                <a:gd name="T34" fmla="*/ 2147483646 w 96"/>
                <a:gd name="T35" fmla="*/ 214748364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rgbClr val="E6E6E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8922995" y="4757240"/>
              <a:ext cx="990626" cy="752112"/>
            </a:xfrm>
            <a:custGeom>
              <a:avLst/>
              <a:gdLst>
                <a:gd name="T0" fmla="*/ 2147483646 w 757"/>
                <a:gd name="T1" fmla="*/ 2147483646 h 577"/>
                <a:gd name="T2" fmla="*/ 2147483646 w 757"/>
                <a:gd name="T3" fmla="*/ 2147483646 h 577"/>
                <a:gd name="T4" fmla="*/ 0 w 757"/>
                <a:gd name="T5" fmla="*/ 2147483646 h 577"/>
                <a:gd name="T6" fmla="*/ 2147483646 w 757"/>
                <a:gd name="T7" fmla="*/ 2147483646 h 577"/>
                <a:gd name="T8" fmla="*/ 2147483646 w 757"/>
                <a:gd name="T9" fmla="*/ 2147483646 h 577"/>
                <a:gd name="T10" fmla="*/ 2147483646 w 757"/>
                <a:gd name="T11" fmla="*/ 2147483646 h 577"/>
                <a:gd name="T12" fmla="*/ 2147483646 w 757"/>
                <a:gd name="T13" fmla="*/ 2147483646 h 577"/>
                <a:gd name="T14" fmla="*/ 2147483646 w 757"/>
                <a:gd name="T15" fmla="*/ 2147483646 h 577"/>
                <a:gd name="T16" fmla="*/ 2147483646 w 757"/>
                <a:gd name="T17" fmla="*/ 2147483646 h 577"/>
                <a:gd name="T18" fmla="*/ 2147483646 w 757"/>
                <a:gd name="T19" fmla="*/ 2147483646 h 577"/>
                <a:gd name="T20" fmla="*/ 2147483646 w 757"/>
                <a:gd name="T21" fmla="*/ 0 h 577"/>
                <a:gd name="T22" fmla="*/ 2147483646 w 757"/>
                <a:gd name="T23" fmla="*/ 2147483646 h 577"/>
                <a:gd name="T24" fmla="*/ 2147483646 w 757"/>
                <a:gd name="T25" fmla="*/ 2147483646 h 577"/>
                <a:gd name="T26" fmla="*/ 2147483646 w 757"/>
                <a:gd name="T27" fmla="*/ 2147483646 h 577"/>
                <a:gd name="T28" fmla="*/ 2147483646 w 757"/>
                <a:gd name="T29" fmla="*/ 2147483646 h 577"/>
                <a:gd name="T30" fmla="*/ 2147483646 w 757"/>
                <a:gd name="T31" fmla="*/ 2147483646 h 577"/>
                <a:gd name="T32" fmla="*/ 2147483646 w 757"/>
                <a:gd name="T33" fmla="*/ 2147483646 h 577"/>
                <a:gd name="T34" fmla="*/ 2147483646 w 757"/>
                <a:gd name="T35" fmla="*/ 2147483646 h 577"/>
                <a:gd name="T36" fmla="*/ 2147483646 w 757"/>
                <a:gd name="T37" fmla="*/ 2147483646 h 577"/>
                <a:gd name="T38" fmla="*/ 2147483646 w 757"/>
                <a:gd name="T39" fmla="*/ 2147483646 h 577"/>
                <a:gd name="T40" fmla="*/ 2147483646 w 757"/>
                <a:gd name="T41" fmla="*/ 2147483646 h 577"/>
                <a:gd name="T42" fmla="*/ 2147483646 w 757"/>
                <a:gd name="T43" fmla="*/ 2147483646 h 577"/>
                <a:gd name="T44" fmla="*/ 2147483646 w 757"/>
                <a:gd name="T45" fmla="*/ 2147483646 h 577"/>
                <a:gd name="T46" fmla="*/ 2147483646 w 757"/>
                <a:gd name="T47" fmla="*/ 2147483646 h 577"/>
                <a:gd name="T48" fmla="*/ 2147483646 w 757"/>
                <a:gd name="T49" fmla="*/ 2147483646 h 577"/>
                <a:gd name="T50" fmla="*/ 2147483646 w 757"/>
                <a:gd name="T51" fmla="*/ 2147483646 h 577"/>
                <a:gd name="T52" fmla="*/ 2147483646 w 757"/>
                <a:gd name="T53" fmla="*/ 2147483646 h 577"/>
                <a:gd name="T54" fmla="*/ 2147483646 w 757"/>
                <a:gd name="T55" fmla="*/ 2147483646 h 577"/>
                <a:gd name="T56" fmla="*/ 2147483646 w 757"/>
                <a:gd name="T57" fmla="*/ 2147483646 h 577"/>
                <a:gd name="T58" fmla="*/ 2147483646 w 757"/>
                <a:gd name="T59" fmla="*/ 2147483646 h 577"/>
                <a:gd name="T60" fmla="*/ 2147483646 w 757"/>
                <a:gd name="T61" fmla="*/ 2147483646 h 577"/>
                <a:gd name="T62" fmla="*/ 2147483646 w 757"/>
                <a:gd name="T63" fmla="*/ 2147483646 h 577"/>
                <a:gd name="T64" fmla="*/ 2147483646 w 757"/>
                <a:gd name="T65" fmla="*/ 2147483646 h 577"/>
                <a:gd name="T66" fmla="*/ 2147483646 w 757"/>
                <a:gd name="T67" fmla="*/ 2147483646 h 577"/>
                <a:gd name="T68" fmla="*/ 2147483646 w 757"/>
                <a:gd name="T69" fmla="*/ 2147483646 h 577"/>
                <a:gd name="T70" fmla="*/ 2147483646 w 757"/>
                <a:gd name="T71" fmla="*/ 2147483646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rgbClr val="CFCFC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9742825" y="5562780"/>
              <a:ext cx="87456" cy="119257"/>
            </a:xfrm>
            <a:custGeom>
              <a:avLst/>
              <a:gdLst>
                <a:gd name="T0" fmla="*/ 0 w 66"/>
                <a:gd name="T1" fmla="*/ 2147483646 h 91"/>
                <a:gd name="T2" fmla="*/ 2147483646 w 66"/>
                <a:gd name="T3" fmla="*/ 2147483646 h 91"/>
                <a:gd name="T4" fmla="*/ 2147483646 w 66"/>
                <a:gd name="T5" fmla="*/ 2147483646 h 91"/>
                <a:gd name="T6" fmla="*/ 2147483646 w 66"/>
                <a:gd name="T7" fmla="*/ 2147483646 h 91"/>
                <a:gd name="T8" fmla="*/ 2147483646 w 66"/>
                <a:gd name="T9" fmla="*/ 2147483646 h 91"/>
                <a:gd name="T10" fmla="*/ 2147483646 w 66"/>
                <a:gd name="T11" fmla="*/ 2147483646 h 91"/>
                <a:gd name="T12" fmla="*/ 2147483646 w 66"/>
                <a:gd name="T13" fmla="*/ 0 h 91"/>
                <a:gd name="T14" fmla="*/ 2147483646 w 66"/>
                <a:gd name="T15" fmla="*/ 2147483646 h 91"/>
                <a:gd name="T16" fmla="*/ 0 w 66"/>
                <a:gd name="T17" fmla="*/ 2147483646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6E6E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9442723" y="4374387"/>
              <a:ext cx="216252" cy="186040"/>
            </a:xfrm>
            <a:custGeom>
              <a:avLst/>
              <a:gdLst>
                <a:gd name="T0" fmla="*/ 2147483646 w 575"/>
                <a:gd name="T1" fmla="*/ 2147483646 h 488"/>
                <a:gd name="T2" fmla="*/ 2147483646 w 575"/>
                <a:gd name="T3" fmla="*/ 2147483646 h 488"/>
                <a:gd name="T4" fmla="*/ 2147483646 w 575"/>
                <a:gd name="T5" fmla="*/ 2147483646 h 488"/>
                <a:gd name="T6" fmla="*/ 2147483646 w 575"/>
                <a:gd name="T7" fmla="*/ 2147483646 h 488"/>
                <a:gd name="T8" fmla="*/ 2147483646 w 575"/>
                <a:gd name="T9" fmla="*/ 0 h 488"/>
                <a:gd name="T10" fmla="*/ 2147483646 w 575"/>
                <a:gd name="T11" fmla="*/ 2147483646 h 488"/>
                <a:gd name="T12" fmla="*/ 0 w 575"/>
                <a:gd name="T13" fmla="*/ 2147483646 h 488"/>
                <a:gd name="T14" fmla="*/ 2147483646 w 575"/>
                <a:gd name="T15" fmla="*/ 2147483646 h 488"/>
                <a:gd name="T16" fmla="*/ 2147483646 w 575"/>
                <a:gd name="T17" fmla="*/ 2147483646 h 488"/>
                <a:gd name="T18" fmla="*/ 2147483646 w 575"/>
                <a:gd name="T19" fmla="*/ 2147483646 h 488"/>
                <a:gd name="T20" fmla="*/ 2147483646 w 575"/>
                <a:gd name="T21" fmla="*/ 2147483646 h 488"/>
                <a:gd name="T22" fmla="*/ 2147483646 w 575"/>
                <a:gd name="T23" fmla="*/ 2147483646 h 488"/>
                <a:gd name="T24" fmla="*/ 2147483646 w 575"/>
                <a:gd name="T25" fmla="*/ 2147483646 h 488"/>
                <a:gd name="T26" fmla="*/ 2147483646 w 575"/>
                <a:gd name="T27" fmla="*/ 2147483646 h 488"/>
                <a:gd name="T28" fmla="*/ 2147483646 w 575"/>
                <a:gd name="T29" fmla="*/ 2147483646 h 488"/>
                <a:gd name="T30" fmla="*/ 2147483646 w 575"/>
                <a:gd name="T31" fmla="*/ 2147483646 h 488"/>
                <a:gd name="T32" fmla="*/ 2147483646 w 575"/>
                <a:gd name="T33" fmla="*/ 2147483646 h 488"/>
                <a:gd name="T34" fmla="*/ 2147483646 w 575"/>
                <a:gd name="T35" fmla="*/ 2147483646 h 488"/>
                <a:gd name="T36" fmla="*/ 2147483646 w 575"/>
                <a:gd name="T37" fmla="*/ 2147483646 h 488"/>
                <a:gd name="T38" fmla="*/ 2147483646 w 575"/>
                <a:gd name="T39" fmla="*/ 2147483646 h 488"/>
                <a:gd name="T40" fmla="*/ 2147483646 w 575"/>
                <a:gd name="T41" fmla="*/ 2147483646 h 4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solidFill>
              <a:srgbClr val="E6E6E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9674327" y="4420466"/>
              <a:ext cx="174910" cy="170139"/>
            </a:xfrm>
            <a:custGeom>
              <a:avLst/>
              <a:gdLst>
                <a:gd name="T0" fmla="*/ 2147483646 w 460"/>
                <a:gd name="T1" fmla="*/ 2147483646 h 443"/>
                <a:gd name="T2" fmla="*/ 2147483646 w 460"/>
                <a:gd name="T3" fmla="*/ 2147483646 h 443"/>
                <a:gd name="T4" fmla="*/ 2147483646 w 460"/>
                <a:gd name="T5" fmla="*/ 2147483646 h 443"/>
                <a:gd name="T6" fmla="*/ 2147483646 w 460"/>
                <a:gd name="T7" fmla="*/ 2147483646 h 443"/>
                <a:gd name="T8" fmla="*/ 2147483646 w 460"/>
                <a:gd name="T9" fmla="*/ 2147483646 h 443"/>
                <a:gd name="T10" fmla="*/ 2147483646 w 460"/>
                <a:gd name="T11" fmla="*/ 2147483646 h 443"/>
                <a:gd name="T12" fmla="*/ 0 w 460"/>
                <a:gd name="T13" fmla="*/ 0 h 443"/>
                <a:gd name="T14" fmla="*/ 0 w 460"/>
                <a:gd name="T15" fmla="*/ 2147483646 h 443"/>
                <a:gd name="T16" fmla="*/ 2147483646 w 460"/>
                <a:gd name="T17" fmla="*/ 2147483646 h 443"/>
                <a:gd name="T18" fmla="*/ 2147483646 w 460"/>
                <a:gd name="T19" fmla="*/ 2147483646 h 443"/>
                <a:gd name="T20" fmla="*/ 2147483646 w 460"/>
                <a:gd name="T21" fmla="*/ 2147483646 h 443"/>
                <a:gd name="T22" fmla="*/ 2147483646 w 460"/>
                <a:gd name="T23" fmla="*/ 2147483646 h 443"/>
                <a:gd name="T24" fmla="*/ 2147483646 w 460"/>
                <a:gd name="T25" fmla="*/ 2147483646 h 443"/>
                <a:gd name="T26" fmla="*/ 2147483646 w 460"/>
                <a:gd name="T27" fmla="*/ 2147483646 h 443"/>
                <a:gd name="T28" fmla="*/ 2147483646 w 460"/>
                <a:gd name="T29" fmla="*/ 2147483646 h 443"/>
                <a:gd name="T30" fmla="*/ 2147483646 w 460"/>
                <a:gd name="T31" fmla="*/ 2147483646 h 443"/>
                <a:gd name="T32" fmla="*/ 2147483646 w 460"/>
                <a:gd name="T33" fmla="*/ 2147483646 h 4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solidFill>
              <a:srgbClr val="E6E6E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209" name="Oval 208"/>
          <p:cNvSpPr/>
          <p:nvPr/>
        </p:nvSpPr>
        <p:spPr>
          <a:xfrm>
            <a:off x="8827575" y="4361917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0" name="Oval 209"/>
          <p:cNvSpPr/>
          <p:nvPr/>
        </p:nvSpPr>
        <p:spPr>
          <a:xfrm>
            <a:off x="9084709" y="3695265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1" name="Oval 210"/>
          <p:cNvSpPr/>
          <p:nvPr/>
        </p:nvSpPr>
        <p:spPr>
          <a:xfrm>
            <a:off x="8944602" y="4174693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2" name="Oval 211"/>
          <p:cNvSpPr/>
          <p:nvPr/>
        </p:nvSpPr>
        <p:spPr>
          <a:xfrm>
            <a:off x="6241024" y="3026616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3" name="Oval 212"/>
          <p:cNvSpPr/>
          <p:nvPr/>
        </p:nvSpPr>
        <p:spPr>
          <a:xfrm>
            <a:off x="6289603" y="2658652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4" name="Oval 213"/>
          <p:cNvSpPr/>
          <p:nvPr/>
        </p:nvSpPr>
        <p:spPr>
          <a:xfrm>
            <a:off x="6149533" y="3022221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5" name="Oval 214"/>
          <p:cNvSpPr/>
          <p:nvPr/>
        </p:nvSpPr>
        <p:spPr>
          <a:xfrm>
            <a:off x="6025844" y="2964026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6" name="Oval 215"/>
          <p:cNvSpPr/>
          <p:nvPr/>
        </p:nvSpPr>
        <p:spPr>
          <a:xfrm>
            <a:off x="6030036" y="3088256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7" name="Oval 216"/>
          <p:cNvSpPr/>
          <p:nvPr/>
        </p:nvSpPr>
        <p:spPr>
          <a:xfrm>
            <a:off x="5922737" y="2755535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8" name="Oval 217"/>
          <p:cNvSpPr/>
          <p:nvPr/>
        </p:nvSpPr>
        <p:spPr>
          <a:xfrm>
            <a:off x="5942614" y="2719044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9" name="Oval 218"/>
          <p:cNvSpPr/>
          <p:nvPr/>
        </p:nvSpPr>
        <p:spPr>
          <a:xfrm>
            <a:off x="5919422" y="2682024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0" name="Oval 219"/>
          <p:cNvSpPr/>
          <p:nvPr/>
        </p:nvSpPr>
        <p:spPr>
          <a:xfrm>
            <a:off x="5889348" y="2648300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1" name="Oval 220"/>
          <p:cNvSpPr/>
          <p:nvPr/>
        </p:nvSpPr>
        <p:spPr>
          <a:xfrm>
            <a:off x="5968246" y="2761673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2" name="Oval 221"/>
          <p:cNvSpPr/>
          <p:nvPr/>
        </p:nvSpPr>
        <p:spPr>
          <a:xfrm>
            <a:off x="5898946" y="2796408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3" name="Oval 222"/>
          <p:cNvSpPr/>
          <p:nvPr/>
        </p:nvSpPr>
        <p:spPr>
          <a:xfrm>
            <a:off x="5942614" y="2798643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4" name="Oval 223"/>
          <p:cNvSpPr/>
          <p:nvPr/>
        </p:nvSpPr>
        <p:spPr>
          <a:xfrm>
            <a:off x="5986090" y="2809128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5" name="Oval 224"/>
          <p:cNvSpPr/>
          <p:nvPr/>
        </p:nvSpPr>
        <p:spPr>
          <a:xfrm>
            <a:off x="5925849" y="2846308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6" name="Oval 225"/>
          <p:cNvSpPr/>
          <p:nvPr/>
        </p:nvSpPr>
        <p:spPr>
          <a:xfrm>
            <a:off x="3978881" y="3057912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7" name="Oval 226"/>
          <p:cNvSpPr/>
          <p:nvPr/>
        </p:nvSpPr>
        <p:spPr>
          <a:xfrm>
            <a:off x="3872322" y="3260532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8" name="Oval 227"/>
          <p:cNvSpPr/>
          <p:nvPr/>
        </p:nvSpPr>
        <p:spPr>
          <a:xfrm>
            <a:off x="3736763" y="3232003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9" name="Oval 228"/>
          <p:cNvSpPr/>
          <p:nvPr/>
        </p:nvSpPr>
        <p:spPr>
          <a:xfrm>
            <a:off x="3649105" y="3298254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0" name="Oval 229"/>
          <p:cNvSpPr/>
          <p:nvPr/>
        </p:nvSpPr>
        <p:spPr>
          <a:xfrm>
            <a:off x="3610972" y="3334234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1" name="Oval 230"/>
          <p:cNvSpPr/>
          <p:nvPr/>
        </p:nvSpPr>
        <p:spPr>
          <a:xfrm>
            <a:off x="3653648" y="3349363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3" name="Oval 232"/>
          <p:cNvSpPr/>
          <p:nvPr/>
        </p:nvSpPr>
        <p:spPr>
          <a:xfrm>
            <a:off x="3546831" y="3364720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5" name="Oval 234"/>
          <p:cNvSpPr/>
          <p:nvPr/>
        </p:nvSpPr>
        <p:spPr>
          <a:xfrm>
            <a:off x="3683474" y="3480069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36" name="Oval 235"/>
          <p:cNvSpPr/>
          <p:nvPr/>
        </p:nvSpPr>
        <p:spPr>
          <a:xfrm>
            <a:off x="3753884" y="3706105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37" name="Oval 236"/>
          <p:cNvSpPr/>
          <p:nvPr/>
        </p:nvSpPr>
        <p:spPr>
          <a:xfrm>
            <a:off x="3197482" y="3671424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38" name="Oval 237"/>
          <p:cNvSpPr/>
          <p:nvPr/>
        </p:nvSpPr>
        <p:spPr>
          <a:xfrm>
            <a:off x="3108222" y="3645896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39" name="Oval 238"/>
          <p:cNvSpPr/>
          <p:nvPr/>
        </p:nvSpPr>
        <p:spPr>
          <a:xfrm>
            <a:off x="3146322" y="3729716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40" name="Oval 239"/>
          <p:cNvSpPr/>
          <p:nvPr/>
        </p:nvSpPr>
        <p:spPr>
          <a:xfrm>
            <a:off x="2979807" y="3464829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41" name="Oval 240"/>
          <p:cNvSpPr/>
          <p:nvPr/>
        </p:nvSpPr>
        <p:spPr>
          <a:xfrm>
            <a:off x="2799333" y="3485564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42" name="Oval 241"/>
          <p:cNvSpPr/>
          <p:nvPr/>
        </p:nvSpPr>
        <p:spPr>
          <a:xfrm>
            <a:off x="2819210" y="3470567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43" name="Oval 242"/>
          <p:cNvSpPr/>
          <p:nvPr/>
        </p:nvSpPr>
        <p:spPr>
          <a:xfrm>
            <a:off x="2766566" y="3419703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44" name="Oval 243"/>
          <p:cNvSpPr/>
          <p:nvPr/>
        </p:nvSpPr>
        <p:spPr>
          <a:xfrm>
            <a:off x="2786443" y="3404473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45" name="Oval 244"/>
          <p:cNvSpPr/>
          <p:nvPr/>
        </p:nvSpPr>
        <p:spPr>
          <a:xfrm>
            <a:off x="2726756" y="3368608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46" name="Oval 245"/>
          <p:cNvSpPr/>
          <p:nvPr/>
        </p:nvSpPr>
        <p:spPr>
          <a:xfrm>
            <a:off x="2692975" y="3322806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48" name="Oval 247"/>
          <p:cNvSpPr/>
          <p:nvPr/>
        </p:nvSpPr>
        <p:spPr>
          <a:xfrm>
            <a:off x="2673098" y="3119774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49" name="Oval 248"/>
          <p:cNvSpPr/>
          <p:nvPr/>
        </p:nvSpPr>
        <p:spPr>
          <a:xfrm>
            <a:off x="2714759" y="3089524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50" name="Rectangle 11"/>
          <p:cNvSpPr>
            <a:spLocks noChangeArrowheads="1"/>
          </p:cNvSpPr>
          <p:nvPr/>
        </p:nvSpPr>
        <p:spPr bwMode="auto">
          <a:xfrm>
            <a:off x="472386" y="3912206"/>
            <a:ext cx="160729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en-GB" sz="1600" b="1" dirty="0">
                <a:solidFill>
                  <a:srgbClr val="C4D600"/>
                </a:solidFill>
              </a:rPr>
              <a:t>United  States</a:t>
            </a:r>
          </a:p>
          <a:p>
            <a:pPr algn="l" eaLnBrk="0" hangingPunct="0"/>
            <a:r>
              <a:rPr lang="en-GB" sz="1400" dirty="0">
                <a:solidFill>
                  <a:schemeClr val="bg1"/>
                </a:solidFill>
              </a:rPr>
              <a:t>Employees: 5,115</a:t>
            </a:r>
          </a:p>
          <a:p>
            <a:pPr algn="l" eaLnBrk="0" hangingPunct="0"/>
            <a:r>
              <a:rPr lang="en-GB" sz="1400" dirty="0">
                <a:solidFill>
                  <a:schemeClr val="bg1"/>
                </a:solidFill>
              </a:rPr>
              <a:t>Sites: 18</a:t>
            </a:r>
          </a:p>
        </p:txBody>
      </p:sp>
      <p:sp>
        <p:nvSpPr>
          <p:cNvPr id="251" name="Rectangle 11"/>
          <p:cNvSpPr>
            <a:spLocks noChangeArrowheads="1"/>
          </p:cNvSpPr>
          <p:nvPr/>
        </p:nvSpPr>
        <p:spPr bwMode="auto">
          <a:xfrm>
            <a:off x="5067862" y="1372398"/>
            <a:ext cx="16040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en-GB" sz="1600" b="1" dirty="0">
                <a:solidFill>
                  <a:srgbClr val="C4D600"/>
                </a:solidFill>
              </a:rPr>
              <a:t>UK</a:t>
            </a:r>
          </a:p>
          <a:p>
            <a:pPr algn="l" eaLnBrk="0" hangingPunct="0"/>
            <a:r>
              <a:rPr lang="en-GB" sz="1400" dirty="0">
                <a:solidFill>
                  <a:schemeClr val="bg1"/>
                </a:solidFill>
              </a:rPr>
              <a:t>Employees: 2,623</a:t>
            </a:r>
          </a:p>
          <a:p>
            <a:pPr algn="l" eaLnBrk="0" hangingPunct="0"/>
            <a:r>
              <a:rPr lang="en-GB" sz="1400" dirty="0">
                <a:solidFill>
                  <a:schemeClr val="bg1"/>
                </a:solidFill>
              </a:rPr>
              <a:t>Locations: 9</a:t>
            </a:r>
          </a:p>
        </p:txBody>
      </p:sp>
      <p:sp>
        <p:nvSpPr>
          <p:cNvPr id="252" name="Rectangle 11"/>
          <p:cNvSpPr>
            <a:spLocks noChangeArrowheads="1"/>
          </p:cNvSpPr>
          <p:nvPr/>
        </p:nvSpPr>
        <p:spPr bwMode="auto">
          <a:xfrm>
            <a:off x="10040367" y="3355226"/>
            <a:ext cx="1969750" cy="8386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GB" sz="1600" b="1" dirty="0">
                <a:solidFill>
                  <a:srgbClr val="C4D600"/>
                </a:solidFill>
              </a:rPr>
              <a:t>Europe</a:t>
            </a:r>
          </a:p>
          <a:p>
            <a:pPr algn="l" eaLnBrk="0" hangingPunct="0">
              <a:defRPr/>
            </a:pPr>
            <a:r>
              <a:rPr lang="en-GB" sz="1400" dirty="0">
                <a:solidFill>
                  <a:schemeClr val="bg1"/>
                </a:solidFill>
              </a:rPr>
              <a:t>Employees: 1,060</a:t>
            </a:r>
          </a:p>
          <a:p>
            <a:pPr algn="l" eaLnBrk="0" hangingPunct="0">
              <a:defRPr/>
            </a:pPr>
            <a:r>
              <a:rPr lang="en-GB" sz="1400" dirty="0">
                <a:solidFill>
                  <a:schemeClr val="bg1"/>
                </a:solidFill>
              </a:rPr>
              <a:t>Locations: 5</a:t>
            </a:r>
          </a:p>
          <a:p>
            <a:pPr algn="l" eaLnBrk="0" hangingPunct="0">
              <a:defRPr/>
            </a:pPr>
            <a:r>
              <a:rPr lang="en-GB" sz="1050" dirty="0">
                <a:solidFill>
                  <a:srgbClr val="D9D9D9"/>
                </a:solidFill>
              </a:rPr>
              <a:t>Denmark, France, Switzerland</a:t>
            </a:r>
          </a:p>
        </p:txBody>
      </p:sp>
      <p:sp>
        <p:nvSpPr>
          <p:cNvPr id="253" name="Rectangle 11"/>
          <p:cNvSpPr>
            <a:spLocks noChangeArrowheads="1"/>
          </p:cNvSpPr>
          <p:nvPr/>
        </p:nvSpPr>
        <p:spPr bwMode="auto">
          <a:xfrm>
            <a:off x="7388773" y="4867474"/>
            <a:ext cx="2566654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en-GB" sz="1600" b="1" dirty="0">
                <a:solidFill>
                  <a:srgbClr val="C4D600"/>
                </a:solidFill>
              </a:rPr>
              <a:t>Rest of World</a:t>
            </a:r>
          </a:p>
          <a:p>
            <a:pPr algn="l" eaLnBrk="0" hangingPunct="0"/>
            <a:r>
              <a:rPr lang="en-GB" sz="1400" dirty="0">
                <a:solidFill>
                  <a:schemeClr val="bg1"/>
                </a:solidFill>
              </a:rPr>
              <a:t>Employees: 1,216</a:t>
            </a:r>
          </a:p>
          <a:p>
            <a:pPr algn="l" eaLnBrk="0" hangingPunct="0"/>
            <a:r>
              <a:rPr lang="en-GB" sz="1400" dirty="0">
                <a:solidFill>
                  <a:schemeClr val="bg1"/>
                </a:solidFill>
              </a:rPr>
              <a:t>Locations: 7</a:t>
            </a:r>
          </a:p>
          <a:p>
            <a:pPr algn="l" eaLnBrk="0" hangingPunct="0"/>
            <a:r>
              <a:rPr lang="en-GB" sz="1050" dirty="0">
                <a:solidFill>
                  <a:srgbClr val="D9D9D9"/>
                </a:solidFill>
              </a:rPr>
              <a:t>China, Mexico, Singapore, Vietnam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77704" y="5897559"/>
            <a:ext cx="9348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bg1">
                    <a:lumMod val="75000"/>
                  </a:schemeClr>
                </a:solidFill>
              </a:rPr>
              <a:t>As at 1 Jul 2020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5956267" y="2823853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5" name="Oval 254"/>
          <p:cNvSpPr/>
          <p:nvPr/>
        </p:nvSpPr>
        <p:spPr>
          <a:xfrm>
            <a:off x="3220534" y="3681166"/>
            <a:ext cx="39754" cy="39753"/>
          </a:xfrm>
          <a:prstGeom prst="ellipse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cxnSp>
        <p:nvCxnSpPr>
          <p:cNvPr id="7" name="Straight Connector 6"/>
          <p:cNvCxnSpPr>
            <a:stCxn id="252" idx="1"/>
            <a:endCxn id="214" idx="3"/>
          </p:cNvCxnSpPr>
          <p:nvPr/>
        </p:nvCxnSpPr>
        <p:spPr>
          <a:xfrm flipH="1" flipV="1">
            <a:off x="6155355" y="3056152"/>
            <a:ext cx="3885012" cy="718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>
            <a:stCxn id="251" idx="2"/>
            <a:endCxn id="254" idx="1"/>
          </p:cNvCxnSpPr>
          <p:nvPr/>
        </p:nvCxnSpPr>
        <p:spPr>
          <a:xfrm>
            <a:off x="5869887" y="2049506"/>
            <a:ext cx="92202" cy="780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250" idx="3"/>
          </p:cNvCxnSpPr>
          <p:nvPr/>
        </p:nvCxnSpPr>
        <p:spPr>
          <a:xfrm flipV="1">
            <a:off x="2079685" y="3303621"/>
            <a:ext cx="1165198" cy="947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1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1"/>
          <p:cNvSpPr txBox="1">
            <a:spLocks/>
          </p:cNvSpPr>
          <p:nvPr/>
        </p:nvSpPr>
        <p:spPr>
          <a:xfrm>
            <a:off x="361141" y="374524"/>
            <a:ext cx="11160000" cy="3407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Energy Sensing &amp; Controls footprint </a:t>
            </a:r>
          </a:p>
        </p:txBody>
      </p:sp>
      <p:sp>
        <p:nvSpPr>
          <p:cNvPr id="287" name="Freeform 286"/>
          <p:cNvSpPr>
            <a:spLocks/>
          </p:cNvSpPr>
          <p:nvPr/>
        </p:nvSpPr>
        <p:spPr bwMode="auto">
          <a:xfrm>
            <a:off x="8263232" y="3635732"/>
            <a:ext cx="682798" cy="832717"/>
          </a:xfrm>
          <a:custGeom>
            <a:avLst/>
            <a:gdLst>
              <a:gd name="T0" fmla="*/ 43475790 w 10736"/>
              <a:gd name="T1" fmla="*/ 36857519 h 10000"/>
              <a:gd name="T2" fmla="*/ 44151285 w 10736"/>
              <a:gd name="T3" fmla="*/ 41259517 h 10000"/>
              <a:gd name="T4" fmla="*/ 49670740 w 10736"/>
              <a:gd name="T5" fmla="*/ 32122440 h 10000"/>
              <a:gd name="T6" fmla="*/ 49009121 w 10736"/>
              <a:gd name="T7" fmla="*/ 26808391 h 10000"/>
              <a:gd name="T8" fmla="*/ 46520040 w 10736"/>
              <a:gd name="T9" fmla="*/ 22128796 h 10000"/>
              <a:gd name="T10" fmla="*/ 41986042 w 10736"/>
              <a:gd name="T11" fmla="*/ 20145902 h 10000"/>
              <a:gd name="T12" fmla="*/ 40681305 w 10736"/>
              <a:gd name="T13" fmla="*/ 25642433 h 10000"/>
              <a:gd name="T14" fmla="*/ 40121510 w 10736"/>
              <a:gd name="T15" fmla="*/ 29092660 h 10000"/>
              <a:gd name="T16" fmla="*/ 36406391 w 10736"/>
              <a:gd name="T17" fmla="*/ 27974260 h 10000"/>
              <a:gd name="T18" fmla="*/ 35693894 w 10736"/>
              <a:gd name="T19" fmla="*/ 24666883 h 10000"/>
              <a:gd name="T20" fmla="*/ 32529318 w 10736"/>
              <a:gd name="T21" fmla="*/ 24999963 h 10000"/>
              <a:gd name="T22" fmla="*/ 30461274 w 10736"/>
              <a:gd name="T23" fmla="*/ 27506345 h 10000"/>
              <a:gd name="T24" fmla="*/ 24784492 w 10736"/>
              <a:gd name="T25" fmla="*/ 25832841 h 10000"/>
              <a:gd name="T26" fmla="*/ 21166503 w 10736"/>
              <a:gd name="T27" fmla="*/ 16671985 h 10000"/>
              <a:gd name="T28" fmla="*/ 17553140 w 10736"/>
              <a:gd name="T29" fmla="*/ 11667148 h 10000"/>
              <a:gd name="T30" fmla="*/ 18385962 w 10736"/>
              <a:gd name="T31" fmla="*/ 7090773 h 10000"/>
              <a:gd name="T32" fmla="*/ 19616626 w 10736"/>
              <a:gd name="T33" fmla="*/ 0 h 10000"/>
              <a:gd name="T34" fmla="*/ 14458011 w 10736"/>
              <a:gd name="T35" fmla="*/ 0 h 10000"/>
              <a:gd name="T36" fmla="*/ 15489721 w 10736"/>
              <a:gd name="T37" fmla="*/ 1665578 h 10000"/>
              <a:gd name="T38" fmla="*/ 9808313 w 10736"/>
              <a:gd name="T39" fmla="*/ 7503204 h 10000"/>
              <a:gd name="T40" fmla="*/ 10326480 w 10736"/>
              <a:gd name="T41" fmla="*/ 13332815 h 10000"/>
              <a:gd name="T42" fmla="*/ 6194950 w 10736"/>
              <a:gd name="T43" fmla="*/ 24167174 h 10000"/>
              <a:gd name="T44" fmla="*/ 2576961 w 10736"/>
              <a:gd name="T45" fmla="*/ 26673556 h 10000"/>
              <a:gd name="T46" fmla="*/ 5163240 w 10736"/>
              <a:gd name="T47" fmla="*/ 33335956 h 10000"/>
              <a:gd name="T48" fmla="*/ 1031709 w 10736"/>
              <a:gd name="T49" fmla="*/ 35834411 h 10000"/>
              <a:gd name="T50" fmla="*/ 2063419 w 10736"/>
              <a:gd name="T51" fmla="*/ 40839160 h 10000"/>
              <a:gd name="T52" fmla="*/ 6708492 w 10736"/>
              <a:gd name="T53" fmla="*/ 40839160 h 10000"/>
              <a:gd name="T54" fmla="*/ 9294771 w 10736"/>
              <a:gd name="T55" fmla="*/ 63483517 h 10000"/>
              <a:gd name="T56" fmla="*/ 13421677 w 10736"/>
              <a:gd name="T57" fmla="*/ 75150665 h 10000"/>
              <a:gd name="T58" fmla="*/ 16521430 w 10736"/>
              <a:gd name="T59" fmla="*/ 76816243 h 10000"/>
              <a:gd name="T60" fmla="*/ 19098459 w 10736"/>
              <a:gd name="T61" fmla="*/ 69313128 h 10000"/>
              <a:gd name="T62" fmla="*/ 20134794 w 10736"/>
              <a:gd name="T63" fmla="*/ 58343934 h 10000"/>
              <a:gd name="T64" fmla="*/ 27366078 w 10736"/>
              <a:gd name="T65" fmla="*/ 49175152 h 10000"/>
              <a:gd name="T66" fmla="*/ 33200188 w 10736"/>
              <a:gd name="T67" fmla="*/ 42433401 h 10000"/>
              <a:gd name="T68" fmla="*/ 36369388 w 10736"/>
              <a:gd name="T69" fmla="*/ 36357899 h 10000"/>
              <a:gd name="T70" fmla="*/ 37414974 w 10736"/>
              <a:gd name="T71" fmla="*/ 33589773 h 10000"/>
              <a:gd name="T72" fmla="*/ 40639678 w 10736"/>
              <a:gd name="T73" fmla="*/ 35469537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736" h="10000">
                <a:moveTo>
                  <a:pt x="8784" y="4472"/>
                </a:moveTo>
                <a:cubicBezTo>
                  <a:pt x="8948" y="4542"/>
                  <a:pt x="9262" y="4499"/>
                  <a:pt x="9397" y="4647"/>
                </a:cubicBezTo>
                <a:cubicBezTo>
                  <a:pt x="9282" y="4891"/>
                  <a:pt x="9246" y="4846"/>
                  <a:pt x="9150" y="5059"/>
                </a:cubicBezTo>
                <a:cubicBezTo>
                  <a:pt x="9278" y="5100"/>
                  <a:pt x="9553" y="5244"/>
                  <a:pt x="9543" y="5202"/>
                </a:cubicBezTo>
                <a:cubicBezTo>
                  <a:pt x="9555" y="5140"/>
                  <a:pt x="9941" y="4675"/>
                  <a:pt x="9949" y="4570"/>
                </a:cubicBezTo>
                <a:cubicBezTo>
                  <a:pt x="10062" y="4506"/>
                  <a:pt x="10576" y="4087"/>
                  <a:pt x="10736" y="4050"/>
                </a:cubicBezTo>
                <a:lnTo>
                  <a:pt x="10429" y="3991"/>
                </a:lnTo>
                <a:cubicBezTo>
                  <a:pt x="10556" y="3858"/>
                  <a:pt x="10557" y="3689"/>
                  <a:pt x="10593" y="3380"/>
                </a:cubicBezTo>
                <a:cubicBezTo>
                  <a:pt x="10678" y="3109"/>
                  <a:pt x="10563" y="3146"/>
                  <a:pt x="10508" y="3001"/>
                </a:cubicBezTo>
                <a:cubicBezTo>
                  <a:pt x="10453" y="2856"/>
                  <a:pt x="10430" y="2809"/>
                  <a:pt x="10055" y="2790"/>
                </a:cubicBezTo>
                <a:cubicBezTo>
                  <a:pt x="9757" y="2713"/>
                  <a:pt x="9789" y="2667"/>
                  <a:pt x="9600" y="2544"/>
                </a:cubicBezTo>
                <a:lnTo>
                  <a:pt x="9075" y="2540"/>
                </a:lnTo>
                <a:cubicBezTo>
                  <a:pt x="8904" y="2631"/>
                  <a:pt x="8281" y="3056"/>
                  <a:pt x="8247" y="3163"/>
                </a:cubicBezTo>
                <a:cubicBezTo>
                  <a:pt x="8213" y="3270"/>
                  <a:pt x="8677" y="3148"/>
                  <a:pt x="8793" y="3233"/>
                </a:cubicBezTo>
                <a:cubicBezTo>
                  <a:pt x="8909" y="3318"/>
                  <a:pt x="9054" y="3526"/>
                  <a:pt x="9034" y="3598"/>
                </a:cubicBezTo>
                <a:lnTo>
                  <a:pt x="8672" y="3668"/>
                </a:lnTo>
                <a:lnTo>
                  <a:pt x="8472" y="3566"/>
                </a:lnTo>
                <a:cubicBezTo>
                  <a:pt x="8338" y="3543"/>
                  <a:pt x="7904" y="3596"/>
                  <a:pt x="7869" y="3527"/>
                </a:cubicBezTo>
                <a:lnTo>
                  <a:pt x="8262" y="3149"/>
                </a:lnTo>
                <a:lnTo>
                  <a:pt x="7715" y="3110"/>
                </a:lnTo>
                <a:lnTo>
                  <a:pt x="7254" y="3152"/>
                </a:lnTo>
                <a:lnTo>
                  <a:pt x="7031" y="3152"/>
                </a:lnTo>
                <a:lnTo>
                  <a:pt x="6808" y="3468"/>
                </a:lnTo>
                <a:lnTo>
                  <a:pt x="6584" y="3468"/>
                </a:lnTo>
                <a:lnTo>
                  <a:pt x="6138" y="3363"/>
                </a:lnTo>
                <a:lnTo>
                  <a:pt x="5357" y="3257"/>
                </a:lnTo>
                <a:lnTo>
                  <a:pt x="4240" y="2732"/>
                </a:lnTo>
                <a:lnTo>
                  <a:pt x="4575" y="2102"/>
                </a:lnTo>
                <a:lnTo>
                  <a:pt x="4017" y="1891"/>
                </a:lnTo>
                <a:lnTo>
                  <a:pt x="3794" y="1471"/>
                </a:lnTo>
                <a:lnTo>
                  <a:pt x="4017" y="1156"/>
                </a:lnTo>
                <a:cubicBezTo>
                  <a:pt x="3980" y="1051"/>
                  <a:pt x="4011" y="999"/>
                  <a:pt x="3974" y="894"/>
                </a:cubicBezTo>
                <a:lnTo>
                  <a:pt x="4233" y="601"/>
                </a:lnTo>
                <a:cubicBezTo>
                  <a:pt x="4235" y="401"/>
                  <a:pt x="4238" y="200"/>
                  <a:pt x="4240" y="0"/>
                </a:cubicBezTo>
                <a:lnTo>
                  <a:pt x="3571" y="0"/>
                </a:lnTo>
                <a:lnTo>
                  <a:pt x="3125" y="0"/>
                </a:lnTo>
                <a:lnTo>
                  <a:pt x="3236" y="105"/>
                </a:lnTo>
                <a:lnTo>
                  <a:pt x="3348" y="210"/>
                </a:lnTo>
                <a:lnTo>
                  <a:pt x="2120" y="420"/>
                </a:lnTo>
                <a:lnTo>
                  <a:pt x="2120" y="946"/>
                </a:lnTo>
                <a:lnTo>
                  <a:pt x="2455" y="1156"/>
                </a:lnTo>
                <a:cubicBezTo>
                  <a:pt x="2381" y="1331"/>
                  <a:pt x="2306" y="1506"/>
                  <a:pt x="2232" y="1681"/>
                </a:cubicBezTo>
                <a:lnTo>
                  <a:pt x="2009" y="2102"/>
                </a:lnTo>
                <a:lnTo>
                  <a:pt x="1339" y="3047"/>
                </a:lnTo>
                <a:lnTo>
                  <a:pt x="893" y="3047"/>
                </a:lnTo>
                <a:lnTo>
                  <a:pt x="557" y="3363"/>
                </a:lnTo>
                <a:lnTo>
                  <a:pt x="781" y="3783"/>
                </a:lnTo>
                <a:lnTo>
                  <a:pt x="1116" y="4203"/>
                </a:lnTo>
                <a:lnTo>
                  <a:pt x="670" y="4413"/>
                </a:lnTo>
                <a:lnTo>
                  <a:pt x="223" y="4518"/>
                </a:lnTo>
                <a:lnTo>
                  <a:pt x="0" y="4623"/>
                </a:lnTo>
                <a:lnTo>
                  <a:pt x="446" y="5149"/>
                </a:lnTo>
                <a:lnTo>
                  <a:pt x="781" y="5569"/>
                </a:lnTo>
                <a:lnTo>
                  <a:pt x="1450" y="5149"/>
                </a:lnTo>
                <a:cubicBezTo>
                  <a:pt x="1524" y="5814"/>
                  <a:pt x="1599" y="6480"/>
                  <a:pt x="1673" y="7145"/>
                </a:cubicBezTo>
                <a:lnTo>
                  <a:pt x="2009" y="8004"/>
                </a:lnTo>
                <a:lnTo>
                  <a:pt x="2566" y="8949"/>
                </a:lnTo>
                <a:lnTo>
                  <a:pt x="2901" y="9475"/>
                </a:lnTo>
                <a:lnTo>
                  <a:pt x="3236" y="10000"/>
                </a:lnTo>
                <a:lnTo>
                  <a:pt x="3571" y="9685"/>
                </a:lnTo>
                <a:lnTo>
                  <a:pt x="4017" y="9159"/>
                </a:lnTo>
                <a:lnTo>
                  <a:pt x="4128" y="8739"/>
                </a:lnTo>
                <a:cubicBezTo>
                  <a:pt x="4165" y="8494"/>
                  <a:pt x="4203" y="8249"/>
                  <a:pt x="4240" y="8004"/>
                </a:cubicBezTo>
                <a:cubicBezTo>
                  <a:pt x="4277" y="7788"/>
                  <a:pt x="4315" y="7572"/>
                  <a:pt x="4352" y="7356"/>
                </a:cubicBezTo>
                <a:lnTo>
                  <a:pt x="5133" y="6725"/>
                </a:lnTo>
                <a:lnTo>
                  <a:pt x="5915" y="6200"/>
                </a:lnTo>
                <a:lnTo>
                  <a:pt x="6639" y="5875"/>
                </a:lnTo>
                <a:cubicBezTo>
                  <a:pt x="6658" y="5668"/>
                  <a:pt x="7156" y="5557"/>
                  <a:pt x="7176" y="5350"/>
                </a:cubicBezTo>
                <a:cubicBezTo>
                  <a:pt x="7217" y="5258"/>
                  <a:pt x="8021" y="5398"/>
                  <a:pt x="8062" y="5306"/>
                </a:cubicBezTo>
                <a:cubicBezTo>
                  <a:pt x="7988" y="5026"/>
                  <a:pt x="7935" y="4864"/>
                  <a:pt x="7861" y="4584"/>
                </a:cubicBezTo>
                <a:cubicBezTo>
                  <a:pt x="7833" y="4487"/>
                  <a:pt x="7982" y="4490"/>
                  <a:pt x="7954" y="4393"/>
                </a:cubicBezTo>
                <a:cubicBezTo>
                  <a:pt x="7982" y="4385"/>
                  <a:pt x="8059" y="4243"/>
                  <a:pt x="8087" y="4235"/>
                </a:cubicBezTo>
                <a:cubicBezTo>
                  <a:pt x="8120" y="4206"/>
                  <a:pt x="8344" y="4234"/>
                  <a:pt x="8411" y="4228"/>
                </a:cubicBezTo>
                <a:cubicBezTo>
                  <a:pt x="8478" y="4222"/>
                  <a:pt x="8620" y="4402"/>
                  <a:pt x="8784" y="4472"/>
                </a:cubicBez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88" name="Freeform 287"/>
          <p:cNvSpPr>
            <a:spLocks/>
          </p:cNvSpPr>
          <p:nvPr/>
        </p:nvSpPr>
        <p:spPr bwMode="auto">
          <a:xfrm>
            <a:off x="8984622" y="4118144"/>
            <a:ext cx="207808" cy="374054"/>
          </a:xfrm>
          <a:custGeom>
            <a:avLst/>
            <a:gdLst>
              <a:gd name="T0" fmla="*/ 2147483646 w 107"/>
              <a:gd name="T1" fmla="*/ 2147483646 h 190"/>
              <a:gd name="T2" fmla="*/ 0 w 107"/>
              <a:gd name="T3" fmla="*/ 2147483646 h 190"/>
              <a:gd name="T4" fmla="*/ 2147483646 w 107"/>
              <a:gd name="T5" fmla="*/ 2147483646 h 190"/>
              <a:gd name="T6" fmla="*/ 2147483646 w 107"/>
              <a:gd name="T7" fmla="*/ 2147483646 h 190"/>
              <a:gd name="T8" fmla="*/ 2147483646 w 107"/>
              <a:gd name="T9" fmla="*/ 2147483646 h 190"/>
              <a:gd name="T10" fmla="*/ 2147483646 w 107"/>
              <a:gd name="T11" fmla="*/ 2147483646 h 190"/>
              <a:gd name="T12" fmla="*/ 2147483646 w 107"/>
              <a:gd name="T13" fmla="*/ 2147483646 h 190"/>
              <a:gd name="T14" fmla="*/ 2147483646 w 107"/>
              <a:gd name="T15" fmla="*/ 2147483646 h 190"/>
              <a:gd name="T16" fmla="*/ 2147483646 w 107"/>
              <a:gd name="T17" fmla="*/ 2147483646 h 190"/>
              <a:gd name="T18" fmla="*/ 2147483646 w 107"/>
              <a:gd name="T19" fmla="*/ 2147483646 h 190"/>
              <a:gd name="T20" fmla="*/ 2147483646 w 107"/>
              <a:gd name="T21" fmla="*/ 2147483646 h 190"/>
              <a:gd name="T22" fmla="*/ 2147483646 w 107"/>
              <a:gd name="T23" fmla="*/ 2147483646 h 190"/>
              <a:gd name="T24" fmla="*/ 2147483646 w 107"/>
              <a:gd name="T25" fmla="*/ 2147483646 h 190"/>
              <a:gd name="T26" fmla="*/ 2147483646 w 107"/>
              <a:gd name="T27" fmla="*/ 2147483646 h 190"/>
              <a:gd name="T28" fmla="*/ 2147483646 w 107"/>
              <a:gd name="T29" fmla="*/ 2147483646 h 190"/>
              <a:gd name="T30" fmla="*/ 2147483646 w 107"/>
              <a:gd name="T31" fmla="*/ 2147483646 h 190"/>
              <a:gd name="T32" fmla="*/ 2147483646 w 107"/>
              <a:gd name="T33" fmla="*/ 2147483646 h 190"/>
              <a:gd name="T34" fmla="*/ 2147483646 w 107"/>
              <a:gd name="T35" fmla="*/ 2147483646 h 190"/>
              <a:gd name="T36" fmla="*/ 2147483646 w 107"/>
              <a:gd name="T37" fmla="*/ 2147483646 h 190"/>
              <a:gd name="T38" fmla="*/ 2147483646 w 107"/>
              <a:gd name="T39" fmla="*/ 2147483646 h 190"/>
              <a:gd name="T40" fmla="*/ 2147483646 w 107"/>
              <a:gd name="T41" fmla="*/ 2147483646 h 190"/>
              <a:gd name="T42" fmla="*/ 2147483646 w 107"/>
              <a:gd name="T43" fmla="*/ 2147483646 h 190"/>
              <a:gd name="T44" fmla="*/ 2147483646 w 107"/>
              <a:gd name="T45" fmla="*/ 2147483646 h 190"/>
              <a:gd name="T46" fmla="*/ 2147483646 w 107"/>
              <a:gd name="T47" fmla="*/ 2147483646 h 190"/>
              <a:gd name="T48" fmla="*/ 2147483646 w 107"/>
              <a:gd name="T49" fmla="*/ 2147483646 h 190"/>
              <a:gd name="T50" fmla="*/ 2147483646 w 107"/>
              <a:gd name="T51" fmla="*/ 2147483646 h 190"/>
              <a:gd name="T52" fmla="*/ 2147483646 w 107"/>
              <a:gd name="T53" fmla="*/ 2147483646 h 190"/>
              <a:gd name="T54" fmla="*/ 2147483646 w 107"/>
              <a:gd name="T55" fmla="*/ 2147483646 h 190"/>
              <a:gd name="T56" fmla="*/ 2147483646 w 107"/>
              <a:gd name="T57" fmla="*/ 2147483646 h 190"/>
              <a:gd name="T58" fmla="*/ 2147483646 w 107"/>
              <a:gd name="T59" fmla="*/ 0 h 190"/>
              <a:gd name="T60" fmla="*/ 2147483646 w 107"/>
              <a:gd name="T61" fmla="*/ 2147483646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89" name="Freeform 288"/>
          <p:cNvSpPr>
            <a:spLocks/>
          </p:cNvSpPr>
          <p:nvPr/>
        </p:nvSpPr>
        <p:spPr bwMode="auto">
          <a:xfrm rot="730076">
            <a:off x="6355852" y="3390816"/>
            <a:ext cx="336945" cy="264213"/>
          </a:xfrm>
          <a:custGeom>
            <a:avLst/>
            <a:gdLst>
              <a:gd name="T0" fmla="*/ 2147483646 w 10000"/>
              <a:gd name="T1" fmla="*/ 2147483646 h 10009"/>
              <a:gd name="T2" fmla="*/ 2147483646 w 10000"/>
              <a:gd name="T3" fmla="*/ 2147483646 h 10009"/>
              <a:gd name="T4" fmla="*/ 2147483646 w 10000"/>
              <a:gd name="T5" fmla="*/ 2147483646 h 10009"/>
              <a:gd name="T6" fmla="*/ 2147483646 w 10000"/>
              <a:gd name="T7" fmla="*/ 2147483646 h 10009"/>
              <a:gd name="T8" fmla="*/ 2147483646 w 10000"/>
              <a:gd name="T9" fmla="*/ 2147483646 h 10009"/>
              <a:gd name="T10" fmla="*/ 2147483646 w 10000"/>
              <a:gd name="T11" fmla="*/ 2147483646 h 10009"/>
              <a:gd name="T12" fmla="*/ 2147483646 w 10000"/>
              <a:gd name="T13" fmla="*/ 2147483646 h 10009"/>
              <a:gd name="T14" fmla="*/ 2147483646 w 10000"/>
              <a:gd name="T15" fmla="*/ 2147483646 h 10009"/>
              <a:gd name="T16" fmla="*/ 2147483646 w 10000"/>
              <a:gd name="T17" fmla="*/ 2147483646 h 10009"/>
              <a:gd name="T18" fmla="*/ 2147483646 w 10000"/>
              <a:gd name="T19" fmla="*/ 2147483646 h 10009"/>
              <a:gd name="T20" fmla="*/ 0 w 10000"/>
              <a:gd name="T21" fmla="*/ 2147483646 h 10009"/>
              <a:gd name="T22" fmla="*/ 2147483646 w 10000"/>
              <a:gd name="T23" fmla="*/ 2147483646 h 10009"/>
              <a:gd name="T24" fmla="*/ 2147483646 w 10000"/>
              <a:gd name="T25" fmla="*/ 2147483646 h 10009"/>
              <a:gd name="T26" fmla="*/ 2147483646 w 10000"/>
              <a:gd name="T27" fmla="*/ 2147483646 h 10009"/>
              <a:gd name="T28" fmla="*/ 2147483646 w 10000"/>
              <a:gd name="T29" fmla="*/ 2147483646 h 10009"/>
              <a:gd name="T30" fmla="*/ 2147483646 w 10000"/>
              <a:gd name="T31" fmla="*/ 2147483646 h 10009"/>
              <a:gd name="T32" fmla="*/ 2147483646 w 10000"/>
              <a:gd name="T33" fmla="*/ 2147483646 h 10009"/>
              <a:gd name="T34" fmla="*/ 2147483646 w 10000"/>
              <a:gd name="T35" fmla="*/ 2147483646 h 10009"/>
              <a:gd name="T36" fmla="*/ 2147483646 w 10000"/>
              <a:gd name="T37" fmla="*/ 2147483646 h 10009"/>
              <a:gd name="T38" fmla="*/ 2147483646 w 10000"/>
              <a:gd name="T39" fmla="*/ 2147483646 h 10009"/>
              <a:gd name="T40" fmla="*/ 2147483646 w 10000"/>
              <a:gd name="T41" fmla="*/ 2147483646 h 10009"/>
              <a:gd name="T42" fmla="*/ 2147483646 w 10000"/>
              <a:gd name="T43" fmla="*/ 2147483646 h 10009"/>
              <a:gd name="T44" fmla="*/ 2147483646 w 10000"/>
              <a:gd name="T45" fmla="*/ 2147483646 h 10009"/>
              <a:gd name="T46" fmla="*/ 2147483646 w 10000"/>
              <a:gd name="T47" fmla="*/ 2147483646 h 10009"/>
              <a:gd name="T48" fmla="*/ 2147483646 w 10000"/>
              <a:gd name="T49" fmla="*/ 2147483646 h 10009"/>
              <a:gd name="T50" fmla="*/ 2147483646 w 10000"/>
              <a:gd name="T51" fmla="*/ 2147483646 h 10009"/>
              <a:gd name="T52" fmla="*/ 2147483646 w 10000"/>
              <a:gd name="T53" fmla="*/ 2147483646 h 10009"/>
              <a:gd name="T54" fmla="*/ 2147483646 w 10000"/>
              <a:gd name="T55" fmla="*/ 2147483646 h 10009"/>
              <a:gd name="T56" fmla="*/ 2147483646 w 10000"/>
              <a:gd name="T57" fmla="*/ 2147483646 h 10009"/>
              <a:gd name="T58" fmla="*/ 2147483646 w 10000"/>
              <a:gd name="T59" fmla="*/ 2147483646 h 10009"/>
              <a:gd name="T60" fmla="*/ 2147483646 w 10000"/>
              <a:gd name="T61" fmla="*/ 2147483646 h 10009"/>
              <a:gd name="T62" fmla="*/ 2147483646 w 10000"/>
              <a:gd name="T63" fmla="*/ 2147483646 h 10009"/>
              <a:gd name="T64" fmla="*/ 2147483646 w 10000"/>
              <a:gd name="T65" fmla="*/ 2147483646 h 10009"/>
              <a:gd name="T66" fmla="*/ 2147483646 w 10000"/>
              <a:gd name="T67" fmla="*/ 2147483646 h 10009"/>
              <a:gd name="T68" fmla="*/ 2147483646 w 10000"/>
              <a:gd name="T69" fmla="*/ 2147483646 h 10009"/>
              <a:gd name="T70" fmla="*/ 2147483646 w 10000"/>
              <a:gd name="T71" fmla="*/ 2147483646 h 10009"/>
              <a:gd name="T72" fmla="*/ 2147483646 w 10000"/>
              <a:gd name="T73" fmla="*/ 2147483646 h 10009"/>
              <a:gd name="T74" fmla="*/ 2147483646 w 10000"/>
              <a:gd name="T75" fmla="*/ 2147483646 h 10009"/>
              <a:gd name="T76" fmla="*/ 2147483646 w 10000"/>
              <a:gd name="T77" fmla="*/ 2147483646 h 10009"/>
              <a:gd name="T78" fmla="*/ 2147483646 w 10000"/>
              <a:gd name="T79" fmla="*/ 2147483646 h 10009"/>
              <a:gd name="T80" fmla="*/ 2147483646 w 10000"/>
              <a:gd name="T81" fmla="*/ 2147483646 h 10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9">
                <a:moveTo>
                  <a:pt x="9121" y="1479"/>
                </a:moveTo>
                <a:cubicBezTo>
                  <a:pt x="8949" y="1545"/>
                  <a:pt x="8960" y="1470"/>
                  <a:pt x="8734" y="1437"/>
                </a:cubicBezTo>
                <a:cubicBezTo>
                  <a:pt x="8508" y="1404"/>
                  <a:pt x="8010" y="1295"/>
                  <a:pt x="7765" y="1279"/>
                </a:cubicBezTo>
                <a:cubicBezTo>
                  <a:pt x="7520" y="1263"/>
                  <a:pt x="7390" y="1332"/>
                  <a:pt x="7261" y="1342"/>
                </a:cubicBezTo>
                <a:cubicBezTo>
                  <a:pt x="7132" y="1353"/>
                  <a:pt x="7098" y="1443"/>
                  <a:pt x="6991" y="1342"/>
                </a:cubicBezTo>
                <a:cubicBezTo>
                  <a:pt x="6884" y="1241"/>
                  <a:pt x="6742" y="937"/>
                  <a:pt x="6618" y="734"/>
                </a:cubicBezTo>
                <a:cubicBezTo>
                  <a:pt x="5577" y="492"/>
                  <a:pt x="4284" y="74"/>
                  <a:pt x="3495" y="9"/>
                </a:cubicBezTo>
                <a:cubicBezTo>
                  <a:pt x="2706" y="-56"/>
                  <a:pt x="2420" y="231"/>
                  <a:pt x="1882" y="342"/>
                </a:cubicBezTo>
                <a:lnTo>
                  <a:pt x="1345" y="9"/>
                </a:lnTo>
                <a:lnTo>
                  <a:pt x="806" y="342"/>
                </a:lnTo>
                <a:cubicBezTo>
                  <a:pt x="806" y="342"/>
                  <a:pt x="268" y="1009"/>
                  <a:pt x="0" y="1009"/>
                </a:cubicBezTo>
                <a:lnTo>
                  <a:pt x="538" y="2676"/>
                </a:lnTo>
                <a:lnTo>
                  <a:pt x="1076" y="2009"/>
                </a:lnTo>
                <a:lnTo>
                  <a:pt x="2151" y="2342"/>
                </a:lnTo>
                <a:lnTo>
                  <a:pt x="2421" y="2676"/>
                </a:lnTo>
                <a:lnTo>
                  <a:pt x="2688" y="3009"/>
                </a:lnTo>
                <a:cubicBezTo>
                  <a:pt x="2600" y="3342"/>
                  <a:pt x="2510" y="3676"/>
                  <a:pt x="2421" y="4009"/>
                </a:cubicBezTo>
                <a:cubicBezTo>
                  <a:pt x="2330" y="4565"/>
                  <a:pt x="2241" y="5120"/>
                  <a:pt x="2151" y="5676"/>
                </a:cubicBezTo>
                <a:cubicBezTo>
                  <a:pt x="2062" y="6009"/>
                  <a:pt x="1971" y="6343"/>
                  <a:pt x="1882" y="6676"/>
                </a:cubicBezTo>
                <a:lnTo>
                  <a:pt x="1882" y="7342"/>
                </a:lnTo>
                <a:cubicBezTo>
                  <a:pt x="1882" y="7482"/>
                  <a:pt x="1889" y="7241"/>
                  <a:pt x="1884" y="7517"/>
                </a:cubicBezTo>
                <a:cubicBezTo>
                  <a:pt x="1879" y="7793"/>
                  <a:pt x="1882" y="7594"/>
                  <a:pt x="1882" y="7676"/>
                </a:cubicBezTo>
                <a:lnTo>
                  <a:pt x="1882" y="8009"/>
                </a:lnTo>
                <a:cubicBezTo>
                  <a:pt x="1792" y="8342"/>
                  <a:pt x="1703" y="8676"/>
                  <a:pt x="1613" y="9009"/>
                </a:cubicBezTo>
                <a:lnTo>
                  <a:pt x="2151" y="9009"/>
                </a:lnTo>
                <a:lnTo>
                  <a:pt x="3227" y="10009"/>
                </a:lnTo>
                <a:lnTo>
                  <a:pt x="4840" y="9342"/>
                </a:lnTo>
                <a:lnTo>
                  <a:pt x="6453" y="9009"/>
                </a:lnTo>
                <a:lnTo>
                  <a:pt x="7261" y="7676"/>
                </a:lnTo>
                <a:lnTo>
                  <a:pt x="8067" y="6342"/>
                </a:lnTo>
                <a:cubicBezTo>
                  <a:pt x="8067" y="6120"/>
                  <a:pt x="7941" y="6082"/>
                  <a:pt x="8067" y="5676"/>
                </a:cubicBezTo>
                <a:cubicBezTo>
                  <a:pt x="8193" y="5270"/>
                  <a:pt x="8503" y="4112"/>
                  <a:pt x="8822" y="3908"/>
                </a:cubicBezTo>
                <a:cubicBezTo>
                  <a:pt x="9185" y="3676"/>
                  <a:pt x="9126" y="3756"/>
                  <a:pt x="9189" y="3701"/>
                </a:cubicBezTo>
                <a:cubicBezTo>
                  <a:pt x="9252" y="3646"/>
                  <a:pt x="9284" y="3569"/>
                  <a:pt x="9318" y="3593"/>
                </a:cubicBezTo>
                <a:cubicBezTo>
                  <a:pt x="9388" y="3534"/>
                  <a:pt x="9296" y="3577"/>
                  <a:pt x="9415" y="3493"/>
                </a:cubicBezTo>
                <a:cubicBezTo>
                  <a:pt x="9534" y="3409"/>
                  <a:pt x="9908" y="3137"/>
                  <a:pt x="9969" y="2847"/>
                </a:cubicBezTo>
                <a:cubicBezTo>
                  <a:pt x="10030" y="2557"/>
                  <a:pt x="10018" y="1949"/>
                  <a:pt x="9783" y="1752"/>
                </a:cubicBezTo>
                <a:cubicBezTo>
                  <a:pt x="9774" y="1701"/>
                  <a:pt x="9763" y="1649"/>
                  <a:pt x="9754" y="1598"/>
                </a:cubicBezTo>
                <a:cubicBezTo>
                  <a:pt x="9738" y="1593"/>
                  <a:pt x="9576" y="1599"/>
                  <a:pt x="9561" y="1594"/>
                </a:cubicBezTo>
                <a:lnTo>
                  <a:pt x="9121" y="1479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90" name="Freeform 289"/>
          <p:cNvSpPr>
            <a:spLocks/>
          </p:cNvSpPr>
          <p:nvPr/>
        </p:nvSpPr>
        <p:spPr bwMode="auto">
          <a:xfrm rot="926903">
            <a:off x="6364758" y="3408628"/>
            <a:ext cx="84607" cy="185542"/>
          </a:xfrm>
          <a:custGeom>
            <a:avLst/>
            <a:gdLst>
              <a:gd name="T0" fmla="*/ 2147483646 w 10000"/>
              <a:gd name="T1" fmla="*/ 2147483646 h 10437"/>
              <a:gd name="T2" fmla="*/ 2147483646 w 10000"/>
              <a:gd name="T3" fmla="*/ 2147483646 h 10437"/>
              <a:gd name="T4" fmla="*/ 2147483646 w 10000"/>
              <a:gd name="T5" fmla="*/ 2147483646 h 10437"/>
              <a:gd name="T6" fmla="*/ 2147483646 w 10000"/>
              <a:gd name="T7" fmla="*/ 2147483646 h 10437"/>
              <a:gd name="T8" fmla="*/ 2147483646 w 10000"/>
              <a:gd name="T9" fmla="*/ 2147483646 h 10437"/>
              <a:gd name="T10" fmla="*/ 2147483646 w 10000"/>
              <a:gd name="T11" fmla="*/ 2147483646 h 10437"/>
              <a:gd name="T12" fmla="*/ 2147483646 w 10000"/>
              <a:gd name="T13" fmla="*/ 2147483646 h 10437"/>
              <a:gd name="T14" fmla="*/ 2147483646 w 10000"/>
              <a:gd name="T15" fmla="*/ 2147483646 h 10437"/>
              <a:gd name="T16" fmla="*/ 2147483646 w 10000"/>
              <a:gd name="T17" fmla="*/ 2147483646 h 10437"/>
              <a:gd name="T18" fmla="*/ 2147483646 w 10000"/>
              <a:gd name="T19" fmla="*/ 2147483646 h 10437"/>
              <a:gd name="T20" fmla="*/ 2147483646 w 10000"/>
              <a:gd name="T21" fmla="*/ 2147483646 h 10437"/>
              <a:gd name="T22" fmla="*/ 2147483646 w 10000"/>
              <a:gd name="T23" fmla="*/ 0 h 10437"/>
              <a:gd name="T24" fmla="*/ 1652181647 w 10000"/>
              <a:gd name="T25" fmla="*/ 2147483646 h 10437"/>
              <a:gd name="T26" fmla="*/ 1101414143 w 10000"/>
              <a:gd name="T27" fmla="*/ 2147483646 h 10437"/>
              <a:gd name="T28" fmla="*/ 680164610 w 10000"/>
              <a:gd name="T29" fmla="*/ 2147483646 h 10437"/>
              <a:gd name="T30" fmla="*/ 1101414143 w 10000"/>
              <a:gd name="T31" fmla="*/ 2147483646 h 10437"/>
              <a:gd name="T32" fmla="*/ 1101414143 w 10000"/>
              <a:gd name="T33" fmla="*/ 2147483646 h 10437"/>
              <a:gd name="T34" fmla="*/ 126118672 w 10000"/>
              <a:gd name="T35" fmla="*/ 2147483646 h 10437"/>
              <a:gd name="T36" fmla="*/ 0 w 10000"/>
              <a:gd name="T37" fmla="*/ 2147483646 h 10437"/>
              <a:gd name="T38" fmla="*/ 357975358 w 10000"/>
              <a:gd name="T39" fmla="*/ 2147483646 h 10437"/>
              <a:gd name="T40" fmla="*/ 1101414143 w 10000"/>
              <a:gd name="T41" fmla="*/ 2147483646 h 10437"/>
              <a:gd name="T42" fmla="*/ 623990471 w 10000"/>
              <a:gd name="T43" fmla="*/ 2147483646 h 10437"/>
              <a:gd name="T44" fmla="*/ 2147483646 w 10000"/>
              <a:gd name="T45" fmla="*/ 2147483646 h 10437"/>
              <a:gd name="T46" fmla="*/ 2147483646 w 10000"/>
              <a:gd name="T47" fmla="*/ 2147483646 h 10437"/>
              <a:gd name="T48" fmla="*/ 2147483646 w 10000"/>
              <a:gd name="T49" fmla="*/ 2147483646 h 10437"/>
              <a:gd name="T50" fmla="*/ 2147483646 w 10000"/>
              <a:gd name="T51" fmla="*/ 2147483646 h 10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000" h="10437">
                <a:moveTo>
                  <a:pt x="7000" y="8110"/>
                </a:moveTo>
                <a:lnTo>
                  <a:pt x="7000" y="7638"/>
                </a:lnTo>
                <a:cubicBezTo>
                  <a:pt x="7083" y="7334"/>
                  <a:pt x="7165" y="7030"/>
                  <a:pt x="7248" y="6726"/>
                </a:cubicBezTo>
                <a:lnTo>
                  <a:pt x="8000" y="5748"/>
                </a:lnTo>
                <a:lnTo>
                  <a:pt x="8000" y="5276"/>
                </a:lnTo>
                <a:cubicBezTo>
                  <a:pt x="8101" y="4899"/>
                  <a:pt x="8203" y="4522"/>
                  <a:pt x="8304" y="4145"/>
                </a:cubicBezTo>
                <a:lnTo>
                  <a:pt x="9000" y="3386"/>
                </a:lnTo>
                <a:cubicBezTo>
                  <a:pt x="9050" y="3079"/>
                  <a:pt x="9101" y="2772"/>
                  <a:pt x="9151" y="2465"/>
                </a:cubicBezTo>
                <a:lnTo>
                  <a:pt x="10000" y="1496"/>
                </a:lnTo>
                <a:lnTo>
                  <a:pt x="9000" y="1024"/>
                </a:lnTo>
                <a:lnTo>
                  <a:pt x="8000" y="472"/>
                </a:lnTo>
                <a:lnTo>
                  <a:pt x="5000" y="0"/>
                </a:lnTo>
                <a:lnTo>
                  <a:pt x="3000" y="472"/>
                </a:lnTo>
                <a:lnTo>
                  <a:pt x="2000" y="1024"/>
                </a:lnTo>
                <a:lnTo>
                  <a:pt x="1235" y="1429"/>
                </a:lnTo>
                <a:lnTo>
                  <a:pt x="2000" y="2913"/>
                </a:lnTo>
                <a:lnTo>
                  <a:pt x="2000" y="4803"/>
                </a:lnTo>
                <a:lnTo>
                  <a:pt x="229" y="6206"/>
                </a:lnTo>
                <a:cubicBezTo>
                  <a:pt x="153" y="6526"/>
                  <a:pt x="76" y="6845"/>
                  <a:pt x="0" y="7165"/>
                </a:cubicBezTo>
                <a:lnTo>
                  <a:pt x="650" y="7719"/>
                </a:lnTo>
                <a:lnTo>
                  <a:pt x="2000" y="7638"/>
                </a:lnTo>
                <a:lnTo>
                  <a:pt x="1133" y="10397"/>
                </a:lnTo>
                <a:lnTo>
                  <a:pt x="6483" y="10437"/>
                </a:lnTo>
                <a:cubicBezTo>
                  <a:pt x="6656" y="10000"/>
                  <a:pt x="7005" y="9867"/>
                  <a:pt x="7178" y="9430"/>
                </a:cubicBezTo>
                <a:cubicBezTo>
                  <a:pt x="7119" y="9305"/>
                  <a:pt x="7059" y="9180"/>
                  <a:pt x="7000" y="9055"/>
                </a:cubicBezTo>
                <a:lnTo>
                  <a:pt x="7000" y="811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91" name="Freeform 290"/>
          <p:cNvSpPr>
            <a:spLocks/>
          </p:cNvSpPr>
          <p:nvPr/>
        </p:nvSpPr>
        <p:spPr bwMode="auto">
          <a:xfrm>
            <a:off x="6860528" y="3291365"/>
            <a:ext cx="178121" cy="78671"/>
          </a:xfrm>
          <a:custGeom>
            <a:avLst/>
            <a:gdLst>
              <a:gd name="T0" fmla="*/ 2147483646 w 10000"/>
              <a:gd name="T1" fmla="*/ 1938151997 h 10000"/>
              <a:gd name="T2" fmla="*/ 2147483646 w 10000"/>
              <a:gd name="T3" fmla="*/ 1291877393 h 10000"/>
              <a:gd name="T4" fmla="*/ 2147483646 w 10000"/>
              <a:gd name="T5" fmla="*/ 1291877393 h 10000"/>
              <a:gd name="T6" fmla="*/ 2147483646 w 10000"/>
              <a:gd name="T7" fmla="*/ 645938692 h 10000"/>
              <a:gd name="T8" fmla="*/ 2147483646 w 10000"/>
              <a:gd name="T9" fmla="*/ 322947012 h 10000"/>
              <a:gd name="T10" fmla="*/ 2147483646 w 10000"/>
              <a:gd name="T11" fmla="*/ 322947012 h 10000"/>
              <a:gd name="T12" fmla="*/ 2147483646 w 10000"/>
              <a:gd name="T13" fmla="*/ 0 h 10000"/>
              <a:gd name="T14" fmla="*/ 2147483646 w 10000"/>
              <a:gd name="T15" fmla="*/ 322947012 h 10000"/>
              <a:gd name="T16" fmla="*/ 2147483646 w 10000"/>
              <a:gd name="T17" fmla="*/ 322947012 h 10000"/>
              <a:gd name="T18" fmla="*/ 2147483646 w 10000"/>
              <a:gd name="T19" fmla="*/ 645938692 h 10000"/>
              <a:gd name="T20" fmla="*/ 2147483646 w 10000"/>
              <a:gd name="T21" fmla="*/ 968885712 h 10000"/>
              <a:gd name="T22" fmla="*/ 2147483646 w 10000"/>
              <a:gd name="T23" fmla="*/ 1614824337 h 10000"/>
              <a:gd name="T24" fmla="*/ 2147483646 w 10000"/>
              <a:gd name="T25" fmla="*/ 1938151997 h 10000"/>
              <a:gd name="T26" fmla="*/ 2147483646 w 10000"/>
              <a:gd name="T27" fmla="*/ 1938151997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0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2147483646 w 10000"/>
              <a:gd name="T43" fmla="*/ 2147483646 h 10000"/>
              <a:gd name="T44" fmla="*/ 2147483646 w 10000"/>
              <a:gd name="T45" fmla="*/ 2147483646 h 10000"/>
              <a:gd name="T46" fmla="*/ 2147483646 w 10000"/>
              <a:gd name="T47" fmla="*/ 2147483646 h 10000"/>
              <a:gd name="T48" fmla="*/ 2147483646 w 10000"/>
              <a:gd name="T49" fmla="*/ 2147483646 h 10000"/>
              <a:gd name="T50" fmla="*/ 2147483646 w 10000"/>
              <a:gd name="T51" fmla="*/ 2147483646 h 10000"/>
              <a:gd name="T52" fmla="*/ 2147483646 w 10000"/>
              <a:gd name="T53" fmla="*/ 2147483646 h 10000"/>
              <a:gd name="T54" fmla="*/ 2147483646 w 10000"/>
              <a:gd name="T55" fmla="*/ 2147483646 h 10000"/>
              <a:gd name="T56" fmla="*/ 2147483646 w 10000"/>
              <a:gd name="T57" fmla="*/ 1938151997 h 1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000" h="10000">
                <a:moveTo>
                  <a:pt x="9583" y="5455"/>
                </a:moveTo>
                <a:lnTo>
                  <a:pt x="10000" y="3636"/>
                </a:lnTo>
                <a:lnTo>
                  <a:pt x="9583" y="1818"/>
                </a:lnTo>
                <a:lnTo>
                  <a:pt x="9583" y="909"/>
                </a:lnTo>
                <a:lnTo>
                  <a:pt x="9167" y="909"/>
                </a:lnTo>
                <a:lnTo>
                  <a:pt x="7500" y="0"/>
                </a:lnTo>
                <a:lnTo>
                  <a:pt x="7083" y="909"/>
                </a:lnTo>
                <a:lnTo>
                  <a:pt x="5833" y="909"/>
                </a:lnTo>
                <a:lnTo>
                  <a:pt x="5417" y="1818"/>
                </a:lnTo>
                <a:lnTo>
                  <a:pt x="4583" y="2727"/>
                </a:lnTo>
                <a:lnTo>
                  <a:pt x="5000" y="4545"/>
                </a:lnTo>
                <a:cubicBezTo>
                  <a:pt x="5000" y="4545"/>
                  <a:pt x="5000" y="5455"/>
                  <a:pt x="4583" y="5455"/>
                </a:cubicBezTo>
                <a:lnTo>
                  <a:pt x="4167" y="5455"/>
                </a:lnTo>
                <a:lnTo>
                  <a:pt x="2500" y="6364"/>
                </a:lnTo>
                <a:lnTo>
                  <a:pt x="1667" y="6364"/>
                </a:lnTo>
                <a:lnTo>
                  <a:pt x="417" y="6364"/>
                </a:lnTo>
                <a:lnTo>
                  <a:pt x="0" y="6364"/>
                </a:lnTo>
                <a:lnTo>
                  <a:pt x="417" y="7273"/>
                </a:lnTo>
                <a:lnTo>
                  <a:pt x="1250" y="9091"/>
                </a:lnTo>
                <a:lnTo>
                  <a:pt x="1667" y="10000"/>
                </a:lnTo>
                <a:lnTo>
                  <a:pt x="2083" y="9091"/>
                </a:lnTo>
                <a:lnTo>
                  <a:pt x="3750" y="9091"/>
                </a:lnTo>
                <a:lnTo>
                  <a:pt x="5417" y="10000"/>
                </a:lnTo>
                <a:lnTo>
                  <a:pt x="5833" y="10000"/>
                </a:lnTo>
                <a:lnTo>
                  <a:pt x="7500" y="10000"/>
                </a:lnTo>
                <a:lnTo>
                  <a:pt x="8750" y="8182"/>
                </a:lnTo>
                <a:lnTo>
                  <a:pt x="9167" y="8182"/>
                </a:lnTo>
                <a:cubicBezTo>
                  <a:pt x="9306" y="7273"/>
                  <a:pt x="9444" y="6364"/>
                  <a:pt x="9583" y="5455"/>
                </a:cubicBez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92" name="Freeform 291"/>
          <p:cNvSpPr>
            <a:spLocks/>
          </p:cNvSpPr>
          <p:nvPr/>
        </p:nvSpPr>
        <p:spPr bwMode="auto">
          <a:xfrm rot="471028">
            <a:off x="6554754" y="3193398"/>
            <a:ext cx="284994" cy="274604"/>
          </a:xfrm>
          <a:custGeom>
            <a:avLst/>
            <a:gdLst>
              <a:gd name="T0" fmla="*/ 2147483646 w 10043"/>
              <a:gd name="T1" fmla="*/ 2147483646 h 10000"/>
              <a:gd name="T2" fmla="*/ 2147483646 w 10043"/>
              <a:gd name="T3" fmla="*/ 2147483646 h 10000"/>
              <a:gd name="T4" fmla="*/ 2147483646 w 10043"/>
              <a:gd name="T5" fmla="*/ 2147483646 h 10000"/>
              <a:gd name="T6" fmla="*/ 2147483646 w 10043"/>
              <a:gd name="T7" fmla="*/ 2147483646 h 10000"/>
              <a:gd name="T8" fmla="*/ 2147483646 w 10043"/>
              <a:gd name="T9" fmla="*/ 2147483646 h 10000"/>
              <a:gd name="T10" fmla="*/ 2147483646 w 10043"/>
              <a:gd name="T11" fmla="*/ 2147483646 h 10000"/>
              <a:gd name="T12" fmla="*/ 2147483646 w 10043"/>
              <a:gd name="T13" fmla="*/ 2147483646 h 10000"/>
              <a:gd name="T14" fmla="*/ 2147483646 w 10043"/>
              <a:gd name="T15" fmla="*/ 2147483646 h 10000"/>
              <a:gd name="T16" fmla="*/ 2147483646 w 10043"/>
              <a:gd name="T17" fmla="*/ 2147483646 h 10000"/>
              <a:gd name="T18" fmla="*/ 2147483646 w 10043"/>
              <a:gd name="T19" fmla="*/ 2147483646 h 10000"/>
              <a:gd name="T20" fmla="*/ 2147483646 w 10043"/>
              <a:gd name="T21" fmla="*/ 2147483646 h 10000"/>
              <a:gd name="T22" fmla="*/ 2147483646 w 10043"/>
              <a:gd name="T23" fmla="*/ 2147483646 h 10000"/>
              <a:gd name="T24" fmla="*/ 2147483646 w 10043"/>
              <a:gd name="T25" fmla="*/ 2147483646 h 10000"/>
              <a:gd name="T26" fmla="*/ 2147483646 w 10043"/>
              <a:gd name="T27" fmla="*/ 2147483646 h 10000"/>
              <a:gd name="T28" fmla="*/ 2147483646 w 10043"/>
              <a:gd name="T29" fmla="*/ 2147483646 h 10000"/>
              <a:gd name="T30" fmla="*/ 2147483646 w 10043"/>
              <a:gd name="T31" fmla="*/ 2147483646 h 10000"/>
              <a:gd name="T32" fmla="*/ 2147483646 w 10043"/>
              <a:gd name="T33" fmla="*/ 2147483646 h 10000"/>
              <a:gd name="T34" fmla="*/ 2147483646 w 10043"/>
              <a:gd name="T35" fmla="*/ 2147483646 h 10000"/>
              <a:gd name="T36" fmla="*/ 2147483646 w 10043"/>
              <a:gd name="T37" fmla="*/ 2147483646 h 10000"/>
              <a:gd name="T38" fmla="*/ 2147483646 w 10043"/>
              <a:gd name="T39" fmla="*/ 2147483646 h 10000"/>
              <a:gd name="T40" fmla="*/ 2147483646 w 10043"/>
              <a:gd name="T41" fmla="*/ 0 h 10000"/>
              <a:gd name="T42" fmla="*/ 2147483646 w 10043"/>
              <a:gd name="T43" fmla="*/ 2147483646 h 10000"/>
              <a:gd name="T44" fmla="*/ 2147483646 w 10043"/>
              <a:gd name="T45" fmla="*/ 2147483646 h 10000"/>
              <a:gd name="T46" fmla="*/ 2147483646 w 10043"/>
              <a:gd name="T47" fmla="*/ 2147483646 h 10000"/>
              <a:gd name="T48" fmla="*/ 2147483646 w 10043"/>
              <a:gd name="T49" fmla="*/ 2147483646 h 10000"/>
              <a:gd name="T50" fmla="*/ 2147483646 w 10043"/>
              <a:gd name="T51" fmla="*/ 2147483646 h 10000"/>
              <a:gd name="T52" fmla="*/ 2147483646 w 10043"/>
              <a:gd name="T53" fmla="*/ 2147483646 h 10000"/>
              <a:gd name="T54" fmla="*/ 2147483646 w 10043"/>
              <a:gd name="T55" fmla="*/ 2147483646 h 10000"/>
              <a:gd name="T56" fmla="*/ 2147483646 w 10043"/>
              <a:gd name="T57" fmla="*/ 2147483646 h 10000"/>
              <a:gd name="T58" fmla="*/ 2147483646 w 10043"/>
              <a:gd name="T59" fmla="*/ 2147483646 h 10000"/>
              <a:gd name="T60" fmla="*/ 2147483646 w 10043"/>
              <a:gd name="T61" fmla="*/ 2147483646 h 10000"/>
              <a:gd name="T62" fmla="*/ 2147483646 w 10043"/>
              <a:gd name="T63" fmla="*/ 2147483646 h 10000"/>
              <a:gd name="T64" fmla="*/ 2147483646 w 10043"/>
              <a:gd name="T65" fmla="*/ 2147483646 h 10000"/>
              <a:gd name="T66" fmla="*/ 2147483646 w 10043"/>
              <a:gd name="T67" fmla="*/ 2147483646 h 10000"/>
              <a:gd name="T68" fmla="*/ 2147483646 w 10043"/>
              <a:gd name="T69" fmla="*/ 2147483646 h 10000"/>
              <a:gd name="T70" fmla="*/ 2147483646 w 10043"/>
              <a:gd name="T71" fmla="*/ 2147483646 h 10000"/>
              <a:gd name="T72" fmla="*/ 2147483646 w 10043"/>
              <a:gd name="T73" fmla="*/ 2147483646 h 10000"/>
              <a:gd name="T74" fmla="*/ 2147483646 w 10043"/>
              <a:gd name="T75" fmla="*/ 2147483646 h 10000"/>
              <a:gd name="T76" fmla="*/ 2147483646 w 10043"/>
              <a:gd name="T77" fmla="*/ 2147483646 h 10000"/>
              <a:gd name="T78" fmla="*/ 2147483646 w 10043"/>
              <a:gd name="T79" fmla="*/ 2147483646 h 10000"/>
              <a:gd name="T80" fmla="*/ 2147483646 w 10043"/>
              <a:gd name="T81" fmla="*/ 2147483646 h 10000"/>
              <a:gd name="T82" fmla="*/ 2147483646 w 10043"/>
              <a:gd name="T83" fmla="*/ 2147483646 h 10000"/>
              <a:gd name="T84" fmla="*/ 2147483646 w 10043"/>
              <a:gd name="T85" fmla="*/ 2147483646 h 10000"/>
              <a:gd name="T86" fmla="*/ 2147483646 w 10043"/>
              <a:gd name="T87" fmla="*/ 2147483646 h 10000"/>
              <a:gd name="T88" fmla="*/ 2147483646 w 10043"/>
              <a:gd name="T89" fmla="*/ 2147483646 h 10000"/>
              <a:gd name="T90" fmla="*/ 2147483646 w 10043"/>
              <a:gd name="T91" fmla="*/ 2147483646 h 10000"/>
              <a:gd name="T92" fmla="*/ 2147483646 w 10043"/>
              <a:gd name="T93" fmla="*/ 2147483646 h 10000"/>
              <a:gd name="T94" fmla="*/ 2147483646 w 10043"/>
              <a:gd name="T95" fmla="*/ 2147483646 h 10000"/>
              <a:gd name="T96" fmla="*/ 2147483646 w 10043"/>
              <a:gd name="T97" fmla="*/ 2147483646 h 10000"/>
              <a:gd name="T98" fmla="*/ 2147483646 w 10043"/>
              <a:gd name="T99" fmla="*/ 2147483646 h 10000"/>
              <a:gd name="T100" fmla="*/ 2147483646 w 10043"/>
              <a:gd name="T101" fmla="*/ 2147483646 h 10000"/>
              <a:gd name="T102" fmla="*/ 2147483646 w 10043"/>
              <a:gd name="T103" fmla="*/ 2147483646 h 10000"/>
              <a:gd name="T104" fmla="*/ 2147483646 w 10043"/>
              <a:gd name="T105" fmla="*/ 2147483646 h 10000"/>
              <a:gd name="T106" fmla="*/ 2147483646 w 10043"/>
              <a:gd name="T107" fmla="*/ 2147483646 h 10000"/>
              <a:gd name="T108" fmla="*/ 2147483646 w 10043"/>
              <a:gd name="T109" fmla="*/ 2147483646 h 10000"/>
              <a:gd name="T110" fmla="*/ 2147483646 w 10043"/>
              <a:gd name="T111" fmla="*/ 2147483646 h 10000"/>
              <a:gd name="T112" fmla="*/ 2147483646 w 10043"/>
              <a:gd name="T113" fmla="*/ 2147483646 h 10000"/>
              <a:gd name="T114" fmla="*/ 2147483646 w 10043"/>
              <a:gd name="T115" fmla="*/ 2147483646 h 10000"/>
              <a:gd name="T116" fmla="*/ 2147483646 w 10043"/>
              <a:gd name="T117" fmla="*/ 2147483646 h 10000"/>
              <a:gd name="T118" fmla="*/ 2147483646 w 10043"/>
              <a:gd name="T119" fmla="*/ 2147483646 h 10000"/>
              <a:gd name="T120" fmla="*/ 2147483646 w 10043"/>
              <a:gd name="T121" fmla="*/ 2147483646 h 1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043" h="10000">
                <a:moveTo>
                  <a:pt x="9119" y="7195"/>
                </a:moveTo>
                <a:cubicBezTo>
                  <a:pt x="9204" y="7033"/>
                  <a:pt x="9249" y="6746"/>
                  <a:pt x="9276" y="6559"/>
                </a:cubicBezTo>
                <a:cubicBezTo>
                  <a:pt x="9302" y="6372"/>
                  <a:pt x="9276" y="6235"/>
                  <a:pt x="9276" y="6074"/>
                </a:cubicBezTo>
                <a:cubicBezTo>
                  <a:pt x="9191" y="5911"/>
                  <a:pt x="9105" y="5750"/>
                  <a:pt x="9020" y="5588"/>
                </a:cubicBezTo>
                <a:cubicBezTo>
                  <a:pt x="8849" y="5588"/>
                  <a:pt x="8579" y="5641"/>
                  <a:pt x="8508" y="5588"/>
                </a:cubicBezTo>
                <a:cubicBezTo>
                  <a:pt x="8437" y="5534"/>
                  <a:pt x="8566" y="5375"/>
                  <a:pt x="8596" y="5268"/>
                </a:cubicBezTo>
                <a:cubicBezTo>
                  <a:pt x="8822" y="4969"/>
                  <a:pt x="9120" y="4562"/>
                  <a:pt x="9276" y="4373"/>
                </a:cubicBezTo>
                <a:cubicBezTo>
                  <a:pt x="9431" y="4183"/>
                  <a:pt x="9446" y="4210"/>
                  <a:pt x="9531" y="4129"/>
                </a:cubicBezTo>
                <a:lnTo>
                  <a:pt x="9531" y="3158"/>
                </a:lnTo>
                <a:lnTo>
                  <a:pt x="10043" y="2672"/>
                </a:lnTo>
                <a:lnTo>
                  <a:pt x="9276" y="2429"/>
                </a:lnTo>
                <a:lnTo>
                  <a:pt x="8764" y="2186"/>
                </a:lnTo>
                <a:lnTo>
                  <a:pt x="7996" y="1943"/>
                </a:lnTo>
                <a:lnTo>
                  <a:pt x="7741" y="1700"/>
                </a:lnTo>
                <a:lnTo>
                  <a:pt x="7229" y="1457"/>
                </a:lnTo>
                <a:lnTo>
                  <a:pt x="6717" y="1215"/>
                </a:lnTo>
                <a:lnTo>
                  <a:pt x="6461" y="729"/>
                </a:lnTo>
                <a:lnTo>
                  <a:pt x="5950" y="486"/>
                </a:lnTo>
                <a:lnTo>
                  <a:pt x="5694" y="0"/>
                </a:lnTo>
                <a:lnTo>
                  <a:pt x="5182" y="243"/>
                </a:lnTo>
                <a:lnTo>
                  <a:pt x="4671" y="1215"/>
                </a:lnTo>
                <a:cubicBezTo>
                  <a:pt x="4586" y="1296"/>
                  <a:pt x="4545" y="1311"/>
                  <a:pt x="4415" y="1457"/>
                </a:cubicBezTo>
                <a:cubicBezTo>
                  <a:pt x="4285" y="1603"/>
                  <a:pt x="4129" y="1996"/>
                  <a:pt x="3890" y="2092"/>
                </a:cubicBezTo>
                <a:cubicBezTo>
                  <a:pt x="3651" y="2188"/>
                  <a:pt x="3168" y="2108"/>
                  <a:pt x="2979" y="2034"/>
                </a:cubicBezTo>
                <a:cubicBezTo>
                  <a:pt x="2790" y="1960"/>
                  <a:pt x="2862" y="1718"/>
                  <a:pt x="2757" y="1649"/>
                </a:cubicBezTo>
                <a:cubicBezTo>
                  <a:pt x="2652" y="1580"/>
                  <a:pt x="2418" y="1522"/>
                  <a:pt x="2348" y="1621"/>
                </a:cubicBezTo>
                <a:cubicBezTo>
                  <a:pt x="2279" y="1720"/>
                  <a:pt x="2337" y="2029"/>
                  <a:pt x="2340" y="2245"/>
                </a:cubicBezTo>
                <a:cubicBezTo>
                  <a:pt x="2343" y="2461"/>
                  <a:pt x="2491" y="2803"/>
                  <a:pt x="2368" y="2915"/>
                </a:cubicBezTo>
                <a:cubicBezTo>
                  <a:pt x="2245" y="3027"/>
                  <a:pt x="1781" y="2985"/>
                  <a:pt x="1601" y="2915"/>
                </a:cubicBezTo>
                <a:cubicBezTo>
                  <a:pt x="1421" y="2845"/>
                  <a:pt x="1442" y="2545"/>
                  <a:pt x="1289" y="2497"/>
                </a:cubicBezTo>
                <a:cubicBezTo>
                  <a:pt x="1136" y="2449"/>
                  <a:pt x="893" y="2584"/>
                  <a:pt x="684" y="2625"/>
                </a:cubicBezTo>
                <a:cubicBezTo>
                  <a:pt x="475" y="2666"/>
                  <a:pt x="131" y="2638"/>
                  <a:pt x="33" y="2742"/>
                </a:cubicBezTo>
                <a:cubicBezTo>
                  <a:pt x="-65" y="2846"/>
                  <a:pt x="82" y="3088"/>
                  <a:pt x="94" y="3251"/>
                </a:cubicBezTo>
                <a:cubicBezTo>
                  <a:pt x="106" y="3414"/>
                  <a:pt x="-17" y="3533"/>
                  <a:pt x="105" y="3720"/>
                </a:cubicBezTo>
                <a:cubicBezTo>
                  <a:pt x="228" y="3907"/>
                  <a:pt x="584" y="4264"/>
                  <a:pt x="833" y="4373"/>
                </a:cubicBezTo>
                <a:cubicBezTo>
                  <a:pt x="1082" y="4481"/>
                  <a:pt x="1345" y="4373"/>
                  <a:pt x="1601" y="4373"/>
                </a:cubicBezTo>
                <a:lnTo>
                  <a:pt x="1856" y="4616"/>
                </a:lnTo>
                <a:lnTo>
                  <a:pt x="1856" y="4859"/>
                </a:lnTo>
                <a:lnTo>
                  <a:pt x="2112" y="5345"/>
                </a:lnTo>
                <a:cubicBezTo>
                  <a:pt x="2197" y="5588"/>
                  <a:pt x="2283" y="5831"/>
                  <a:pt x="2368" y="6074"/>
                </a:cubicBezTo>
                <a:lnTo>
                  <a:pt x="2624" y="6316"/>
                </a:lnTo>
                <a:cubicBezTo>
                  <a:pt x="2624" y="6559"/>
                  <a:pt x="2696" y="6675"/>
                  <a:pt x="2624" y="7045"/>
                </a:cubicBezTo>
                <a:cubicBezTo>
                  <a:pt x="2551" y="7414"/>
                  <a:pt x="2272" y="8240"/>
                  <a:pt x="2188" y="8533"/>
                </a:cubicBezTo>
                <a:cubicBezTo>
                  <a:pt x="2104" y="8826"/>
                  <a:pt x="2064" y="8649"/>
                  <a:pt x="2118" y="8804"/>
                </a:cubicBezTo>
                <a:cubicBezTo>
                  <a:pt x="2173" y="8958"/>
                  <a:pt x="2390" y="9351"/>
                  <a:pt x="2516" y="9462"/>
                </a:cubicBezTo>
                <a:cubicBezTo>
                  <a:pt x="2643" y="9574"/>
                  <a:pt x="2734" y="9472"/>
                  <a:pt x="2880" y="9474"/>
                </a:cubicBezTo>
                <a:cubicBezTo>
                  <a:pt x="3025" y="9476"/>
                  <a:pt x="3220" y="9474"/>
                  <a:pt x="3391" y="9474"/>
                </a:cubicBezTo>
                <a:lnTo>
                  <a:pt x="4159" y="9717"/>
                </a:lnTo>
                <a:lnTo>
                  <a:pt x="4671" y="9717"/>
                </a:lnTo>
                <a:lnTo>
                  <a:pt x="5438" y="9960"/>
                </a:lnTo>
                <a:cubicBezTo>
                  <a:pt x="5609" y="9960"/>
                  <a:pt x="5793" y="10051"/>
                  <a:pt x="5950" y="9960"/>
                </a:cubicBezTo>
                <a:cubicBezTo>
                  <a:pt x="6106" y="9870"/>
                  <a:pt x="6222" y="9506"/>
                  <a:pt x="6375" y="9413"/>
                </a:cubicBezTo>
                <a:cubicBezTo>
                  <a:pt x="6529" y="9321"/>
                  <a:pt x="6594" y="9367"/>
                  <a:pt x="6869" y="9401"/>
                </a:cubicBezTo>
                <a:cubicBezTo>
                  <a:pt x="7143" y="9436"/>
                  <a:pt x="7722" y="9569"/>
                  <a:pt x="8022" y="9625"/>
                </a:cubicBezTo>
                <a:cubicBezTo>
                  <a:pt x="8322" y="9682"/>
                  <a:pt x="8393" y="9858"/>
                  <a:pt x="8668" y="9743"/>
                </a:cubicBezTo>
                <a:cubicBezTo>
                  <a:pt x="8942" y="9628"/>
                  <a:pt x="9580" y="8937"/>
                  <a:pt x="9665" y="8937"/>
                </a:cubicBezTo>
                <a:lnTo>
                  <a:pt x="9079" y="8091"/>
                </a:lnTo>
                <a:cubicBezTo>
                  <a:pt x="9008" y="7886"/>
                  <a:pt x="8985" y="7957"/>
                  <a:pt x="8942" y="7836"/>
                </a:cubicBezTo>
                <a:cubicBezTo>
                  <a:pt x="8899" y="7714"/>
                  <a:pt x="9114" y="7387"/>
                  <a:pt x="9119" y="7195"/>
                </a:cubicBez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93" name="Freeform 292"/>
          <p:cNvSpPr>
            <a:spLocks/>
          </p:cNvSpPr>
          <p:nvPr/>
        </p:nvSpPr>
        <p:spPr bwMode="auto">
          <a:xfrm>
            <a:off x="6796701" y="3358161"/>
            <a:ext cx="290931" cy="295384"/>
          </a:xfrm>
          <a:custGeom>
            <a:avLst/>
            <a:gdLst>
              <a:gd name="T0" fmla="*/ 2147483646 w 154"/>
              <a:gd name="T1" fmla="*/ 2147483646 h 154"/>
              <a:gd name="T2" fmla="*/ 2147483646 w 154"/>
              <a:gd name="T3" fmla="*/ 0 h 154"/>
              <a:gd name="T4" fmla="*/ 2147483646 w 154"/>
              <a:gd name="T5" fmla="*/ 0 h 154"/>
              <a:gd name="T6" fmla="*/ 2147483646 w 154"/>
              <a:gd name="T7" fmla="*/ 2147483646 h 154"/>
              <a:gd name="T8" fmla="*/ 2147483646 w 154"/>
              <a:gd name="T9" fmla="*/ 2147483646 h 154"/>
              <a:gd name="T10" fmla="*/ 2147483646 w 154"/>
              <a:gd name="T11" fmla="*/ 2147483646 h 154"/>
              <a:gd name="T12" fmla="*/ 2147483646 w 154"/>
              <a:gd name="T13" fmla="*/ 2147483646 h 154"/>
              <a:gd name="T14" fmla="*/ 2147483646 w 154"/>
              <a:gd name="T15" fmla="*/ 2147483646 h 154"/>
              <a:gd name="T16" fmla="*/ 2147483646 w 154"/>
              <a:gd name="T17" fmla="*/ 2147483646 h 154"/>
              <a:gd name="T18" fmla="*/ 2147483646 w 154"/>
              <a:gd name="T19" fmla="*/ 2147483646 h 154"/>
              <a:gd name="T20" fmla="*/ 2147483646 w 154"/>
              <a:gd name="T21" fmla="*/ 2147483646 h 154"/>
              <a:gd name="T22" fmla="*/ 0 w 154"/>
              <a:gd name="T23" fmla="*/ 2147483646 h 154"/>
              <a:gd name="T24" fmla="*/ 2147483646 w 154"/>
              <a:gd name="T25" fmla="*/ 2147483646 h 154"/>
              <a:gd name="T26" fmla="*/ 2147483646 w 154"/>
              <a:gd name="T27" fmla="*/ 2147483646 h 154"/>
              <a:gd name="T28" fmla="*/ 2147483646 w 154"/>
              <a:gd name="T29" fmla="*/ 2147483646 h 154"/>
              <a:gd name="T30" fmla="*/ 2147483646 w 154"/>
              <a:gd name="T31" fmla="*/ 2147483646 h 154"/>
              <a:gd name="T32" fmla="*/ 2147483646 w 154"/>
              <a:gd name="T33" fmla="*/ 2147483646 h 154"/>
              <a:gd name="T34" fmla="*/ 2147483646 w 154"/>
              <a:gd name="T35" fmla="*/ 2147483646 h 154"/>
              <a:gd name="T36" fmla="*/ 2147483646 w 154"/>
              <a:gd name="T37" fmla="*/ 2147483646 h 154"/>
              <a:gd name="T38" fmla="*/ 2147483646 w 154"/>
              <a:gd name="T39" fmla="*/ 2147483646 h 154"/>
              <a:gd name="T40" fmla="*/ 2147483646 w 154"/>
              <a:gd name="T41" fmla="*/ 2147483646 h 154"/>
              <a:gd name="T42" fmla="*/ 2147483646 w 154"/>
              <a:gd name="T43" fmla="*/ 2147483646 h 154"/>
              <a:gd name="T44" fmla="*/ 2147483646 w 154"/>
              <a:gd name="T45" fmla="*/ 2147483646 h 154"/>
              <a:gd name="T46" fmla="*/ 2147483646 w 154"/>
              <a:gd name="T47" fmla="*/ 2147483646 h 154"/>
              <a:gd name="T48" fmla="*/ 2147483646 w 154"/>
              <a:gd name="T49" fmla="*/ 2147483646 h 154"/>
              <a:gd name="T50" fmla="*/ 2147483646 w 154"/>
              <a:gd name="T51" fmla="*/ 2147483646 h 154"/>
              <a:gd name="T52" fmla="*/ 2147483646 w 154"/>
              <a:gd name="T53" fmla="*/ 2147483646 h 154"/>
              <a:gd name="T54" fmla="*/ 2147483646 w 154"/>
              <a:gd name="T55" fmla="*/ 2147483646 h 154"/>
              <a:gd name="T56" fmla="*/ 2147483646 w 154"/>
              <a:gd name="T57" fmla="*/ 2147483646 h 154"/>
              <a:gd name="T58" fmla="*/ 2147483646 w 154"/>
              <a:gd name="T59" fmla="*/ 2147483646 h 154"/>
              <a:gd name="T60" fmla="*/ 2147483646 w 154"/>
              <a:gd name="T61" fmla="*/ 2147483646 h 154"/>
              <a:gd name="T62" fmla="*/ 2147483646 w 154"/>
              <a:gd name="T63" fmla="*/ 2147483646 h 154"/>
              <a:gd name="T64" fmla="*/ 2147483646 w 154"/>
              <a:gd name="T65" fmla="*/ 2147483646 h 154"/>
              <a:gd name="T66" fmla="*/ 2147483646 w 154"/>
              <a:gd name="T67" fmla="*/ 2147483646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94" name="Freeform 293"/>
          <p:cNvSpPr>
            <a:spLocks/>
          </p:cNvSpPr>
          <p:nvPr/>
        </p:nvSpPr>
        <p:spPr bwMode="auto">
          <a:xfrm>
            <a:off x="6789280" y="3070198"/>
            <a:ext cx="187027" cy="273119"/>
          </a:xfrm>
          <a:custGeom>
            <a:avLst/>
            <a:gdLst>
              <a:gd name="T0" fmla="*/ 2147483646 w 10045"/>
              <a:gd name="T1" fmla="*/ 2147483646 h 10019"/>
              <a:gd name="T2" fmla="*/ 2147483646 w 10045"/>
              <a:gd name="T3" fmla="*/ 2147483646 h 10019"/>
              <a:gd name="T4" fmla="*/ 2147483646 w 10045"/>
              <a:gd name="T5" fmla="*/ 2147483646 h 10019"/>
              <a:gd name="T6" fmla="*/ 2147483646 w 10045"/>
              <a:gd name="T7" fmla="*/ 2147483646 h 10019"/>
              <a:gd name="T8" fmla="*/ 2147483646 w 10045"/>
              <a:gd name="T9" fmla="*/ 2147483646 h 10019"/>
              <a:gd name="T10" fmla="*/ 2147483646 w 10045"/>
              <a:gd name="T11" fmla="*/ 2147483646 h 10019"/>
              <a:gd name="T12" fmla="*/ 2147483646 w 10045"/>
              <a:gd name="T13" fmla="*/ 2147483646 h 10019"/>
              <a:gd name="T14" fmla="*/ 2147483646 w 10045"/>
              <a:gd name="T15" fmla="*/ 2147483646 h 10019"/>
              <a:gd name="T16" fmla="*/ 2147483646 w 10045"/>
              <a:gd name="T17" fmla="*/ 2147483646 h 10019"/>
              <a:gd name="T18" fmla="*/ 0 w 10045"/>
              <a:gd name="T19" fmla="*/ 2147483646 h 10019"/>
              <a:gd name="T20" fmla="*/ 2147483646 w 10045"/>
              <a:gd name="T21" fmla="*/ 2147483646 h 10019"/>
              <a:gd name="T22" fmla="*/ 2147483646 w 10045"/>
              <a:gd name="T23" fmla="*/ 2147483646 h 10019"/>
              <a:gd name="T24" fmla="*/ 2147483646 w 10045"/>
              <a:gd name="T25" fmla="*/ 2147483646 h 10019"/>
              <a:gd name="T26" fmla="*/ 2147483646 w 10045"/>
              <a:gd name="T27" fmla="*/ 2147483646 h 10019"/>
              <a:gd name="T28" fmla="*/ 2147483646 w 10045"/>
              <a:gd name="T29" fmla="*/ 2147483646 h 10019"/>
              <a:gd name="T30" fmla="*/ 2147483646 w 10045"/>
              <a:gd name="T31" fmla="*/ 2147483646 h 10019"/>
              <a:gd name="T32" fmla="*/ 2147483646 w 10045"/>
              <a:gd name="T33" fmla="*/ 2147483646 h 10019"/>
              <a:gd name="T34" fmla="*/ 2147483646 w 10045"/>
              <a:gd name="T35" fmla="*/ 2147483646 h 10019"/>
              <a:gd name="T36" fmla="*/ 2147483646 w 10045"/>
              <a:gd name="T37" fmla="*/ 2147483646 h 10019"/>
              <a:gd name="T38" fmla="*/ 2147483646 w 10045"/>
              <a:gd name="T39" fmla="*/ 2147483646 h 10019"/>
              <a:gd name="T40" fmla="*/ 2147483646 w 10045"/>
              <a:gd name="T41" fmla="*/ 2147483646 h 10019"/>
              <a:gd name="T42" fmla="*/ 2147483646 w 10045"/>
              <a:gd name="T43" fmla="*/ 2147483646 h 10019"/>
              <a:gd name="T44" fmla="*/ 2147483646 w 10045"/>
              <a:gd name="T45" fmla="*/ 2147483646 h 10019"/>
              <a:gd name="T46" fmla="*/ 2147483646 w 10045"/>
              <a:gd name="T47" fmla="*/ 2147483646 h 10019"/>
              <a:gd name="T48" fmla="*/ 2147483646 w 10045"/>
              <a:gd name="T49" fmla="*/ 2147483646 h 10019"/>
              <a:gd name="T50" fmla="*/ 2147483646 w 10045"/>
              <a:gd name="T51" fmla="*/ 2147483646 h 10019"/>
              <a:gd name="T52" fmla="*/ 2147483646 w 10045"/>
              <a:gd name="T53" fmla="*/ 2147483646 h 10019"/>
              <a:gd name="T54" fmla="*/ 2147483646 w 10045"/>
              <a:gd name="T55" fmla="*/ 2147483646 h 10019"/>
              <a:gd name="T56" fmla="*/ 2147483646 w 10045"/>
              <a:gd name="T57" fmla="*/ 2147483646 h 10019"/>
              <a:gd name="T58" fmla="*/ 2147483646 w 10045"/>
              <a:gd name="T59" fmla="*/ 2147483646 h 10019"/>
              <a:gd name="T60" fmla="*/ 2147483646 w 10045"/>
              <a:gd name="T61" fmla="*/ 2147483646 h 10019"/>
              <a:gd name="T62" fmla="*/ 2147483646 w 10045"/>
              <a:gd name="T63" fmla="*/ 2147483646 h 10019"/>
              <a:gd name="T64" fmla="*/ 2147483646 w 10045"/>
              <a:gd name="T65" fmla="*/ 2147483646 h 10019"/>
              <a:gd name="T66" fmla="*/ 2147483646 w 10045"/>
              <a:gd name="T67" fmla="*/ 2147483646 h 10019"/>
              <a:gd name="T68" fmla="*/ 2147483646 w 10045"/>
              <a:gd name="T69" fmla="*/ 2147483646 h 10019"/>
              <a:gd name="T70" fmla="*/ 2147483646 w 10045"/>
              <a:gd name="T71" fmla="*/ 2147483646 h 10019"/>
              <a:gd name="T72" fmla="*/ 2147483646 w 10045"/>
              <a:gd name="T73" fmla="*/ 2147483646 h 10019"/>
              <a:gd name="T74" fmla="*/ 2147483646 w 10045"/>
              <a:gd name="T75" fmla="*/ 2147483646 h 10019"/>
              <a:gd name="T76" fmla="*/ 2147483646 w 10045"/>
              <a:gd name="T77" fmla="*/ 2147483646 h 10019"/>
              <a:gd name="T78" fmla="*/ 2147483646 w 10045"/>
              <a:gd name="T79" fmla="*/ 2147483646 h 10019"/>
              <a:gd name="T80" fmla="*/ 2147483646 w 10045"/>
              <a:gd name="T81" fmla="*/ 2147483646 h 10019"/>
              <a:gd name="T82" fmla="*/ 2147483646 w 10045"/>
              <a:gd name="T83" fmla="*/ 2147483646 h 10019"/>
              <a:gd name="T84" fmla="*/ 2147483646 w 10045"/>
              <a:gd name="T85" fmla="*/ 2147483646 h 10019"/>
              <a:gd name="T86" fmla="*/ 2147483646 w 10045"/>
              <a:gd name="T87" fmla="*/ 2147483646 h 10019"/>
              <a:gd name="T88" fmla="*/ 2147483646 w 10045"/>
              <a:gd name="T89" fmla="*/ 2147483646 h 10019"/>
              <a:gd name="T90" fmla="*/ 2147483646 w 10045"/>
              <a:gd name="T91" fmla="*/ 2147483646 h 10019"/>
              <a:gd name="T92" fmla="*/ 2147483646 w 10045"/>
              <a:gd name="T93" fmla="*/ 2147483646 h 10019"/>
              <a:gd name="T94" fmla="*/ 2147483646 w 10045"/>
              <a:gd name="T95" fmla="*/ 2147483646 h 10019"/>
              <a:gd name="T96" fmla="*/ 2147483646 w 10045"/>
              <a:gd name="T97" fmla="*/ 2147483646 h 10019"/>
              <a:gd name="T98" fmla="*/ 2147483646 w 10045"/>
              <a:gd name="T99" fmla="*/ 2147483646 h 10019"/>
              <a:gd name="T100" fmla="*/ 2147483646 w 10045"/>
              <a:gd name="T101" fmla="*/ 2147483646 h 10019"/>
              <a:gd name="T102" fmla="*/ 2147483646 w 10045"/>
              <a:gd name="T103" fmla="*/ 0 h 10019"/>
              <a:gd name="T104" fmla="*/ 2147483646 w 10045"/>
              <a:gd name="T105" fmla="*/ 2147483646 h 10019"/>
              <a:gd name="T106" fmla="*/ 2147483646 w 10045"/>
              <a:gd name="T107" fmla="*/ 2147483646 h 10019"/>
              <a:gd name="T108" fmla="*/ 2147483646 w 10045"/>
              <a:gd name="T109" fmla="*/ 2147483646 h 10019"/>
              <a:gd name="T110" fmla="*/ 2147483646 w 10045"/>
              <a:gd name="T111" fmla="*/ 2147483646 h 10019"/>
              <a:gd name="T112" fmla="*/ 2147483646 w 10045"/>
              <a:gd name="T113" fmla="*/ 2147483646 h 10019"/>
              <a:gd name="T114" fmla="*/ 2147483646 w 10045"/>
              <a:gd name="T115" fmla="*/ 2147483646 h 10019"/>
              <a:gd name="T116" fmla="*/ 2147483646 w 10045"/>
              <a:gd name="T117" fmla="*/ 2147483646 h 10019"/>
              <a:gd name="T118" fmla="*/ 2147483646 w 10045"/>
              <a:gd name="T119" fmla="*/ 2147483646 h 100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045" h="10019">
                <a:moveTo>
                  <a:pt x="1724" y="2609"/>
                </a:moveTo>
                <a:lnTo>
                  <a:pt x="1379" y="3132"/>
                </a:lnTo>
                <a:lnTo>
                  <a:pt x="1379" y="3915"/>
                </a:lnTo>
                <a:lnTo>
                  <a:pt x="690" y="4436"/>
                </a:lnTo>
                <a:lnTo>
                  <a:pt x="690" y="5219"/>
                </a:lnTo>
                <a:lnTo>
                  <a:pt x="345" y="5741"/>
                </a:lnTo>
                <a:lnTo>
                  <a:pt x="690" y="6263"/>
                </a:lnTo>
                <a:lnTo>
                  <a:pt x="345" y="6786"/>
                </a:lnTo>
                <a:lnTo>
                  <a:pt x="0" y="7306"/>
                </a:lnTo>
                <a:lnTo>
                  <a:pt x="1034" y="7568"/>
                </a:lnTo>
                <a:lnTo>
                  <a:pt x="1724" y="7829"/>
                </a:lnTo>
                <a:cubicBezTo>
                  <a:pt x="2069" y="7916"/>
                  <a:pt x="2675" y="8005"/>
                  <a:pt x="2759" y="8090"/>
                </a:cubicBezTo>
                <a:cubicBezTo>
                  <a:pt x="2843" y="8175"/>
                  <a:pt x="2382" y="8117"/>
                  <a:pt x="2230" y="8339"/>
                </a:cubicBezTo>
                <a:cubicBezTo>
                  <a:pt x="2078" y="8560"/>
                  <a:pt x="1874" y="9189"/>
                  <a:pt x="1848" y="9422"/>
                </a:cubicBezTo>
                <a:cubicBezTo>
                  <a:pt x="1822" y="9656"/>
                  <a:pt x="1806" y="9700"/>
                  <a:pt x="2073" y="9738"/>
                </a:cubicBezTo>
                <a:cubicBezTo>
                  <a:pt x="2340" y="9777"/>
                  <a:pt x="3104" y="9626"/>
                  <a:pt x="3448" y="9656"/>
                </a:cubicBezTo>
                <a:cubicBezTo>
                  <a:pt x="3792" y="9686"/>
                  <a:pt x="3969" y="9858"/>
                  <a:pt x="4138" y="9917"/>
                </a:cubicBezTo>
                <a:cubicBezTo>
                  <a:pt x="4307" y="9976"/>
                  <a:pt x="4368" y="9999"/>
                  <a:pt x="4463" y="10013"/>
                </a:cubicBezTo>
                <a:cubicBezTo>
                  <a:pt x="4558" y="10027"/>
                  <a:pt x="4532" y="10015"/>
                  <a:pt x="4708" y="9999"/>
                </a:cubicBezTo>
                <a:cubicBezTo>
                  <a:pt x="4884" y="9983"/>
                  <a:pt x="5267" y="9931"/>
                  <a:pt x="5517" y="9917"/>
                </a:cubicBezTo>
                <a:cubicBezTo>
                  <a:pt x="5767" y="9903"/>
                  <a:pt x="5977" y="9917"/>
                  <a:pt x="6207" y="9917"/>
                </a:cubicBezTo>
                <a:cubicBezTo>
                  <a:pt x="6667" y="9830"/>
                  <a:pt x="7228" y="9704"/>
                  <a:pt x="7586" y="9656"/>
                </a:cubicBezTo>
                <a:cubicBezTo>
                  <a:pt x="7944" y="9608"/>
                  <a:pt x="8185" y="9677"/>
                  <a:pt x="8353" y="9629"/>
                </a:cubicBezTo>
                <a:cubicBezTo>
                  <a:pt x="8521" y="9581"/>
                  <a:pt x="8604" y="9494"/>
                  <a:pt x="8597" y="9368"/>
                </a:cubicBezTo>
                <a:cubicBezTo>
                  <a:pt x="8590" y="9242"/>
                  <a:pt x="8278" y="8989"/>
                  <a:pt x="8312" y="8872"/>
                </a:cubicBezTo>
                <a:cubicBezTo>
                  <a:pt x="8346" y="8755"/>
                  <a:pt x="8653" y="8734"/>
                  <a:pt x="8802" y="8668"/>
                </a:cubicBezTo>
                <a:cubicBezTo>
                  <a:pt x="8951" y="8602"/>
                  <a:pt x="9106" y="8518"/>
                  <a:pt x="9207" y="8474"/>
                </a:cubicBezTo>
                <a:cubicBezTo>
                  <a:pt x="9308" y="8430"/>
                  <a:pt x="9462" y="8479"/>
                  <a:pt x="9408" y="8406"/>
                </a:cubicBezTo>
                <a:cubicBezTo>
                  <a:pt x="9354" y="8333"/>
                  <a:pt x="9101" y="8223"/>
                  <a:pt x="8882" y="8035"/>
                </a:cubicBezTo>
                <a:cubicBezTo>
                  <a:pt x="8663" y="7847"/>
                  <a:pt x="8352" y="7492"/>
                  <a:pt x="8092" y="7279"/>
                </a:cubicBezTo>
                <a:cubicBezTo>
                  <a:pt x="7832" y="7066"/>
                  <a:pt x="7487" y="6889"/>
                  <a:pt x="7321" y="6759"/>
                </a:cubicBezTo>
                <a:cubicBezTo>
                  <a:pt x="7155" y="6629"/>
                  <a:pt x="7054" y="6580"/>
                  <a:pt x="7098" y="6497"/>
                </a:cubicBezTo>
                <a:cubicBezTo>
                  <a:pt x="7142" y="6414"/>
                  <a:pt x="7390" y="6345"/>
                  <a:pt x="7586" y="6263"/>
                </a:cubicBezTo>
                <a:cubicBezTo>
                  <a:pt x="7782" y="6181"/>
                  <a:pt x="8026" y="6082"/>
                  <a:pt x="8276" y="6002"/>
                </a:cubicBezTo>
                <a:cubicBezTo>
                  <a:pt x="8526" y="5922"/>
                  <a:pt x="8900" y="5853"/>
                  <a:pt x="9086" y="5782"/>
                </a:cubicBezTo>
                <a:cubicBezTo>
                  <a:pt x="9272" y="5711"/>
                  <a:pt x="9238" y="5584"/>
                  <a:pt x="9390" y="5577"/>
                </a:cubicBezTo>
                <a:cubicBezTo>
                  <a:pt x="9542" y="5570"/>
                  <a:pt x="9898" y="5757"/>
                  <a:pt x="10000" y="5741"/>
                </a:cubicBezTo>
                <a:cubicBezTo>
                  <a:pt x="10102" y="5725"/>
                  <a:pt x="10000" y="5568"/>
                  <a:pt x="10000" y="5481"/>
                </a:cubicBezTo>
                <a:lnTo>
                  <a:pt x="10000" y="4697"/>
                </a:lnTo>
                <a:cubicBezTo>
                  <a:pt x="9655" y="4697"/>
                  <a:pt x="9655" y="3654"/>
                  <a:pt x="9655" y="3654"/>
                </a:cubicBezTo>
                <a:lnTo>
                  <a:pt x="9655" y="2871"/>
                </a:lnTo>
                <a:lnTo>
                  <a:pt x="9655" y="2609"/>
                </a:lnTo>
                <a:lnTo>
                  <a:pt x="9310" y="1827"/>
                </a:lnTo>
                <a:lnTo>
                  <a:pt x="9310" y="1305"/>
                </a:lnTo>
                <a:lnTo>
                  <a:pt x="7931" y="783"/>
                </a:lnTo>
                <a:lnTo>
                  <a:pt x="6552" y="1305"/>
                </a:lnTo>
                <a:cubicBezTo>
                  <a:pt x="6552" y="1305"/>
                  <a:pt x="6207" y="1305"/>
                  <a:pt x="5862" y="1044"/>
                </a:cubicBezTo>
                <a:lnTo>
                  <a:pt x="5862" y="522"/>
                </a:lnTo>
                <a:lnTo>
                  <a:pt x="4828" y="261"/>
                </a:lnTo>
                <a:lnTo>
                  <a:pt x="4138" y="0"/>
                </a:lnTo>
                <a:lnTo>
                  <a:pt x="3793" y="261"/>
                </a:lnTo>
                <a:lnTo>
                  <a:pt x="3448" y="1305"/>
                </a:lnTo>
                <a:lnTo>
                  <a:pt x="3103" y="1827"/>
                </a:lnTo>
                <a:lnTo>
                  <a:pt x="2414" y="1827"/>
                </a:lnTo>
                <a:lnTo>
                  <a:pt x="1724" y="1827"/>
                </a:lnTo>
                <a:lnTo>
                  <a:pt x="1724" y="2088"/>
                </a:lnTo>
                <a:lnTo>
                  <a:pt x="1724" y="2609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95" name="Freeform 294"/>
          <p:cNvSpPr>
            <a:spLocks/>
          </p:cNvSpPr>
          <p:nvPr/>
        </p:nvSpPr>
        <p:spPr bwMode="auto">
          <a:xfrm>
            <a:off x="6765530" y="3126603"/>
            <a:ext cx="71248" cy="94998"/>
          </a:xfrm>
          <a:custGeom>
            <a:avLst/>
            <a:gdLst>
              <a:gd name="T0" fmla="*/ 2147483646 w 66"/>
              <a:gd name="T1" fmla="*/ 2147483646 h 90"/>
              <a:gd name="T2" fmla="*/ 2147483646 w 66"/>
              <a:gd name="T3" fmla="*/ 2147483646 h 90"/>
              <a:gd name="T4" fmla="*/ 2147483646 w 66"/>
              <a:gd name="T5" fmla="*/ 2147483646 h 90"/>
              <a:gd name="T6" fmla="*/ 2147483646 w 66"/>
              <a:gd name="T7" fmla="*/ 2147483646 h 90"/>
              <a:gd name="T8" fmla="*/ 2147483646 w 66"/>
              <a:gd name="T9" fmla="*/ 2147483646 h 90"/>
              <a:gd name="T10" fmla="*/ 2147483646 w 66"/>
              <a:gd name="T11" fmla="*/ 2147483646 h 90"/>
              <a:gd name="T12" fmla="*/ 2147483646 w 66"/>
              <a:gd name="T13" fmla="*/ 2147483646 h 90"/>
              <a:gd name="T14" fmla="*/ 2147483646 w 66"/>
              <a:gd name="T15" fmla="*/ 2147483646 h 90"/>
              <a:gd name="T16" fmla="*/ 2147483646 w 66"/>
              <a:gd name="T17" fmla="*/ 2147483646 h 90"/>
              <a:gd name="T18" fmla="*/ 2147483646 w 66"/>
              <a:gd name="T19" fmla="*/ 2147483646 h 90"/>
              <a:gd name="T20" fmla="*/ 2147483646 w 66"/>
              <a:gd name="T21" fmla="*/ 0 h 90"/>
              <a:gd name="T22" fmla="*/ 2147483646 w 66"/>
              <a:gd name="T23" fmla="*/ 2147483646 h 90"/>
              <a:gd name="T24" fmla="*/ 2147483646 w 66"/>
              <a:gd name="T25" fmla="*/ 2147483646 h 90"/>
              <a:gd name="T26" fmla="*/ 2147483646 w 66"/>
              <a:gd name="T27" fmla="*/ 2147483646 h 90"/>
              <a:gd name="T28" fmla="*/ 2147483646 w 66"/>
              <a:gd name="T29" fmla="*/ 2147483646 h 90"/>
              <a:gd name="T30" fmla="*/ 2147483646 w 66"/>
              <a:gd name="T31" fmla="*/ 2147483646 h 90"/>
              <a:gd name="T32" fmla="*/ 0 w 66"/>
              <a:gd name="T33" fmla="*/ 2147483646 h 90"/>
              <a:gd name="T34" fmla="*/ 2147483646 w 66"/>
              <a:gd name="T35" fmla="*/ 2147483646 h 90"/>
              <a:gd name="T36" fmla="*/ 2147483646 w 66"/>
              <a:gd name="T37" fmla="*/ 2147483646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96" name="Freeform 295"/>
          <p:cNvSpPr>
            <a:spLocks/>
          </p:cNvSpPr>
          <p:nvPr/>
        </p:nvSpPr>
        <p:spPr bwMode="auto">
          <a:xfrm rot="20966185">
            <a:off x="7121773" y="3531828"/>
            <a:ext cx="148434" cy="152888"/>
          </a:xfrm>
          <a:custGeom>
            <a:avLst/>
            <a:gdLst>
              <a:gd name="T0" fmla="*/ 2147483646 w 9874"/>
              <a:gd name="T1" fmla="*/ 2147483646 h 10000"/>
              <a:gd name="T2" fmla="*/ 2147483646 w 9874"/>
              <a:gd name="T3" fmla="*/ 2147483646 h 10000"/>
              <a:gd name="T4" fmla="*/ 2147483646 w 9874"/>
              <a:gd name="T5" fmla="*/ 2147483646 h 10000"/>
              <a:gd name="T6" fmla="*/ 2147483646 w 9874"/>
              <a:gd name="T7" fmla="*/ 0 h 10000"/>
              <a:gd name="T8" fmla="*/ 2147483646 w 9874"/>
              <a:gd name="T9" fmla="*/ 2147483646 h 10000"/>
              <a:gd name="T10" fmla="*/ 2147483646 w 9874"/>
              <a:gd name="T11" fmla="*/ 2147483646 h 10000"/>
              <a:gd name="T12" fmla="*/ 2147483646 w 9874"/>
              <a:gd name="T13" fmla="*/ 2147483646 h 10000"/>
              <a:gd name="T14" fmla="*/ 2147483646 w 9874"/>
              <a:gd name="T15" fmla="*/ 2147483646 h 10000"/>
              <a:gd name="T16" fmla="*/ 2147483646 w 9874"/>
              <a:gd name="T17" fmla="*/ 2147483646 h 10000"/>
              <a:gd name="T18" fmla="*/ 0 w 9874"/>
              <a:gd name="T19" fmla="*/ 2147483646 h 10000"/>
              <a:gd name="T20" fmla="*/ 2147483646 w 9874"/>
              <a:gd name="T21" fmla="*/ 2147483646 h 10000"/>
              <a:gd name="T22" fmla="*/ 2147483646 w 9874"/>
              <a:gd name="T23" fmla="*/ 2147483646 h 10000"/>
              <a:gd name="T24" fmla="*/ 2147483646 w 9874"/>
              <a:gd name="T25" fmla="*/ 2147483646 h 10000"/>
              <a:gd name="T26" fmla="*/ 2147483646 w 9874"/>
              <a:gd name="T27" fmla="*/ 2147483646 h 10000"/>
              <a:gd name="T28" fmla="*/ 2147483646 w 9874"/>
              <a:gd name="T29" fmla="*/ 2147483646 h 10000"/>
              <a:gd name="T30" fmla="*/ 2147483646 w 9874"/>
              <a:gd name="T31" fmla="*/ 2147483646 h 10000"/>
              <a:gd name="T32" fmla="*/ 2147483646 w 9874"/>
              <a:gd name="T33" fmla="*/ 2147483646 h 10000"/>
              <a:gd name="T34" fmla="*/ 2147483646 w 9874"/>
              <a:gd name="T35" fmla="*/ 2147483646 h 10000"/>
              <a:gd name="T36" fmla="*/ 2147483646 w 9874"/>
              <a:gd name="T37" fmla="*/ 2147483646 h 10000"/>
              <a:gd name="T38" fmla="*/ 2147483646 w 9874"/>
              <a:gd name="T39" fmla="*/ 2147483646 h 10000"/>
              <a:gd name="T40" fmla="*/ 2147483646 w 9874"/>
              <a:gd name="T41" fmla="*/ 2147483646 h 10000"/>
              <a:gd name="T42" fmla="*/ 2147483646 w 9874"/>
              <a:gd name="T43" fmla="*/ 2147483646 h 10000"/>
              <a:gd name="T44" fmla="*/ 2147483646 w 9874"/>
              <a:gd name="T45" fmla="*/ 2147483646 h 10000"/>
              <a:gd name="T46" fmla="*/ 2147483646 w 9874"/>
              <a:gd name="T47" fmla="*/ 2147483646 h 10000"/>
              <a:gd name="T48" fmla="*/ 2147483646 w 9874"/>
              <a:gd name="T49" fmla="*/ 2147483646 h 10000"/>
              <a:gd name="T50" fmla="*/ 2147483646 w 9874"/>
              <a:gd name="T51" fmla="*/ 2147483646 h 1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874" h="10000">
                <a:moveTo>
                  <a:pt x="9677" y="735"/>
                </a:moveTo>
                <a:lnTo>
                  <a:pt x="9874" y="489"/>
                </a:lnTo>
                <a:lnTo>
                  <a:pt x="9223" y="488"/>
                </a:lnTo>
                <a:lnTo>
                  <a:pt x="8813" y="0"/>
                </a:lnTo>
                <a:lnTo>
                  <a:pt x="5802" y="299"/>
                </a:lnTo>
                <a:lnTo>
                  <a:pt x="3889" y="1094"/>
                </a:lnTo>
                <a:lnTo>
                  <a:pt x="1667" y="1588"/>
                </a:lnTo>
                <a:lnTo>
                  <a:pt x="1667" y="2083"/>
                </a:lnTo>
                <a:lnTo>
                  <a:pt x="1111" y="3073"/>
                </a:lnTo>
                <a:lnTo>
                  <a:pt x="0" y="4062"/>
                </a:lnTo>
                <a:lnTo>
                  <a:pt x="1111" y="5547"/>
                </a:lnTo>
                <a:lnTo>
                  <a:pt x="3333" y="6042"/>
                </a:lnTo>
                <a:lnTo>
                  <a:pt x="2222" y="7031"/>
                </a:lnTo>
                <a:lnTo>
                  <a:pt x="2222" y="9010"/>
                </a:lnTo>
                <a:lnTo>
                  <a:pt x="4445" y="10000"/>
                </a:lnTo>
                <a:lnTo>
                  <a:pt x="5555" y="9010"/>
                </a:lnTo>
                <a:lnTo>
                  <a:pt x="5555" y="8021"/>
                </a:lnTo>
                <a:lnTo>
                  <a:pt x="7777" y="7031"/>
                </a:lnTo>
                <a:lnTo>
                  <a:pt x="5555" y="5052"/>
                </a:lnTo>
                <a:lnTo>
                  <a:pt x="5555" y="4062"/>
                </a:lnTo>
                <a:lnTo>
                  <a:pt x="4445" y="2578"/>
                </a:lnTo>
                <a:lnTo>
                  <a:pt x="7777" y="2083"/>
                </a:lnTo>
                <a:lnTo>
                  <a:pt x="9152" y="1778"/>
                </a:lnTo>
                <a:lnTo>
                  <a:pt x="9179" y="1136"/>
                </a:lnTo>
                <a:lnTo>
                  <a:pt x="9413" y="901"/>
                </a:lnTo>
                <a:lnTo>
                  <a:pt x="9677" y="735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97" name="Freeform 296"/>
          <p:cNvSpPr>
            <a:spLocks/>
          </p:cNvSpPr>
          <p:nvPr/>
        </p:nvSpPr>
        <p:spPr bwMode="auto">
          <a:xfrm>
            <a:off x="7112867" y="3294334"/>
            <a:ext cx="191480" cy="157340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0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147736086 w 10000"/>
              <a:gd name="T23" fmla="*/ 2147483646 h 10000"/>
              <a:gd name="T24" fmla="*/ 2147483646 w 10000"/>
              <a:gd name="T25" fmla="*/ 2147483646 h 10000"/>
              <a:gd name="T26" fmla="*/ 2147483646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000" h="10000">
                <a:moveTo>
                  <a:pt x="8952" y="4746"/>
                </a:moveTo>
                <a:cubicBezTo>
                  <a:pt x="8952" y="4746"/>
                  <a:pt x="9789" y="4438"/>
                  <a:pt x="9789" y="4036"/>
                </a:cubicBezTo>
                <a:cubicBezTo>
                  <a:pt x="10125" y="3229"/>
                  <a:pt x="10054" y="3000"/>
                  <a:pt x="9628" y="2328"/>
                </a:cubicBezTo>
                <a:cubicBezTo>
                  <a:pt x="9201" y="1655"/>
                  <a:pt x="8028" y="776"/>
                  <a:pt x="7229" y="0"/>
                </a:cubicBezTo>
                <a:cubicBezTo>
                  <a:pt x="6677" y="239"/>
                  <a:pt x="6358" y="529"/>
                  <a:pt x="5576" y="715"/>
                </a:cubicBezTo>
                <a:cubicBezTo>
                  <a:pt x="4794" y="901"/>
                  <a:pt x="3551" y="983"/>
                  <a:pt x="2539" y="1118"/>
                </a:cubicBezTo>
                <a:lnTo>
                  <a:pt x="2201" y="715"/>
                </a:lnTo>
                <a:lnTo>
                  <a:pt x="1188" y="2730"/>
                </a:lnTo>
                <a:cubicBezTo>
                  <a:pt x="963" y="3268"/>
                  <a:pt x="631" y="4031"/>
                  <a:pt x="513" y="4343"/>
                </a:cubicBezTo>
                <a:cubicBezTo>
                  <a:pt x="396" y="4654"/>
                  <a:pt x="496" y="4524"/>
                  <a:pt x="482" y="4603"/>
                </a:cubicBezTo>
                <a:cubicBezTo>
                  <a:pt x="467" y="4681"/>
                  <a:pt x="503" y="4723"/>
                  <a:pt x="422" y="4817"/>
                </a:cubicBezTo>
                <a:cubicBezTo>
                  <a:pt x="342" y="4911"/>
                  <a:pt x="-28" y="5153"/>
                  <a:pt x="2" y="5165"/>
                </a:cubicBezTo>
                <a:cubicBezTo>
                  <a:pt x="871" y="6361"/>
                  <a:pt x="1309" y="7628"/>
                  <a:pt x="1789" y="8230"/>
                </a:cubicBezTo>
                <a:cubicBezTo>
                  <a:pt x="2266" y="8832"/>
                  <a:pt x="2645" y="8558"/>
                  <a:pt x="2875" y="8776"/>
                </a:cubicBezTo>
                <a:cubicBezTo>
                  <a:pt x="3105" y="8994"/>
                  <a:pt x="2722" y="9336"/>
                  <a:pt x="3174" y="9539"/>
                </a:cubicBezTo>
                <a:cubicBezTo>
                  <a:pt x="3626" y="9742"/>
                  <a:pt x="4682" y="10053"/>
                  <a:pt x="5588" y="9993"/>
                </a:cubicBezTo>
                <a:cubicBezTo>
                  <a:pt x="6494" y="9933"/>
                  <a:pt x="8055" y="9717"/>
                  <a:pt x="8615" y="9179"/>
                </a:cubicBezTo>
                <a:cubicBezTo>
                  <a:pt x="9175" y="8641"/>
                  <a:pt x="8840" y="7567"/>
                  <a:pt x="8952" y="6761"/>
                </a:cubicBezTo>
                <a:lnTo>
                  <a:pt x="9628" y="6358"/>
                </a:lnTo>
                <a:cubicBezTo>
                  <a:pt x="9591" y="6168"/>
                  <a:pt x="9555" y="5977"/>
                  <a:pt x="9518" y="5787"/>
                </a:cubicBezTo>
                <a:cubicBezTo>
                  <a:pt x="9629" y="5384"/>
                  <a:pt x="8840" y="5149"/>
                  <a:pt x="8952" y="4746"/>
                </a:cubicBez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98" name="Freeform 297"/>
          <p:cNvSpPr>
            <a:spLocks/>
          </p:cNvSpPr>
          <p:nvPr/>
        </p:nvSpPr>
        <p:spPr bwMode="auto">
          <a:xfrm>
            <a:off x="6919902" y="3221601"/>
            <a:ext cx="148434" cy="77186"/>
          </a:xfrm>
          <a:custGeom>
            <a:avLst/>
            <a:gdLst>
              <a:gd name="T0" fmla="*/ 2147483646 w 10569"/>
              <a:gd name="T1" fmla="*/ 1784266055 h 10092"/>
              <a:gd name="T2" fmla="*/ 2147483646 w 10569"/>
              <a:gd name="T3" fmla="*/ 1003710399 h 10092"/>
              <a:gd name="T4" fmla="*/ 2147483646 w 10569"/>
              <a:gd name="T5" fmla="*/ 502000758 h 10092"/>
              <a:gd name="T6" fmla="*/ 2147483646 w 10569"/>
              <a:gd name="T7" fmla="*/ 0 h 10092"/>
              <a:gd name="T8" fmla="*/ 2147483646 w 10569"/>
              <a:gd name="T9" fmla="*/ 250834547 h 10092"/>
              <a:gd name="T10" fmla="*/ 2147483646 w 10569"/>
              <a:gd name="T11" fmla="*/ 0 h 10092"/>
              <a:gd name="T12" fmla="*/ 2147483646 w 10569"/>
              <a:gd name="T13" fmla="*/ 250834547 h 10092"/>
              <a:gd name="T14" fmla="*/ 2147483646 w 10569"/>
              <a:gd name="T15" fmla="*/ 502000758 h 10092"/>
              <a:gd name="T16" fmla="*/ 2147483646 w 10569"/>
              <a:gd name="T17" fmla="*/ 752875852 h 10092"/>
              <a:gd name="T18" fmla="*/ 126895188 w 10569"/>
              <a:gd name="T19" fmla="*/ 1003710399 h 10092"/>
              <a:gd name="T20" fmla="*/ 2147483646 w 10569"/>
              <a:gd name="T21" fmla="*/ 1342794782 h 10092"/>
              <a:gd name="T22" fmla="*/ 2147483646 w 10569"/>
              <a:gd name="T23" fmla="*/ 1800525632 h 10092"/>
              <a:gd name="T24" fmla="*/ 2147483646 w 10569"/>
              <a:gd name="T25" fmla="*/ 2147483646 h 10092"/>
              <a:gd name="T26" fmla="*/ 2147483646 w 10569"/>
              <a:gd name="T27" fmla="*/ 2147483646 h 10092"/>
              <a:gd name="T28" fmla="*/ 2147483646 w 10569"/>
              <a:gd name="T29" fmla="*/ 2147483646 h 10092"/>
              <a:gd name="T30" fmla="*/ 2147483646 w 10569"/>
              <a:gd name="T31" fmla="*/ 2147483646 h 10092"/>
              <a:gd name="T32" fmla="*/ 2147483646 w 10569"/>
              <a:gd name="T33" fmla="*/ 2147483646 h 10092"/>
              <a:gd name="T34" fmla="*/ 2147483646 w 10569"/>
              <a:gd name="T35" fmla="*/ 2147483646 h 10092"/>
              <a:gd name="T36" fmla="*/ 2147483646 w 10569"/>
              <a:gd name="T37" fmla="*/ 2147483646 h 10092"/>
              <a:gd name="T38" fmla="*/ 2147483646 w 10569"/>
              <a:gd name="T39" fmla="*/ 2147483646 h 10092"/>
              <a:gd name="T40" fmla="*/ 2147483646 w 10569"/>
              <a:gd name="T41" fmla="*/ 2147483646 h 10092"/>
              <a:gd name="T42" fmla="*/ 2147483646 w 10569"/>
              <a:gd name="T43" fmla="*/ 2147483646 h 10092"/>
              <a:gd name="T44" fmla="*/ 2147483646 w 10569"/>
              <a:gd name="T45" fmla="*/ 2147483646 h 100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69" h="10092">
                <a:moveTo>
                  <a:pt x="10569" y="5925"/>
                </a:moveTo>
                <a:cubicBezTo>
                  <a:pt x="10249" y="5077"/>
                  <a:pt x="8682" y="4197"/>
                  <a:pt x="7738" y="3333"/>
                </a:cubicBezTo>
                <a:lnTo>
                  <a:pt x="5920" y="1667"/>
                </a:lnTo>
                <a:lnTo>
                  <a:pt x="4102" y="0"/>
                </a:lnTo>
                <a:lnTo>
                  <a:pt x="4102" y="833"/>
                </a:lnTo>
                <a:lnTo>
                  <a:pt x="3193" y="0"/>
                </a:lnTo>
                <a:lnTo>
                  <a:pt x="2738" y="833"/>
                </a:lnTo>
                <a:lnTo>
                  <a:pt x="1829" y="1667"/>
                </a:lnTo>
                <a:lnTo>
                  <a:pt x="920" y="2500"/>
                </a:lnTo>
                <a:cubicBezTo>
                  <a:pt x="617" y="2778"/>
                  <a:pt x="87" y="3007"/>
                  <a:pt x="11" y="3333"/>
                </a:cubicBezTo>
                <a:cubicBezTo>
                  <a:pt x="-65" y="3659"/>
                  <a:pt x="248" y="4018"/>
                  <a:pt x="466" y="4459"/>
                </a:cubicBezTo>
                <a:cubicBezTo>
                  <a:pt x="684" y="4900"/>
                  <a:pt x="1019" y="5333"/>
                  <a:pt x="1322" y="5979"/>
                </a:cubicBezTo>
                <a:cubicBezTo>
                  <a:pt x="1625" y="6625"/>
                  <a:pt x="2048" y="7802"/>
                  <a:pt x="2284" y="8333"/>
                </a:cubicBezTo>
                <a:cubicBezTo>
                  <a:pt x="2520" y="8864"/>
                  <a:pt x="2583" y="8874"/>
                  <a:pt x="2738" y="9167"/>
                </a:cubicBezTo>
                <a:cubicBezTo>
                  <a:pt x="2893" y="9460"/>
                  <a:pt x="3217" y="10092"/>
                  <a:pt x="3217" y="10092"/>
                </a:cubicBezTo>
                <a:cubicBezTo>
                  <a:pt x="4581" y="10092"/>
                  <a:pt x="4900" y="9994"/>
                  <a:pt x="4900" y="9994"/>
                </a:cubicBezTo>
                <a:cubicBezTo>
                  <a:pt x="4785" y="9440"/>
                  <a:pt x="5654" y="9714"/>
                  <a:pt x="5539" y="9160"/>
                </a:cubicBezTo>
                <a:cubicBezTo>
                  <a:pt x="5853" y="9260"/>
                  <a:pt x="6250" y="9364"/>
                  <a:pt x="6402" y="9410"/>
                </a:cubicBezTo>
                <a:cubicBezTo>
                  <a:pt x="6554" y="9456"/>
                  <a:pt x="6377" y="9434"/>
                  <a:pt x="6453" y="9434"/>
                </a:cubicBezTo>
                <a:cubicBezTo>
                  <a:pt x="6529" y="9434"/>
                  <a:pt x="6505" y="9504"/>
                  <a:pt x="6723" y="9605"/>
                </a:cubicBezTo>
                <a:cubicBezTo>
                  <a:pt x="6941" y="9707"/>
                  <a:pt x="7421" y="10085"/>
                  <a:pt x="7759" y="10043"/>
                </a:cubicBezTo>
                <a:cubicBezTo>
                  <a:pt x="8097" y="10001"/>
                  <a:pt x="8436" y="9626"/>
                  <a:pt x="8753" y="9355"/>
                </a:cubicBezTo>
                <a:cubicBezTo>
                  <a:pt x="9070" y="9084"/>
                  <a:pt x="8347" y="9964"/>
                  <a:pt x="10391" y="9757"/>
                </a:cubicBezTo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99" name="Freeform 298"/>
          <p:cNvSpPr>
            <a:spLocks/>
          </p:cNvSpPr>
          <p:nvPr/>
        </p:nvSpPr>
        <p:spPr bwMode="auto">
          <a:xfrm>
            <a:off x="7025290" y="3301756"/>
            <a:ext cx="129138" cy="89061"/>
          </a:xfrm>
          <a:custGeom>
            <a:avLst/>
            <a:gdLst>
              <a:gd name="T0" fmla="*/ 2147483646 w 9980"/>
              <a:gd name="T1" fmla="*/ 0 h 10000"/>
              <a:gd name="T2" fmla="*/ 2147483646 w 9980"/>
              <a:gd name="T3" fmla="*/ 1146309471 h 10000"/>
              <a:gd name="T4" fmla="*/ 2147483646 w 9980"/>
              <a:gd name="T5" fmla="*/ 1665489132 h 10000"/>
              <a:gd name="T6" fmla="*/ 2147483646 w 9980"/>
              <a:gd name="T7" fmla="*/ 2147483646 h 10000"/>
              <a:gd name="T8" fmla="*/ 2147483646 w 9980"/>
              <a:gd name="T9" fmla="*/ 1996026625 h 10000"/>
              <a:gd name="T10" fmla="*/ 2147483646 w 9980"/>
              <a:gd name="T11" fmla="*/ 1665489132 h 10000"/>
              <a:gd name="T12" fmla="*/ 2147483646 w 9980"/>
              <a:gd name="T13" fmla="*/ 2147483646 h 10000"/>
              <a:gd name="T14" fmla="*/ 579158307 w 9980"/>
              <a:gd name="T15" fmla="*/ 2147483646 h 10000"/>
              <a:gd name="T16" fmla="*/ 155334902 w 9980"/>
              <a:gd name="T17" fmla="*/ 2147483646 h 10000"/>
              <a:gd name="T18" fmla="*/ 2147483646 w 9980"/>
              <a:gd name="T19" fmla="*/ 2147483646 h 10000"/>
              <a:gd name="T20" fmla="*/ 2147483646 w 9980"/>
              <a:gd name="T21" fmla="*/ 2147483646 h 10000"/>
              <a:gd name="T22" fmla="*/ 2147483646 w 9980"/>
              <a:gd name="T23" fmla="*/ 2147483646 h 10000"/>
              <a:gd name="T24" fmla="*/ 2147483646 w 9980"/>
              <a:gd name="T25" fmla="*/ 2147483646 h 10000"/>
              <a:gd name="T26" fmla="*/ 2147483646 w 9980"/>
              <a:gd name="T27" fmla="*/ 2147483646 h 10000"/>
              <a:gd name="T28" fmla="*/ 2147483646 w 9980"/>
              <a:gd name="T29" fmla="*/ 2147483646 h 10000"/>
              <a:gd name="T30" fmla="*/ 2147483646 w 9980"/>
              <a:gd name="T31" fmla="*/ 2147483646 h 10000"/>
              <a:gd name="T32" fmla="*/ 2147483646 w 9980"/>
              <a:gd name="T33" fmla="*/ 2147483646 h 10000"/>
              <a:gd name="T34" fmla="*/ 2147483646 w 9980"/>
              <a:gd name="T35" fmla="*/ 1146309471 h 10000"/>
              <a:gd name="T36" fmla="*/ 2147483646 w 9980"/>
              <a:gd name="T37" fmla="*/ 94320627 h 10000"/>
              <a:gd name="T38" fmla="*/ 2147483646 w 9980"/>
              <a:gd name="T39" fmla="*/ 250572289 h 10000"/>
              <a:gd name="T40" fmla="*/ 2147483646 w 9980"/>
              <a:gd name="T41" fmla="*/ 0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980" h="10000">
                <a:moveTo>
                  <a:pt x="7338" y="0"/>
                </a:moveTo>
                <a:cubicBezTo>
                  <a:pt x="6885" y="506"/>
                  <a:pt x="6535" y="1151"/>
                  <a:pt x="5980" y="1519"/>
                </a:cubicBezTo>
                <a:cubicBezTo>
                  <a:pt x="5426" y="1887"/>
                  <a:pt x="4670" y="1978"/>
                  <a:pt x="4015" y="2207"/>
                </a:cubicBezTo>
                <a:cubicBezTo>
                  <a:pt x="2540" y="2895"/>
                  <a:pt x="2950" y="2822"/>
                  <a:pt x="2540" y="2895"/>
                </a:cubicBezTo>
                <a:cubicBezTo>
                  <a:pt x="2130" y="2968"/>
                  <a:pt x="1557" y="2645"/>
                  <a:pt x="1557" y="2645"/>
                </a:cubicBezTo>
                <a:cubicBezTo>
                  <a:pt x="1066" y="1958"/>
                  <a:pt x="1230" y="2051"/>
                  <a:pt x="1066" y="2207"/>
                </a:cubicBezTo>
                <a:cubicBezTo>
                  <a:pt x="902" y="2363"/>
                  <a:pt x="574" y="3582"/>
                  <a:pt x="574" y="3582"/>
                </a:cubicBezTo>
                <a:cubicBezTo>
                  <a:pt x="409" y="4270"/>
                  <a:pt x="174" y="5254"/>
                  <a:pt x="82" y="5646"/>
                </a:cubicBezTo>
                <a:cubicBezTo>
                  <a:pt x="-10" y="6038"/>
                  <a:pt x="-16" y="5749"/>
                  <a:pt x="22" y="5937"/>
                </a:cubicBezTo>
                <a:cubicBezTo>
                  <a:pt x="60" y="6125"/>
                  <a:pt x="42" y="6197"/>
                  <a:pt x="312" y="6773"/>
                </a:cubicBezTo>
                <a:cubicBezTo>
                  <a:pt x="583" y="7349"/>
                  <a:pt x="1094" y="8858"/>
                  <a:pt x="1644" y="9396"/>
                </a:cubicBezTo>
                <a:cubicBezTo>
                  <a:pt x="2194" y="9934"/>
                  <a:pt x="3153" y="9997"/>
                  <a:pt x="3610" y="10000"/>
                </a:cubicBezTo>
                <a:cubicBezTo>
                  <a:pt x="4068" y="10003"/>
                  <a:pt x="3989" y="9657"/>
                  <a:pt x="4389" y="9418"/>
                </a:cubicBezTo>
                <a:cubicBezTo>
                  <a:pt x="4788" y="9179"/>
                  <a:pt x="5720" y="8707"/>
                  <a:pt x="6009" y="8564"/>
                </a:cubicBezTo>
                <a:cubicBezTo>
                  <a:pt x="6298" y="8421"/>
                  <a:pt x="5883" y="8706"/>
                  <a:pt x="6124" y="8564"/>
                </a:cubicBezTo>
                <a:cubicBezTo>
                  <a:pt x="6364" y="8422"/>
                  <a:pt x="7069" y="8310"/>
                  <a:pt x="7455" y="7709"/>
                </a:cubicBezTo>
                <a:cubicBezTo>
                  <a:pt x="7841" y="7109"/>
                  <a:pt x="8111" y="5875"/>
                  <a:pt x="8438" y="4958"/>
                </a:cubicBezTo>
                <a:cubicBezTo>
                  <a:pt x="8929" y="3812"/>
                  <a:pt x="9701" y="2324"/>
                  <a:pt x="9913" y="1519"/>
                </a:cubicBezTo>
                <a:cubicBezTo>
                  <a:pt x="10125" y="713"/>
                  <a:pt x="9778" y="589"/>
                  <a:pt x="9710" y="125"/>
                </a:cubicBezTo>
                <a:lnTo>
                  <a:pt x="9128" y="332"/>
                </a:lnTo>
                <a:lnTo>
                  <a:pt x="7338" y="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0" name="Freeform 299"/>
          <p:cNvSpPr>
            <a:spLocks/>
          </p:cNvSpPr>
          <p:nvPr/>
        </p:nvSpPr>
        <p:spPr bwMode="auto">
          <a:xfrm>
            <a:off x="7029743" y="3264647"/>
            <a:ext cx="124685" cy="65311"/>
          </a:xfrm>
          <a:custGeom>
            <a:avLst/>
            <a:gdLst>
              <a:gd name="T0" fmla="*/ 2147483646 w 10000"/>
              <a:gd name="T1" fmla="*/ 85299240 h 9595"/>
              <a:gd name="T2" fmla="*/ 2147483646 w 10000"/>
              <a:gd name="T3" fmla="*/ 13576773 h 9595"/>
              <a:gd name="T4" fmla="*/ 2147483646 w 10000"/>
              <a:gd name="T5" fmla="*/ 14455609 h 9595"/>
              <a:gd name="T6" fmla="*/ 2147483646 w 10000"/>
              <a:gd name="T7" fmla="*/ 85299240 h 9595"/>
              <a:gd name="T8" fmla="*/ 2147483646 w 10000"/>
              <a:gd name="T9" fmla="*/ 409818380 h 9595"/>
              <a:gd name="T10" fmla="*/ 0 w 10000"/>
              <a:gd name="T11" fmla="*/ 734500748 h 9595"/>
              <a:gd name="T12" fmla="*/ 2147483646 w 10000"/>
              <a:gd name="T13" fmla="*/ 1059017558 h 9595"/>
              <a:gd name="T14" fmla="*/ 2147483646 w 10000"/>
              <a:gd name="T15" fmla="*/ 1253991381 h 9595"/>
              <a:gd name="T16" fmla="*/ 2147483646 w 10000"/>
              <a:gd name="T17" fmla="*/ 1401365760 h 9595"/>
              <a:gd name="T18" fmla="*/ 2147483646 w 10000"/>
              <a:gd name="T19" fmla="*/ 1206535080 h 9595"/>
              <a:gd name="T20" fmla="*/ 2147483646 w 10000"/>
              <a:gd name="T21" fmla="*/ 1117738892 h 9595"/>
              <a:gd name="T22" fmla="*/ 2147483646 w 10000"/>
              <a:gd name="T23" fmla="*/ 800069697 h 9595"/>
              <a:gd name="T24" fmla="*/ 2147483646 w 10000"/>
              <a:gd name="T25" fmla="*/ 865641717 h 9595"/>
              <a:gd name="T26" fmla="*/ 2147483646 w 10000"/>
              <a:gd name="T27" fmla="*/ 726322096 h 9595"/>
              <a:gd name="T28" fmla="*/ 2147483646 w 10000"/>
              <a:gd name="T29" fmla="*/ 572221676 h 9595"/>
              <a:gd name="T30" fmla="*/ 2147483646 w 10000"/>
              <a:gd name="T31" fmla="*/ 314602478 h 9595"/>
              <a:gd name="T32" fmla="*/ 2147483646 w 10000"/>
              <a:gd name="T33" fmla="*/ 177307990 h 9595"/>
              <a:gd name="T34" fmla="*/ 2147483646 w 10000"/>
              <a:gd name="T35" fmla="*/ 85299240 h 9595"/>
              <a:gd name="T36" fmla="*/ 2147483646 w 10000"/>
              <a:gd name="T37" fmla="*/ 85299240 h 95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000" h="9595">
                <a:moveTo>
                  <a:pt x="6210" y="584"/>
                </a:moveTo>
                <a:cubicBezTo>
                  <a:pt x="5554" y="325"/>
                  <a:pt x="5389" y="258"/>
                  <a:pt x="5013" y="93"/>
                </a:cubicBezTo>
                <a:cubicBezTo>
                  <a:pt x="4637" y="-72"/>
                  <a:pt x="4318" y="17"/>
                  <a:pt x="3953" y="99"/>
                </a:cubicBezTo>
                <a:lnTo>
                  <a:pt x="2823" y="584"/>
                </a:lnTo>
                <a:lnTo>
                  <a:pt x="2259" y="2806"/>
                </a:lnTo>
                <a:lnTo>
                  <a:pt x="0" y="5029"/>
                </a:lnTo>
                <a:lnTo>
                  <a:pt x="565" y="7251"/>
                </a:lnTo>
                <a:lnTo>
                  <a:pt x="979" y="8586"/>
                </a:lnTo>
                <a:lnTo>
                  <a:pt x="2018" y="9595"/>
                </a:lnTo>
                <a:lnTo>
                  <a:pt x="4432" y="8261"/>
                </a:lnTo>
                <a:lnTo>
                  <a:pt x="6240" y="7653"/>
                </a:lnTo>
                <a:lnTo>
                  <a:pt x="7130" y="5478"/>
                </a:lnTo>
                <a:lnTo>
                  <a:pt x="9214" y="5927"/>
                </a:lnTo>
                <a:lnTo>
                  <a:pt x="9803" y="4973"/>
                </a:lnTo>
                <a:cubicBezTo>
                  <a:pt x="9735" y="4622"/>
                  <a:pt x="9905" y="4270"/>
                  <a:pt x="9837" y="3918"/>
                </a:cubicBezTo>
                <a:cubicBezTo>
                  <a:pt x="9758" y="2807"/>
                  <a:pt x="10067" y="3265"/>
                  <a:pt x="9987" y="2154"/>
                </a:cubicBezTo>
                <a:cubicBezTo>
                  <a:pt x="9527" y="1653"/>
                  <a:pt x="9037" y="1714"/>
                  <a:pt x="8578" y="1214"/>
                </a:cubicBezTo>
                <a:cubicBezTo>
                  <a:pt x="8542" y="1004"/>
                  <a:pt x="8505" y="794"/>
                  <a:pt x="8469" y="584"/>
                </a:cubicBezTo>
                <a:lnTo>
                  <a:pt x="6210" y="584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1" name="Freeform 300"/>
          <p:cNvSpPr>
            <a:spLocks/>
          </p:cNvSpPr>
          <p:nvPr/>
        </p:nvSpPr>
        <p:spPr bwMode="auto">
          <a:xfrm>
            <a:off x="7169272" y="3433862"/>
            <a:ext cx="170699" cy="132107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0 w 10000"/>
              <a:gd name="T5" fmla="*/ 0 h 10000"/>
              <a:gd name="T6" fmla="*/ 0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2147483646 w 10000"/>
              <a:gd name="T23" fmla="*/ 2147483646 h 10000"/>
              <a:gd name="T24" fmla="*/ 2147483646 w 10000"/>
              <a:gd name="T25" fmla="*/ 2147483646 h 10000"/>
              <a:gd name="T26" fmla="*/ 2147483646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2147483646 w 10000"/>
              <a:gd name="T43" fmla="*/ 2147483646 h 10000"/>
              <a:gd name="T44" fmla="*/ 2147483646 w 10000"/>
              <a:gd name="T45" fmla="*/ 0 h 10000"/>
              <a:gd name="T46" fmla="*/ 2147483646 w 10000"/>
              <a:gd name="T47" fmla="*/ 2147483646 h 1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000" h="10000">
                <a:moveTo>
                  <a:pt x="3636" y="522"/>
                </a:moveTo>
                <a:lnTo>
                  <a:pt x="909" y="522"/>
                </a:lnTo>
                <a:lnTo>
                  <a:pt x="0" y="0"/>
                </a:lnTo>
                <a:lnTo>
                  <a:pt x="0" y="1043"/>
                </a:lnTo>
                <a:lnTo>
                  <a:pt x="455" y="2609"/>
                </a:lnTo>
                <a:cubicBezTo>
                  <a:pt x="530" y="3171"/>
                  <a:pt x="604" y="3733"/>
                  <a:pt x="679" y="4295"/>
                </a:cubicBezTo>
                <a:cubicBezTo>
                  <a:pt x="604" y="4631"/>
                  <a:pt x="530" y="4968"/>
                  <a:pt x="455" y="5304"/>
                </a:cubicBezTo>
                <a:lnTo>
                  <a:pt x="909" y="6348"/>
                </a:lnTo>
                <a:lnTo>
                  <a:pt x="1598" y="7682"/>
                </a:lnTo>
                <a:cubicBezTo>
                  <a:pt x="2779" y="7328"/>
                  <a:pt x="2976" y="7157"/>
                  <a:pt x="4110" y="6712"/>
                </a:cubicBezTo>
                <a:lnTo>
                  <a:pt x="4448" y="7069"/>
                </a:lnTo>
                <a:lnTo>
                  <a:pt x="5010" y="7076"/>
                </a:lnTo>
                <a:cubicBezTo>
                  <a:pt x="5007" y="7181"/>
                  <a:pt x="5003" y="7286"/>
                  <a:pt x="5000" y="7391"/>
                </a:cubicBezTo>
                <a:lnTo>
                  <a:pt x="4545" y="7913"/>
                </a:lnTo>
                <a:lnTo>
                  <a:pt x="5000" y="10000"/>
                </a:lnTo>
                <a:lnTo>
                  <a:pt x="6818" y="8435"/>
                </a:lnTo>
                <a:lnTo>
                  <a:pt x="8636" y="8435"/>
                </a:lnTo>
                <a:lnTo>
                  <a:pt x="9545" y="6870"/>
                </a:lnTo>
                <a:lnTo>
                  <a:pt x="10000" y="6870"/>
                </a:lnTo>
                <a:lnTo>
                  <a:pt x="7273" y="5826"/>
                </a:lnTo>
                <a:cubicBezTo>
                  <a:pt x="7121" y="4927"/>
                  <a:pt x="6970" y="4029"/>
                  <a:pt x="6818" y="3130"/>
                </a:cubicBezTo>
                <a:lnTo>
                  <a:pt x="8636" y="1043"/>
                </a:lnTo>
                <a:lnTo>
                  <a:pt x="5909" y="0"/>
                </a:lnTo>
                <a:lnTo>
                  <a:pt x="3636" y="522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2" name="Freeform 301"/>
          <p:cNvSpPr>
            <a:spLocks/>
          </p:cNvSpPr>
          <p:nvPr/>
        </p:nvSpPr>
        <p:spPr bwMode="auto">
          <a:xfrm>
            <a:off x="6789280" y="3326989"/>
            <a:ext cx="106873" cy="60859"/>
          </a:xfrm>
          <a:custGeom>
            <a:avLst/>
            <a:gdLst>
              <a:gd name="T0" fmla="*/ 2147483646 w 10000"/>
              <a:gd name="T1" fmla="*/ 117523815 h 11466"/>
              <a:gd name="T2" fmla="*/ 2147483646 w 10000"/>
              <a:gd name="T3" fmla="*/ 75272047 h 11466"/>
              <a:gd name="T4" fmla="*/ 2147483646 w 10000"/>
              <a:gd name="T5" fmla="*/ 33020432 h 11466"/>
              <a:gd name="T6" fmla="*/ 2147483646 w 10000"/>
              <a:gd name="T7" fmla="*/ 65841468 h 11466"/>
              <a:gd name="T8" fmla="*/ 2147483646 w 10000"/>
              <a:gd name="T9" fmla="*/ 0 h 11466"/>
              <a:gd name="T10" fmla="*/ 2147483646 w 10000"/>
              <a:gd name="T11" fmla="*/ 63477200 h 11466"/>
              <a:gd name="T12" fmla="*/ 0 w 10000"/>
              <a:gd name="T13" fmla="*/ 202027038 h 11466"/>
              <a:gd name="T14" fmla="*/ 0 w 10000"/>
              <a:gd name="T15" fmla="*/ 286524040 h 11466"/>
              <a:gd name="T16" fmla="*/ 2147483646 w 10000"/>
              <a:gd name="T17" fmla="*/ 286524040 h 11466"/>
              <a:gd name="T18" fmla="*/ 2147483646 w 10000"/>
              <a:gd name="T19" fmla="*/ 387555188 h 11466"/>
              <a:gd name="T20" fmla="*/ 2147483646 w 10000"/>
              <a:gd name="T21" fmla="*/ 371027429 h 11466"/>
              <a:gd name="T22" fmla="*/ 2147483646 w 10000"/>
              <a:gd name="T23" fmla="*/ 305386266 h 11466"/>
              <a:gd name="T24" fmla="*/ 2147483646 w 10000"/>
              <a:gd name="T25" fmla="*/ 342940248 h 11466"/>
              <a:gd name="T26" fmla="*/ 2147483646 w 10000"/>
              <a:gd name="T27" fmla="*/ 286524040 h 11466"/>
              <a:gd name="T28" fmla="*/ 2147483646 w 10000"/>
              <a:gd name="T29" fmla="*/ 244272431 h 11466"/>
              <a:gd name="T30" fmla="*/ 2147483646 w 10000"/>
              <a:gd name="T31" fmla="*/ 244272431 h 11466"/>
              <a:gd name="T32" fmla="*/ 2147483646 w 10000"/>
              <a:gd name="T33" fmla="*/ 202027038 h 11466"/>
              <a:gd name="T34" fmla="*/ 2147483646 w 10000"/>
              <a:gd name="T35" fmla="*/ 117523815 h 114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1466">
                <a:moveTo>
                  <a:pt x="7857" y="3477"/>
                </a:moveTo>
                <a:lnTo>
                  <a:pt x="7143" y="2227"/>
                </a:lnTo>
                <a:lnTo>
                  <a:pt x="5714" y="977"/>
                </a:lnTo>
                <a:lnTo>
                  <a:pt x="3641" y="1948"/>
                </a:lnTo>
                <a:cubicBezTo>
                  <a:pt x="3532" y="1206"/>
                  <a:pt x="3354" y="742"/>
                  <a:pt x="3245" y="0"/>
                </a:cubicBezTo>
                <a:lnTo>
                  <a:pt x="2143" y="1878"/>
                </a:lnTo>
                <a:lnTo>
                  <a:pt x="0" y="5977"/>
                </a:lnTo>
                <a:lnTo>
                  <a:pt x="0" y="8477"/>
                </a:lnTo>
                <a:lnTo>
                  <a:pt x="1429" y="8477"/>
                </a:lnTo>
                <a:lnTo>
                  <a:pt x="2108" y="11466"/>
                </a:lnTo>
                <a:lnTo>
                  <a:pt x="2857" y="10977"/>
                </a:lnTo>
                <a:lnTo>
                  <a:pt x="4436" y="9035"/>
                </a:lnTo>
                <a:lnTo>
                  <a:pt x="5256" y="10146"/>
                </a:lnTo>
                <a:lnTo>
                  <a:pt x="7857" y="8477"/>
                </a:lnTo>
                <a:lnTo>
                  <a:pt x="9286" y="7227"/>
                </a:lnTo>
                <a:lnTo>
                  <a:pt x="10000" y="7227"/>
                </a:lnTo>
                <a:lnTo>
                  <a:pt x="9286" y="5977"/>
                </a:lnTo>
                <a:lnTo>
                  <a:pt x="7857" y="3477"/>
                </a:lnTo>
                <a:close/>
              </a:path>
            </a:pathLst>
          </a:custGeom>
          <a:solidFill>
            <a:srgbClr val="CFCFCF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3" name="Freeform 302"/>
          <p:cNvSpPr>
            <a:spLocks/>
          </p:cNvSpPr>
          <p:nvPr/>
        </p:nvSpPr>
        <p:spPr bwMode="auto">
          <a:xfrm>
            <a:off x="6735844" y="3190430"/>
            <a:ext cx="66795" cy="69765"/>
          </a:xfrm>
          <a:custGeom>
            <a:avLst/>
            <a:gdLst>
              <a:gd name="T0" fmla="*/ 306118187 w 10056"/>
              <a:gd name="T1" fmla="*/ 789654352 h 10000"/>
              <a:gd name="T2" fmla="*/ 429904577 w 10056"/>
              <a:gd name="T3" fmla="*/ 1105629969 h 10000"/>
              <a:gd name="T4" fmla="*/ 677586608 w 10056"/>
              <a:gd name="T5" fmla="*/ 1263521769 h 10000"/>
              <a:gd name="T6" fmla="*/ 903376652 w 10056"/>
              <a:gd name="T7" fmla="*/ 1467713300 h 10000"/>
              <a:gd name="T8" fmla="*/ 1135951392 w 10056"/>
              <a:gd name="T9" fmla="*/ 1727539702 h 10000"/>
              <a:gd name="T10" fmla="*/ 1281375230 w 10056"/>
              <a:gd name="T11" fmla="*/ 1300499113 h 10000"/>
              <a:gd name="T12" fmla="*/ 1195148611 w 10056"/>
              <a:gd name="T13" fmla="*/ 984526451 h 10000"/>
              <a:gd name="T14" fmla="*/ 1288557149 w 10056"/>
              <a:gd name="T15" fmla="*/ 566991022 h 10000"/>
              <a:gd name="T16" fmla="*/ 1106984257 w 10056"/>
              <a:gd name="T17" fmla="*/ 409071324 h 10000"/>
              <a:gd name="T18" fmla="*/ 925159339 w 10056"/>
              <a:gd name="T19" fmla="*/ 315789890 h 10000"/>
              <a:gd name="T20" fmla="*/ 677586608 w 10056"/>
              <a:gd name="T21" fmla="*/ 157894755 h 10000"/>
              <a:gd name="T22" fmla="*/ 429904577 w 10056"/>
              <a:gd name="T23" fmla="*/ 157894755 h 10000"/>
              <a:gd name="T24" fmla="*/ 306118187 w 10056"/>
              <a:gd name="T25" fmla="*/ 0 h 10000"/>
              <a:gd name="T26" fmla="*/ 58563422 w 10056"/>
              <a:gd name="T27" fmla="*/ 157894755 h 10000"/>
              <a:gd name="T28" fmla="*/ 0 w 10056"/>
              <a:gd name="T29" fmla="*/ 167744178 h 10000"/>
              <a:gd name="T30" fmla="*/ 116604471 w 10056"/>
              <a:gd name="T31" fmla="*/ 594785155 h 10000"/>
              <a:gd name="T32" fmla="*/ 306118187 w 10056"/>
              <a:gd name="T33" fmla="*/ 789654352 h 1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56" h="10000">
                <a:moveTo>
                  <a:pt x="2389" y="4571"/>
                </a:moveTo>
                <a:lnTo>
                  <a:pt x="3355" y="6400"/>
                </a:lnTo>
                <a:lnTo>
                  <a:pt x="5288" y="7314"/>
                </a:lnTo>
                <a:lnTo>
                  <a:pt x="7050" y="8496"/>
                </a:lnTo>
                <a:lnTo>
                  <a:pt x="8865" y="10000"/>
                </a:lnTo>
                <a:cubicBezTo>
                  <a:pt x="8961" y="9105"/>
                  <a:pt x="9904" y="8423"/>
                  <a:pt x="10000" y="7528"/>
                </a:cubicBezTo>
                <a:lnTo>
                  <a:pt x="9327" y="5699"/>
                </a:lnTo>
                <a:cubicBezTo>
                  <a:pt x="9382" y="4965"/>
                  <a:pt x="10001" y="4016"/>
                  <a:pt x="10056" y="3282"/>
                </a:cubicBezTo>
                <a:lnTo>
                  <a:pt x="8639" y="2368"/>
                </a:lnTo>
                <a:lnTo>
                  <a:pt x="7220" y="1828"/>
                </a:lnTo>
                <a:lnTo>
                  <a:pt x="5288" y="914"/>
                </a:lnTo>
                <a:lnTo>
                  <a:pt x="3355" y="914"/>
                </a:lnTo>
                <a:lnTo>
                  <a:pt x="2389" y="0"/>
                </a:lnTo>
                <a:lnTo>
                  <a:pt x="457" y="914"/>
                </a:lnTo>
                <a:lnTo>
                  <a:pt x="0" y="971"/>
                </a:lnTo>
                <a:cubicBezTo>
                  <a:pt x="152" y="1866"/>
                  <a:pt x="757" y="2548"/>
                  <a:pt x="910" y="3443"/>
                </a:cubicBezTo>
                <a:lnTo>
                  <a:pt x="2389" y="4571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4" name="Freeform 303"/>
          <p:cNvSpPr>
            <a:spLocks/>
          </p:cNvSpPr>
          <p:nvPr/>
        </p:nvSpPr>
        <p:spPr bwMode="auto">
          <a:xfrm rot="21133526">
            <a:off x="6952558" y="3355192"/>
            <a:ext cx="83123" cy="44530"/>
          </a:xfrm>
          <a:custGeom>
            <a:avLst/>
            <a:gdLst>
              <a:gd name="T0" fmla="*/ 0 w 1912593"/>
              <a:gd name="T1" fmla="*/ 0 h 1229193"/>
              <a:gd name="T2" fmla="*/ 0 w 1912593"/>
              <a:gd name="T3" fmla="*/ 0 h 1229193"/>
              <a:gd name="T4" fmla="*/ 0 w 1912593"/>
              <a:gd name="T5" fmla="*/ 0 h 1229193"/>
              <a:gd name="T6" fmla="*/ 0 w 1912593"/>
              <a:gd name="T7" fmla="*/ 0 h 1229193"/>
              <a:gd name="T8" fmla="*/ 0 w 1912593"/>
              <a:gd name="T9" fmla="*/ 0 h 1229193"/>
              <a:gd name="T10" fmla="*/ 0 w 1912593"/>
              <a:gd name="T11" fmla="*/ 0 h 1229193"/>
              <a:gd name="T12" fmla="*/ 0 w 1912593"/>
              <a:gd name="T13" fmla="*/ 0 h 1229193"/>
              <a:gd name="T14" fmla="*/ 0 w 1912593"/>
              <a:gd name="T15" fmla="*/ 0 h 1229193"/>
              <a:gd name="T16" fmla="*/ 0 w 1912593"/>
              <a:gd name="T17" fmla="*/ 0 h 1229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12593" h="1229193">
                <a:moveTo>
                  <a:pt x="0" y="233280"/>
                </a:moveTo>
                <a:lnTo>
                  <a:pt x="83793" y="1154242"/>
                </a:lnTo>
                <a:lnTo>
                  <a:pt x="1103124" y="1229193"/>
                </a:lnTo>
                <a:lnTo>
                  <a:pt x="1912593" y="314793"/>
                </a:lnTo>
                <a:lnTo>
                  <a:pt x="1792672" y="0"/>
                </a:lnTo>
                <a:lnTo>
                  <a:pt x="1124055" y="252554"/>
                </a:lnTo>
                <a:cubicBezTo>
                  <a:pt x="892871" y="224853"/>
                  <a:pt x="379360" y="273001"/>
                  <a:pt x="148176" y="245300"/>
                </a:cubicBezTo>
                <a:lnTo>
                  <a:pt x="128763" y="242675"/>
                </a:lnTo>
                <a:lnTo>
                  <a:pt x="0" y="23328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5" name="Freeform 304"/>
          <p:cNvSpPr>
            <a:spLocks/>
          </p:cNvSpPr>
          <p:nvPr/>
        </p:nvSpPr>
        <p:spPr bwMode="auto">
          <a:xfrm>
            <a:off x="6957010" y="3364098"/>
            <a:ext cx="133591" cy="139528"/>
          </a:xfrm>
          <a:custGeom>
            <a:avLst/>
            <a:gdLst>
              <a:gd name="T0" fmla="*/ 0 w 3644175"/>
              <a:gd name="T1" fmla="*/ 0 h 3780713"/>
              <a:gd name="T2" fmla="*/ 0 w 3644175"/>
              <a:gd name="T3" fmla="*/ 0 h 3780713"/>
              <a:gd name="T4" fmla="*/ 0 w 3644175"/>
              <a:gd name="T5" fmla="*/ 0 h 3780713"/>
              <a:gd name="T6" fmla="*/ 0 w 3644175"/>
              <a:gd name="T7" fmla="*/ 0 h 3780713"/>
              <a:gd name="T8" fmla="*/ 0 w 3644175"/>
              <a:gd name="T9" fmla="*/ 0 h 3780713"/>
              <a:gd name="T10" fmla="*/ 0 w 3644175"/>
              <a:gd name="T11" fmla="*/ 0 h 3780713"/>
              <a:gd name="T12" fmla="*/ 0 w 3644175"/>
              <a:gd name="T13" fmla="*/ 0 h 3780713"/>
              <a:gd name="T14" fmla="*/ 0 w 3644175"/>
              <a:gd name="T15" fmla="*/ 0 h 3780713"/>
              <a:gd name="T16" fmla="*/ 0 w 3644175"/>
              <a:gd name="T17" fmla="*/ 0 h 3780713"/>
              <a:gd name="T18" fmla="*/ 0 w 3644175"/>
              <a:gd name="T19" fmla="*/ 0 h 3780713"/>
              <a:gd name="T20" fmla="*/ 0 w 3644175"/>
              <a:gd name="T21" fmla="*/ 0 h 3780713"/>
              <a:gd name="T22" fmla="*/ 0 w 3644175"/>
              <a:gd name="T23" fmla="*/ 0 h 3780713"/>
              <a:gd name="T24" fmla="*/ 0 w 3644175"/>
              <a:gd name="T25" fmla="*/ 0 h 3780713"/>
              <a:gd name="T26" fmla="*/ 0 w 3644175"/>
              <a:gd name="T27" fmla="*/ 0 h 3780713"/>
              <a:gd name="T28" fmla="*/ 0 w 3644175"/>
              <a:gd name="T29" fmla="*/ 0 h 3780713"/>
              <a:gd name="T30" fmla="*/ 0 w 3644175"/>
              <a:gd name="T31" fmla="*/ 0 h 3780713"/>
              <a:gd name="T32" fmla="*/ 0 w 3644175"/>
              <a:gd name="T33" fmla="*/ 0 h 3780713"/>
              <a:gd name="T34" fmla="*/ 0 w 3644175"/>
              <a:gd name="T35" fmla="*/ 0 h 3780713"/>
              <a:gd name="T36" fmla="*/ 0 w 3644175"/>
              <a:gd name="T37" fmla="*/ 0 h 3780713"/>
              <a:gd name="T38" fmla="*/ 0 w 3644175"/>
              <a:gd name="T39" fmla="*/ 0 h 37807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44175" h="3780713">
                <a:moveTo>
                  <a:pt x="2018109" y="0"/>
                </a:moveTo>
                <a:lnTo>
                  <a:pt x="1131347" y="970851"/>
                </a:lnTo>
                <a:lnTo>
                  <a:pt x="106496" y="992543"/>
                </a:lnTo>
                <a:lnTo>
                  <a:pt x="0" y="1285960"/>
                </a:lnTo>
                <a:lnTo>
                  <a:pt x="250657" y="1838746"/>
                </a:lnTo>
                <a:lnTo>
                  <a:pt x="476240" y="1522355"/>
                </a:lnTo>
                <a:lnTo>
                  <a:pt x="637449" y="1360281"/>
                </a:lnTo>
                <a:lnTo>
                  <a:pt x="900975" y="1622129"/>
                </a:lnTo>
                <a:lnTo>
                  <a:pt x="1125827" y="2401618"/>
                </a:lnTo>
                <a:lnTo>
                  <a:pt x="1614428" y="2951232"/>
                </a:lnTo>
                <a:cubicBezTo>
                  <a:pt x="2156362" y="3074631"/>
                  <a:pt x="2677783" y="3504219"/>
                  <a:pt x="3209460" y="3780713"/>
                </a:cubicBezTo>
                <a:lnTo>
                  <a:pt x="1455611" y="1667100"/>
                </a:lnTo>
                <a:lnTo>
                  <a:pt x="1543203" y="1366330"/>
                </a:lnTo>
                <a:lnTo>
                  <a:pt x="1755414" y="1517198"/>
                </a:lnTo>
                <a:lnTo>
                  <a:pt x="3644175" y="1622129"/>
                </a:lnTo>
                <a:lnTo>
                  <a:pt x="3394079" y="610450"/>
                </a:lnTo>
                <a:lnTo>
                  <a:pt x="3170007" y="750786"/>
                </a:lnTo>
                <a:lnTo>
                  <a:pt x="2480463" y="641709"/>
                </a:lnTo>
                <a:lnTo>
                  <a:pt x="2078068" y="137463"/>
                </a:lnTo>
                <a:lnTo>
                  <a:pt x="2018109" y="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6" name="Freeform 305"/>
          <p:cNvSpPr>
            <a:spLocks/>
          </p:cNvSpPr>
          <p:nvPr/>
        </p:nvSpPr>
        <p:spPr bwMode="auto">
          <a:xfrm>
            <a:off x="7011931" y="3413081"/>
            <a:ext cx="92029" cy="92029"/>
          </a:xfrm>
          <a:custGeom>
            <a:avLst/>
            <a:gdLst>
              <a:gd name="T0" fmla="*/ 0 w 2398426"/>
              <a:gd name="T1" fmla="*/ 0 h 2488994"/>
              <a:gd name="T2" fmla="*/ 0 w 2398426"/>
              <a:gd name="T3" fmla="*/ 0 h 2488994"/>
              <a:gd name="T4" fmla="*/ 0 w 2398426"/>
              <a:gd name="T5" fmla="*/ 0 h 2488994"/>
              <a:gd name="T6" fmla="*/ 0 w 2398426"/>
              <a:gd name="T7" fmla="*/ 0 h 2488994"/>
              <a:gd name="T8" fmla="*/ 0 w 2398426"/>
              <a:gd name="T9" fmla="*/ 0 h 2488994"/>
              <a:gd name="T10" fmla="*/ 0 w 2398426"/>
              <a:gd name="T11" fmla="*/ 0 h 2488994"/>
              <a:gd name="T12" fmla="*/ 0 w 2398426"/>
              <a:gd name="T13" fmla="*/ 0 h 2488994"/>
              <a:gd name="T14" fmla="*/ 0 w 2398426"/>
              <a:gd name="T15" fmla="*/ 0 h 24889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98426" h="2488994">
                <a:moveTo>
                  <a:pt x="2113613" y="269822"/>
                </a:moveTo>
                <a:lnTo>
                  <a:pt x="254833" y="149901"/>
                </a:lnTo>
                <a:lnTo>
                  <a:pt x="74951" y="0"/>
                </a:lnTo>
                <a:lnTo>
                  <a:pt x="0" y="329783"/>
                </a:lnTo>
                <a:lnTo>
                  <a:pt x="1691048" y="2488994"/>
                </a:lnTo>
                <a:lnTo>
                  <a:pt x="2177788" y="1556144"/>
                </a:lnTo>
                <a:lnTo>
                  <a:pt x="2398426" y="1439055"/>
                </a:lnTo>
                <a:lnTo>
                  <a:pt x="2113613" y="269822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7" name="Freeform 306"/>
          <p:cNvSpPr>
            <a:spLocks/>
          </p:cNvSpPr>
          <p:nvPr/>
        </p:nvSpPr>
        <p:spPr bwMode="auto">
          <a:xfrm rot="286500">
            <a:off x="7078726" y="3469486"/>
            <a:ext cx="41562" cy="54921"/>
          </a:xfrm>
          <a:custGeom>
            <a:avLst/>
            <a:gdLst>
              <a:gd name="T0" fmla="*/ 0 w 1259245"/>
              <a:gd name="T1" fmla="*/ 0 h 1506961"/>
              <a:gd name="T2" fmla="*/ 0 w 1259245"/>
              <a:gd name="T3" fmla="*/ 0 h 1506961"/>
              <a:gd name="T4" fmla="*/ 0 w 1259245"/>
              <a:gd name="T5" fmla="*/ 0 h 1506961"/>
              <a:gd name="T6" fmla="*/ 0 w 1259245"/>
              <a:gd name="T7" fmla="*/ 0 h 1506961"/>
              <a:gd name="T8" fmla="*/ 0 w 1259245"/>
              <a:gd name="T9" fmla="*/ 0 h 1506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9245" h="1506961">
                <a:moveTo>
                  <a:pt x="459998" y="0"/>
                </a:moveTo>
                <a:lnTo>
                  <a:pt x="0" y="967315"/>
                </a:lnTo>
                <a:lnTo>
                  <a:pt x="599606" y="1506961"/>
                </a:lnTo>
                <a:lnTo>
                  <a:pt x="1259243" y="571259"/>
                </a:lnTo>
                <a:lnTo>
                  <a:pt x="459998" y="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8" name="Freeform 307"/>
          <p:cNvSpPr>
            <a:spLocks/>
          </p:cNvSpPr>
          <p:nvPr/>
        </p:nvSpPr>
        <p:spPr bwMode="auto">
          <a:xfrm>
            <a:off x="7080211" y="3374488"/>
            <a:ext cx="66795" cy="53436"/>
          </a:xfrm>
          <a:custGeom>
            <a:avLst/>
            <a:gdLst>
              <a:gd name="T0" fmla="*/ 0 w 1678899"/>
              <a:gd name="T1" fmla="*/ 0 h 1259174"/>
              <a:gd name="T2" fmla="*/ 0 w 1678899"/>
              <a:gd name="T3" fmla="*/ 0 h 1259174"/>
              <a:gd name="T4" fmla="*/ 0 w 1678899"/>
              <a:gd name="T5" fmla="*/ 0 h 1259174"/>
              <a:gd name="T6" fmla="*/ 0 w 1678899"/>
              <a:gd name="T7" fmla="*/ 0 h 1259174"/>
              <a:gd name="T8" fmla="*/ 0 w 1678899"/>
              <a:gd name="T9" fmla="*/ 0 h 1259174"/>
              <a:gd name="T10" fmla="*/ 0 w 1678899"/>
              <a:gd name="T11" fmla="*/ 0 h 1259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78899" h="1259174">
                <a:moveTo>
                  <a:pt x="209862" y="1154242"/>
                </a:moveTo>
                <a:lnTo>
                  <a:pt x="1678899" y="1259174"/>
                </a:lnTo>
                <a:lnTo>
                  <a:pt x="1663908" y="899410"/>
                </a:lnTo>
                <a:lnTo>
                  <a:pt x="854439" y="0"/>
                </a:lnTo>
                <a:lnTo>
                  <a:pt x="0" y="269823"/>
                </a:lnTo>
                <a:lnTo>
                  <a:pt x="209862" y="1154242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9" name="Freeform 308"/>
          <p:cNvSpPr>
            <a:spLocks/>
          </p:cNvSpPr>
          <p:nvPr/>
        </p:nvSpPr>
        <p:spPr bwMode="auto">
          <a:xfrm>
            <a:off x="7092086" y="3423472"/>
            <a:ext cx="93513" cy="90544"/>
          </a:xfrm>
          <a:custGeom>
            <a:avLst/>
            <a:gdLst>
              <a:gd name="T0" fmla="*/ 0 w 2578308"/>
              <a:gd name="T1" fmla="*/ 0 h 2368446"/>
              <a:gd name="T2" fmla="*/ 0 w 2578308"/>
              <a:gd name="T3" fmla="*/ 0 h 2368446"/>
              <a:gd name="T4" fmla="*/ 0 w 2578308"/>
              <a:gd name="T5" fmla="*/ 0 h 2368446"/>
              <a:gd name="T6" fmla="*/ 0 w 2578308"/>
              <a:gd name="T7" fmla="*/ 0 h 2368446"/>
              <a:gd name="T8" fmla="*/ 0 w 2578308"/>
              <a:gd name="T9" fmla="*/ 0 h 2368446"/>
              <a:gd name="T10" fmla="*/ 0 w 2578308"/>
              <a:gd name="T11" fmla="*/ 0 h 2368446"/>
              <a:gd name="T12" fmla="*/ 0 w 2578308"/>
              <a:gd name="T13" fmla="*/ 0 h 2368446"/>
              <a:gd name="T14" fmla="*/ 0 w 2578308"/>
              <a:gd name="T15" fmla="*/ 0 h 2368446"/>
              <a:gd name="T16" fmla="*/ 0 w 2578308"/>
              <a:gd name="T17" fmla="*/ 0 h 2368446"/>
              <a:gd name="T18" fmla="*/ 0 w 2578308"/>
              <a:gd name="T19" fmla="*/ 0 h 2368446"/>
              <a:gd name="T20" fmla="*/ 0 w 2578308"/>
              <a:gd name="T21" fmla="*/ 0 h 2368446"/>
              <a:gd name="T22" fmla="*/ 0 w 2578308"/>
              <a:gd name="T23" fmla="*/ 0 h 23684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78308" h="2368446">
                <a:moveTo>
                  <a:pt x="0" y="0"/>
                </a:moveTo>
                <a:lnTo>
                  <a:pt x="254833" y="1154242"/>
                </a:lnTo>
                <a:lnTo>
                  <a:pt x="104931" y="1259173"/>
                </a:lnTo>
                <a:lnTo>
                  <a:pt x="855821" y="1873287"/>
                </a:lnTo>
                <a:lnTo>
                  <a:pt x="1111621" y="1524299"/>
                </a:lnTo>
                <a:lnTo>
                  <a:pt x="1734645" y="2033965"/>
                </a:lnTo>
                <a:lnTo>
                  <a:pt x="1633928" y="2368446"/>
                </a:lnTo>
                <a:lnTo>
                  <a:pt x="2338465" y="2263514"/>
                </a:lnTo>
                <a:lnTo>
                  <a:pt x="2578308" y="1514006"/>
                </a:lnTo>
                <a:lnTo>
                  <a:pt x="2113613" y="224852"/>
                </a:lnTo>
                <a:lnTo>
                  <a:pt x="1439056" y="1499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10" name="Freeform 309"/>
          <p:cNvSpPr>
            <a:spLocks/>
          </p:cNvSpPr>
          <p:nvPr/>
        </p:nvSpPr>
        <p:spPr bwMode="auto">
          <a:xfrm>
            <a:off x="7117319" y="3479877"/>
            <a:ext cx="37109" cy="46014"/>
          </a:xfrm>
          <a:custGeom>
            <a:avLst/>
            <a:gdLst>
              <a:gd name="T0" fmla="*/ 0 w 1097536"/>
              <a:gd name="T1" fmla="*/ 0 h 1184223"/>
              <a:gd name="T2" fmla="*/ 0 w 1097536"/>
              <a:gd name="T3" fmla="*/ 0 h 1184223"/>
              <a:gd name="T4" fmla="*/ 0 w 1097536"/>
              <a:gd name="T5" fmla="*/ 0 h 1184223"/>
              <a:gd name="T6" fmla="*/ 0 w 1097536"/>
              <a:gd name="T7" fmla="*/ 0 h 1184223"/>
              <a:gd name="T8" fmla="*/ 0 w 1097536"/>
              <a:gd name="T9" fmla="*/ 0 h 1184223"/>
              <a:gd name="T10" fmla="*/ 0 w 1097536"/>
              <a:gd name="T11" fmla="*/ 0 h 1184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97536" h="1184223">
                <a:moveTo>
                  <a:pt x="482939" y="0"/>
                </a:moveTo>
                <a:lnTo>
                  <a:pt x="0" y="416160"/>
                </a:lnTo>
                <a:lnTo>
                  <a:pt x="452959" y="1184223"/>
                </a:lnTo>
                <a:lnTo>
                  <a:pt x="1067555" y="824459"/>
                </a:lnTo>
                <a:lnTo>
                  <a:pt x="1097536" y="509666"/>
                </a:lnTo>
                <a:lnTo>
                  <a:pt x="482939" y="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11" name="Freeform 310"/>
          <p:cNvSpPr>
            <a:spLocks/>
          </p:cNvSpPr>
          <p:nvPr/>
        </p:nvSpPr>
        <p:spPr bwMode="auto">
          <a:xfrm>
            <a:off x="7133647" y="3505110"/>
            <a:ext cx="60858" cy="56405"/>
          </a:xfrm>
          <a:custGeom>
            <a:avLst/>
            <a:gdLst>
              <a:gd name="T0" fmla="*/ 0 w 1852882"/>
              <a:gd name="T1" fmla="*/ 0 h 1521018"/>
              <a:gd name="T2" fmla="*/ 0 w 1852882"/>
              <a:gd name="T3" fmla="*/ 0 h 1521018"/>
              <a:gd name="T4" fmla="*/ 0 w 1852882"/>
              <a:gd name="T5" fmla="*/ 0 h 1521018"/>
              <a:gd name="T6" fmla="*/ 0 w 1852882"/>
              <a:gd name="T7" fmla="*/ 0 h 1521018"/>
              <a:gd name="T8" fmla="*/ 0 w 1852882"/>
              <a:gd name="T9" fmla="*/ 0 h 1521018"/>
              <a:gd name="T10" fmla="*/ 0 w 1852882"/>
              <a:gd name="T11" fmla="*/ 0 h 1521018"/>
              <a:gd name="T12" fmla="*/ 0 w 1852882"/>
              <a:gd name="T13" fmla="*/ 0 h 1521018"/>
              <a:gd name="T14" fmla="*/ 0 w 1852882"/>
              <a:gd name="T15" fmla="*/ 0 h 1521018"/>
              <a:gd name="T16" fmla="*/ 0 w 1852882"/>
              <a:gd name="T17" fmla="*/ 0 h 1521018"/>
              <a:gd name="T18" fmla="*/ 0 w 1852882"/>
              <a:gd name="T19" fmla="*/ 0 h 1521018"/>
              <a:gd name="T20" fmla="*/ 0 w 1852882"/>
              <a:gd name="T21" fmla="*/ 0 h 15210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52882" h="1521018">
                <a:moveTo>
                  <a:pt x="0" y="507061"/>
                </a:moveTo>
                <a:lnTo>
                  <a:pt x="0" y="1211599"/>
                </a:lnTo>
                <a:lnTo>
                  <a:pt x="435424" y="1521018"/>
                </a:lnTo>
                <a:lnTo>
                  <a:pt x="839449" y="1391481"/>
                </a:lnTo>
                <a:lnTo>
                  <a:pt x="1763339" y="952692"/>
                </a:lnTo>
                <a:lnTo>
                  <a:pt x="1852882" y="743963"/>
                </a:lnTo>
                <a:lnTo>
                  <a:pt x="1756379" y="372784"/>
                </a:lnTo>
                <a:lnTo>
                  <a:pt x="1563372" y="307281"/>
                </a:lnTo>
                <a:lnTo>
                  <a:pt x="1370668" y="0"/>
                </a:lnTo>
                <a:lnTo>
                  <a:pt x="644577" y="177278"/>
                </a:lnTo>
                <a:lnTo>
                  <a:pt x="0" y="507061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12" name="Freeform 311"/>
          <p:cNvSpPr>
            <a:spLocks/>
          </p:cNvSpPr>
          <p:nvPr/>
        </p:nvSpPr>
        <p:spPr bwMode="auto">
          <a:xfrm>
            <a:off x="7096538" y="3496204"/>
            <a:ext cx="50468" cy="102420"/>
          </a:xfrm>
          <a:custGeom>
            <a:avLst/>
            <a:gdLst>
              <a:gd name="T0" fmla="*/ 0 w 444747"/>
              <a:gd name="T1" fmla="*/ 1 h 900169"/>
              <a:gd name="T2" fmla="*/ 0 w 444747"/>
              <a:gd name="T3" fmla="*/ 1 h 900169"/>
              <a:gd name="T4" fmla="*/ 0 w 444747"/>
              <a:gd name="T5" fmla="*/ 2 h 900169"/>
              <a:gd name="T6" fmla="*/ 1 w 444747"/>
              <a:gd name="T7" fmla="*/ 3 h 900169"/>
              <a:gd name="T8" fmla="*/ 1 w 444747"/>
              <a:gd name="T9" fmla="*/ 3 h 900169"/>
              <a:gd name="T10" fmla="*/ 1 w 444747"/>
              <a:gd name="T11" fmla="*/ 2 h 900169"/>
              <a:gd name="T12" fmla="*/ 1 w 444747"/>
              <a:gd name="T13" fmla="*/ 2 h 900169"/>
              <a:gd name="T14" fmla="*/ 1 w 444747"/>
              <a:gd name="T15" fmla="*/ 2 h 900169"/>
              <a:gd name="T16" fmla="*/ 1 w 444747"/>
              <a:gd name="T17" fmla="*/ 2 h 900169"/>
              <a:gd name="T18" fmla="*/ 1 w 444747"/>
              <a:gd name="T19" fmla="*/ 1 h 900169"/>
              <a:gd name="T20" fmla="*/ 1 w 444747"/>
              <a:gd name="T21" fmla="*/ 0 h 900169"/>
              <a:gd name="T22" fmla="*/ 0 w 444747"/>
              <a:gd name="T23" fmla="*/ 1 h 900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4747" h="900169">
                <a:moveTo>
                  <a:pt x="0" y="238385"/>
                </a:moveTo>
                <a:lnTo>
                  <a:pt x="99623" y="298870"/>
                </a:lnTo>
                <a:lnTo>
                  <a:pt x="99623" y="715154"/>
                </a:lnTo>
                <a:lnTo>
                  <a:pt x="263290" y="900169"/>
                </a:lnTo>
                <a:lnTo>
                  <a:pt x="327333" y="836125"/>
                </a:lnTo>
                <a:lnTo>
                  <a:pt x="384261" y="683132"/>
                </a:lnTo>
                <a:lnTo>
                  <a:pt x="362913" y="608414"/>
                </a:lnTo>
                <a:lnTo>
                  <a:pt x="444747" y="576393"/>
                </a:lnTo>
                <a:lnTo>
                  <a:pt x="327333" y="476769"/>
                </a:lnTo>
                <a:lnTo>
                  <a:pt x="327333" y="266849"/>
                </a:lnTo>
                <a:lnTo>
                  <a:pt x="185014" y="0"/>
                </a:lnTo>
                <a:lnTo>
                  <a:pt x="0" y="238385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13" name="Freeform 312"/>
          <p:cNvSpPr>
            <a:spLocks/>
          </p:cNvSpPr>
          <p:nvPr/>
        </p:nvSpPr>
        <p:spPr bwMode="auto">
          <a:xfrm>
            <a:off x="6379601" y="3041995"/>
            <a:ext cx="102419" cy="152888"/>
          </a:xfrm>
          <a:custGeom>
            <a:avLst/>
            <a:gdLst>
              <a:gd name="T0" fmla="*/ 2147483646 w 84"/>
              <a:gd name="T1" fmla="*/ 2147483646 h 126"/>
              <a:gd name="T2" fmla="*/ 0 w 84"/>
              <a:gd name="T3" fmla="*/ 2147483646 h 126"/>
              <a:gd name="T4" fmla="*/ 0 w 84"/>
              <a:gd name="T5" fmla="*/ 2147483646 h 126"/>
              <a:gd name="T6" fmla="*/ 2147483646 w 84"/>
              <a:gd name="T7" fmla="*/ 2147483646 h 126"/>
              <a:gd name="T8" fmla="*/ 2147483646 w 84"/>
              <a:gd name="T9" fmla="*/ 2147483646 h 126"/>
              <a:gd name="T10" fmla="*/ 2147483646 w 84"/>
              <a:gd name="T11" fmla="*/ 2147483646 h 126"/>
              <a:gd name="T12" fmla="*/ 2147483646 w 84"/>
              <a:gd name="T13" fmla="*/ 2147483646 h 126"/>
              <a:gd name="T14" fmla="*/ 2147483646 w 84"/>
              <a:gd name="T15" fmla="*/ 2147483646 h 126"/>
              <a:gd name="T16" fmla="*/ 2147483646 w 84"/>
              <a:gd name="T17" fmla="*/ 2147483646 h 126"/>
              <a:gd name="T18" fmla="*/ 2147483646 w 84"/>
              <a:gd name="T19" fmla="*/ 2147483646 h 126"/>
              <a:gd name="T20" fmla="*/ 2147483646 w 84"/>
              <a:gd name="T21" fmla="*/ 2147483646 h 126"/>
              <a:gd name="T22" fmla="*/ 2147483646 w 84"/>
              <a:gd name="T23" fmla="*/ 0 h 126"/>
              <a:gd name="T24" fmla="*/ 2147483646 w 84"/>
              <a:gd name="T25" fmla="*/ 2147483646 h 126"/>
              <a:gd name="T26" fmla="*/ 2147483646 w 84"/>
              <a:gd name="T27" fmla="*/ 2147483646 h 126"/>
              <a:gd name="T28" fmla="*/ 2147483646 w 84"/>
              <a:gd name="T29" fmla="*/ 2147483646 h 126"/>
              <a:gd name="T30" fmla="*/ 2147483646 w 84"/>
              <a:gd name="T31" fmla="*/ 2147483646 h 126"/>
              <a:gd name="T32" fmla="*/ 2147483646 w 84"/>
              <a:gd name="T33" fmla="*/ 2147483646 h 126"/>
              <a:gd name="T34" fmla="*/ 2147483646 w 84"/>
              <a:gd name="T35" fmla="*/ 2147483646 h 126"/>
              <a:gd name="T36" fmla="*/ 2147483646 w 84"/>
              <a:gd name="T37" fmla="*/ 2147483646 h 126"/>
              <a:gd name="T38" fmla="*/ 2147483646 w 84"/>
              <a:gd name="T39" fmla="*/ 2147483646 h 126"/>
              <a:gd name="T40" fmla="*/ 2147483646 w 84"/>
              <a:gd name="T41" fmla="*/ 2147483646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14" name="Freeform 313"/>
          <p:cNvSpPr>
            <a:spLocks/>
          </p:cNvSpPr>
          <p:nvPr/>
        </p:nvSpPr>
        <p:spPr bwMode="auto">
          <a:xfrm>
            <a:off x="7855038" y="1793664"/>
            <a:ext cx="408194" cy="521004"/>
          </a:xfrm>
          <a:custGeom>
            <a:avLst/>
            <a:gdLst>
              <a:gd name="T0" fmla="*/ 2147483646 w 336"/>
              <a:gd name="T1" fmla="*/ 2147483646 h 427"/>
              <a:gd name="T2" fmla="*/ 2147483646 w 336"/>
              <a:gd name="T3" fmla="*/ 2147483646 h 427"/>
              <a:gd name="T4" fmla="*/ 2147483646 w 336"/>
              <a:gd name="T5" fmla="*/ 2147483646 h 427"/>
              <a:gd name="T6" fmla="*/ 2147483646 w 336"/>
              <a:gd name="T7" fmla="*/ 2147483646 h 427"/>
              <a:gd name="T8" fmla="*/ 2147483646 w 336"/>
              <a:gd name="T9" fmla="*/ 2147483646 h 427"/>
              <a:gd name="T10" fmla="*/ 2147483646 w 336"/>
              <a:gd name="T11" fmla="*/ 2147483646 h 427"/>
              <a:gd name="T12" fmla="*/ 2147483646 w 336"/>
              <a:gd name="T13" fmla="*/ 2147483646 h 427"/>
              <a:gd name="T14" fmla="*/ 2147483646 w 336"/>
              <a:gd name="T15" fmla="*/ 2147483646 h 427"/>
              <a:gd name="T16" fmla="*/ 2147483646 w 336"/>
              <a:gd name="T17" fmla="*/ 2147483646 h 427"/>
              <a:gd name="T18" fmla="*/ 2147483646 w 336"/>
              <a:gd name="T19" fmla="*/ 2147483646 h 427"/>
              <a:gd name="T20" fmla="*/ 2147483646 w 336"/>
              <a:gd name="T21" fmla="*/ 2147483646 h 427"/>
              <a:gd name="T22" fmla="*/ 2147483646 w 336"/>
              <a:gd name="T23" fmla="*/ 0 h 427"/>
              <a:gd name="T24" fmla="*/ 2147483646 w 336"/>
              <a:gd name="T25" fmla="*/ 2147483646 h 427"/>
              <a:gd name="T26" fmla="*/ 2147483646 w 336"/>
              <a:gd name="T27" fmla="*/ 2147483646 h 427"/>
              <a:gd name="T28" fmla="*/ 2147483646 w 336"/>
              <a:gd name="T29" fmla="*/ 2147483646 h 427"/>
              <a:gd name="T30" fmla="*/ 2147483646 w 336"/>
              <a:gd name="T31" fmla="*/ 2147483646 h 427"/>
              <a:gd name="T32" fmla="*/ 2147483646 w 336"/>
              <a:gd name="T33" fmla="*/ 2147483646 h 427"/>
              <a:gd name="T34" fmla="*/ 2147483646 w 336"/>
              <a:gd name="T35" fmla="*/ 2147483646 h 427"/>
              <a:gd name="T36" fmla="*/ 2147483646 w 336"/>
              <a:gd name="T37" fmla="*/ 2147483646 h 427"/>
              <a:gd name="T38" fmla="*/ 2147483646 w 336"/>
              <a:gd name="T39" fmla="*/ 2147483646 h 427"/>
              <a:gd name="T40" fmla="*/ 2147483646 w 336"/>
              <a:gd name="T41" fmla="*/ 2147483646 h 427"/>
              <a:gd name="T42" fmla="*/ 2147483646 w 336"/>
              <a:gd name="T43" fmla="*/ 2147483646 h 427"/>
              <a:gd name="T44" fmla="*/ 2147483646 w 336"/>
              <a:gd name="T45" fmla="*/ 2147483646 h 427"/>
              <a:gd name="T46" fmla="*/ 2147483646 w 336"/>
              <a:gd name="T47" fmla="*/ 2147483646 h 427"/>
              <a:gd name="T48" fmla="*/ 2147483646 w 336"/>
              <a:gd name="T49" fmla="*/ 2147483646 h 427"/>
              <a:gd name="T50" fmla="*/ 2147483646 w 336"/>
              <a:gd name="T51" fmla="*/ 2147483646 h 427"/>
              <a:gd name="T52" fmla="*/ 2147483646 w 336"/>
              <a:gd name="T53" fmla="*/ 2147483646 h 427"/>
              <a:gd name="T54" fmla="*/ 0 w 336"/>
              <a:gd name="T55" fmla="*/ 2147483646 h 427"/>
              <a:gd name="T56" fmla="*/ 2147483646 w 336"/>
              <a:gd name="T57" fmla="*/ 2147483646 h 427"/>
              <a:gd name="T58" fmla="*/ 2147483646 w 336"/>
              <a:gd name="T59" fmla="*/ 2147483646 h 427"/>
              <a:gd name="T60" fmla="*/ 2147483646 w 336"/>
              <a:gd name="T61" fmla="*/ 2147483646 h 427"/>
              <a:gd name="T62" fmla="*/ 2147483646 w 336"/>
              <a:gd name="T63" fmla="*/ 2147483646 h 427"/>
              <a:gd name="T64" fmla="*/ 2147483646 w 336"/>
              <a:gd name="T65" fmla="*/ 2147483646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15" name="Freeform 314"/>
          <p:cNvSpPr>
            <a:spLocks/>
          </p:cNvSpPr>
          <p:nvPr/>
        </p:nvSpPr>
        <p:spPr bwMode="auto">
          <a:xfrm>
            <a:off x="7613090" y="4858831"/>
            <a:ext cx="155856" cy="323587"/>
          </a:xfrm>
          <a:custGeom>
            <a:avLst/>
            <a:gdLst>
              <a:gd name="T0" fmla="*/ 2147483646 w 126"/>
              <a:gd name="T1" fmla="*/ 2147483646 h 265"/>
              <a:gd name="T2" fmla="*/ 0 w 126"/>
              <a:gd name="T3" fmla="*/ 2147483646 h 265"/>
              <a:gd name="T4" fmla="*/ 2147483646 w 126"/>
              <a:gd name="T5" fmla="*/ 2147483646 h 265"/>
              <a:gd name="T6" fmla="*/ 2147483646 w 126"/>
              <a:gd name="T7" fmla="*/ 2147483646 h 265"/>
              <a:gd name="T8" fmla="*/ 2147483646 w 126"/>
              <a:gd name="T9" fmla="*/ 2147483646 h 265"/>
              <a:gd name="T10" fmla="*/ 2147483646 w 126"/>
              <a:gd name="T11" fmla="*/ 2147483646 h 265"/>
              <a:gd name="T12" fmla="*/ 2147483646 w 126"/>
              <a:gd name="T13" fmla="*/ 2147483646 h 265"/>
              <a:gd name="T14" fmla="*/ 2147483646 w 126"/>
              <a:gd name="T15" fmla="*/ 2147483646 h 265"/>
              <a:gd name="T16" fmla="*/ 2147483646 w 126"/>
              <a:gd name="T17" fmla="*/ 0 h 265"/>
              <a:gd name="T18" fmla="*/ 2147483646 w 126"/>
              <a:gd name="T19" fmla="*/ 2147483646 h 265"/>
              <a:gd name="T20" fmla="*/ 2147483646 w 126"/>
              <a:gd name="T21" fmla="*/ 2147483646 h 265"/>
              <a:gd name="T22" fmla="*/ 2147483646 w 126"/>
              <a:gd name="T23" fmla="*/ 2147483646 h 265"/>
              <a:gd name="T24" fmla="*/ 2147483646 w 126"/>
              <a:gd name="T25" fmla="*/ 2147483646 h 265"/>
              <a:gd name="T26" fmla="*/ 2147483646 w 126"/>
              <a:gd name="T27" fmla="*/ 2147483646 h 265"/>
              <a:gd name="T28" fmla="*/ 2147483646 w 126"/>
              <a:gd name="T29" fmla="*/ 2147483646 h 265"/>
              <a:gd name="T30" fmla="*/ 2147483646 w 126"/>
              <a:gd name="T31" fmla="*/ 2147483646 h 265"/>
              <a:gd name="T32" fmla="*/ 2147483646 w 126"/>
              <a:gd name="T33" fmla="*/ 2147483646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16" name="Freeform 315"/>
          <p:cNvSpPr>
            <a:spLocks/>
          </p:cNvSpPr>
          <p:nvPr/>
        </p:nvSpPr>
        <p:spPr bwMode="auto">
          <a:xfrm>
            <a:off x="10491231" y="5603971"/>
            <a:ext cx="167730" cy="191481"/>
          </a:xfrm>
          <a:custGeom>
            <a:avLst/>
            <a:gdLst>
              <a:gd name="T0" fmla="*/ 0 w 138"/>
              <a:gd name="T1" fmla="*/ 2147483646 h 157"/>
              <a:gd name="T2" fmla="*/ 2147483646 w 138"/>
              <a:gd name="T3" fmla="*/ 2147483646 h 157"/>
              <a:gd name="T4" fmla="*/ 2147483646 w 138"/>
              <a:gd name="T5" fmla="*/ 2147483646 h 157"/>
              <a:gd name="T6" fmla="*/ 2147483646 w 138"/>
              <a:gd name="T7" fmla="*/ 2147483646 h 157"/>
              <a:gd name="T8" fmla="*/ 2147483646 w 138"/>
              <a:gd name="T9" fmla="*/ 2147483646 h 157"/>
              <a:gd name="T10" fmla="*/ 2147483646 w 138"/>
              <a:gd name="T11" fmla="*/ 2147483646 h 157"/>
              <a:gd name="T12" fmla="*/ 2147483646 w 138"/>
              <a:gd name="T13" fmla="*/ 0 h 157"/>
              <a:gd name="T14" fmla="*/ 2147483646 w 138"/>
              <a:gd name="T15" fmla="*/ 2147483646 h 157"/>
              <a:gd name="T16" fmla="*/ 2147483646 w 138"/>
              <a:gd name="T17" fmla="*/ 2147483646 h 157"/>
              <a:gd name="T18" fmla="*/ 2147483646 w 138"/>
              <a:gd name="T19" fmla="*/ 2147483646 h 157"/>
              <a:gd name="T20" fmla="*/ 2147483646 w 138"/>
              <a:gd name="T21" fmla="*/ 2147483646 h 157"/>
              <a:gd name="T22" fmla="*/ 2147483646 w 138"/>
              <a:gd name="T23" fmla="*/ 2147483646 h 157"/>
              <a:gd name="T24" fmla="*/ 2147483646 w 138"/>
              <a:gd name="T25" fmla="*/ 2147483646 h 157"/>
              <a:gd name="T26" fmla="*/ 2147483646 w 138"/>
              <a:gd name="T27" fmla="*/ 2147483646 h 157"/>
              <a:gd name="T28" fmla="*/ 2147483646 w 138"/>
              <a:gd name="T29" fmla="*/ 2147483646 h 157"/>
              <a:gd name="T30" fmla="*/ 2147483646 w 138"/>
              <a:gd name="T31" fmla="*/ 2147483646 h 157"/>
              <a:gd name="T32" fmla="*/ 2147483646 w 138"/>
              <a:gd name="T33" fmla="*/ 2147483646 h 157"/>
              <a:gd name="T34" fmla="*/ 0 w 138"/>
              <a:gd name="T35" fmla="*/ 2147483646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17" name="Freeform 316"/>
          <p:cNvSpPr>
            <a:spLocks/>
          </p:cNvSpPr>
          <p:nvPr/>
        </p:nvSpPr>
        <p:spPr bwMode="auto">
          <a:xfrm>
            <a:off x="10636696" y="5431787"/>
            <a:ext cx="117263" cy="188512"/>
          </a:xfrm>
          <a:custGeom>
            <a:avLst/>
            <a:gdLst>
              <a:gd name="T0" fmla="*/ 2147483646 w 96"/>
              <a:gd name="T1" fmla="*/ 2147483646 h 156"/>
              <a:gd name="T2" fmla="*/ 2147483646 w 96"/>
              <a:gd name="T3" fmla="*/ 2147483646 h 156"/>
              <a:gd name="T4" fmla="*/ 2147483646 w 96"/>
              <a:gd name="T5" fmla="*/ 2147483646 h 156"/>
              <a:gd name="T6" fmla="*/ 0 w 96"/>
              <a:gd name="T7" fmla="*/ 0 h 156"/>
              <a:gd name="T8" fmla="*/ 2147483646 w 96"/>
              <a:gd name="T9" fmla="*/ 2147483646 h 156"/>
              <a:gd name="T10" fmla="*/ 2147483646 w 96"/>
              <a:gd name="T11" fmla="*/ 2147483646 h 156"/>
              <a:gd name="T12" fmla="*/ 2147483646 w 96"/>
              <a:gd name="T13" fmla="*/ 2147483646 h 156"/>
              <a:gd name="T14" fmla="*/ 2147483646 w 96"/>
              <a:gd name="T15" fmla="*/ 2147483646 h 156"/>
              <a:gd name="T16" fmla="*/ 2147483646 w 96"/>
              <a:gd name="T17" fmla="*/ 2147483646 h 156"/>
              <a:gd name="T18" fmla="*/ 2147483646 w 96"/>
              <a:gd name="T19" fmla="*/ 2147483646 h 156"/>
              <a:gd name="T20" fmla="*/ 2147483646 w 96"/>
              <a:gd name="T21" fmla="*/ 2147483646 h 156"/>
              <a:gd name="T22" fmla="*/ 2147483646 w 96"/>
              <a:gd name="T23" fmla="*/ 2147483646 h 156"/>
              <a:gd name="T24" fmla="*/ 2147483646 w 96"/>
              <a:gd name="T25" fmla="*/ 2147483646 h 156"/>
              <a:gd name="T26" fmla="*/ 2147483646 w 96"/>
              <a:gd name="T27" fmla="*/ 2147483646 h 156"/>
              <a:gd name="T28" fmla="*/ 2147483646 w 96"/>
              <a:gd name="T29" fmla="*/ 2147483646 h 156"/>
              <a:gd name="T30" fmla="*/ 2147483646 w 96"/>
              <a:gd name="T31" fmla="*/ 2147483646 h 156"/>
              <a:gd name="T32" fmla="*/ 2147483646 w 96"/>
              <a:gd name="T33" fmla="*/ 2147483646 h 156"/>
              <a:gd name="T34" fmla="*/ 2147483646 w 96"/>
              <a:gd name="T35" fmla="*/ 2147483646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18" name="Freeform 317"/>
          <p:cNvSpPr>
            <a:spLocks/>
          </p:cNvSpPr>
          <p:nvPr/>
        </p:nvSpPr>
        <p:spPr bwMode="auto">
          <a:xfrm>
            <a:off x="9250320" y="4845472"/>
            <a:ext cx="924745" cy="702094"/>
          </a:xfrm>
          <a:custGeom>
            <a:avLst/>
            <a:gdLst>
              <a:gd name="T0" fmla="*/ 2147483646 w 757"/>
              <a:gd name="T1" fmla="*/ 2147483646 h 577"/>
              <a:gd name="T2" fmla="*/ 2147483646 w 757"/>
              <a:gd name="T3" fmla="*/ 2147483646 h 577"/>
              <a:gd name="T4" fmla="*/ 0 w 757"/>
              <a:gd name="T5" fmla="*/ 2147483646 h 577"/>
              <a:gd name="T6" fmla="*/ 2147483646 w 757"/>
              <a:gd name="T7" fmla="*/ 2147483646 h 577"/>
              <a:gd name="T8" fmla="*/ 2147483646 w 757"/>
              <a:gd name="T9" fmla="*/ 2147483646 h 577"/>
              <a:gd name="T10" fmla="*/ 2147483646 w 757"/>
              <a:gd name="T11" fmla="*/ 2147483646 h 577"/>
              <a:gd name="T12" fmla="*/ 2147483646 w 757"/>
              <a:gd name="T13" fmla="*/ 2147483646 h 577"/>
              <a:gd name="T14" fmla="*/ 2147483646 w 757"/>
              <a:gd name="T15" fmla="*/ 2147483646 h 577"/>
              <a:gd name="T16" fmla="*/ 2147483646 w 757"/>
              <a:gd name="T17" fmla="*/ 2147483646 h 577"/>
              <a:gd name="T18" fmla="*/ 2147483646 w 757"/>
              <a:gd name="T19" fmla="*/ 2147483646 h 577"/>
              <a:gd name="T20" fmla="*/ 2147483646 w 757"/>
              <a:gd name="T21" fmla="*/ 0 h 577"/>
              <a:gd name="T22" fmla="*/ 2147483646 w 757"/>
              <a:gd name="T23" fmla="*/ 2147483646 h 577"/>
              <a:gd name="T24" fmla="*/ 2147483646 w 757"/>
              <a:gd name="T25" fmla="*/ 2147483646 h 577"/>
              <a:gd name="T26" fmla="*/ 2147483646 w 757"/>
              <a:gd name="T27" fmla="*/ 2147483646 h 577"/>
              <a:gd name="T28" fmla="*/ 2147483646 w 757"/>
              <a:gd name="T29" fmla="*/ 2147483646 h 577"/>
              <a:gd name="T30" fmla="*/ 2147483646 w 757"/>
              <a:gd name="T31" fmla="*/ 2147483646 h 577"/>
              <a:gd name="T32" fmla="*/ 2147483646 w 757"/>
              <a:gd name="T33" fmla="*/ 2147483646 h 577"/>
              <a:gd name="T34" fmla="*/ 2147483646 w 757"/>
              <a:gd name="T35" fmla="*/ 2147483646 h 577"/>
              <a:gd name="T36" fmla="*/ 2147483646 w 757"/>
              <a:gd name="T37" fmla="*/ 2147483646 h 577"/>
              <a:gd name="T38" fmla="*/ 2147483646 w 757"/>
              <a:gd name="T39" fmla="*/ 2147483646 h 577"/>
              <a:gd name="T40" fmla="*/ 2147483646 w 757"/>
              <a:gd name="T41" fmla="*/ 2147483646 h 577"/>
              <a:gd name="T42" fmla="*/ 2147483646 w 757"/>
              <a:gd name="T43" fmla="*/ 2147483646 h 577"/>
              <a:gd name="T44" fmla="*/ 2147483646 w 757"/>
              <a:gd name="T45" fmla="*/ 2147483646 h 577"/>
              <a:gd name="T46" fmla="*/ 2147483646 w 757"/>
              <a:gd name="T47" fmla="*/ 2147483646 h 577"/>
              <a:gd name="T48" fmla="*/ 2147483646 w 757"/>
              <a:gd name="T49" fmla="*/ 2147483646 h 577"/>
              <a:gd name="T50" fmla="*/ 2147483646 w 757"/>
              <a:gd name="T51" fmla="*/ 2147483646 h 577"/>
              <a:gd name="T52" fmla="*/ 2147483646 w 757"/>
              <a:gd name="T53" fmla="*/ 2147483646 h 577"/>
              <a:gd name="T54" fmla="*/ 2147483646 w 757"/>
              <a:gd name="T55" fmla="*/ 2147483646 h 577"/>
              <a:gd name="T56" fmla="*/ 2147483646 w 757"/>
              <a:gd name="T57" fmla="*/ 2147483646 h 577"/>
              <a:gd name="T58" fmla="*/ 2147483646 w 757"/>
              <a:gd name="T59" fmla="*/ 2147483646 h 577"/>
              <a:gd name="T60" fmla="*/ 2147483646 w 757"/>
              <a:gd name="T61" fmla="*/ 2147483646 h 577"/>
              <a:gd name="T62" fmla="*/ 2147483646 w 757"/>
              <a:gd name="T63" fmla="*/ 2147483646 h 577"/>
              <a:gd name="T64" fmla="*/ 2147483646 w 757"/>
              <a:gd name="T65" fmla="*/ 2147483646 h 577"/>
              <a:gd name="T66" fmla="*/ 2147483646 w 757"/>
              <a:gd name="T67" fmla="*/ 2147483646 h 577"/>
              <a:gd name="T68" fmla="*/ 2147483646 w 757"/>
              <a:gd name="T69" fmla="*/ 2147483646 h 577"/>
              <a:gd name="T70" fmla="*/ 2147483646 w 757"/>
              <a:gd name="T71" fmla="*/ 2147483646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19" name="Freeform 318"/>
          <p:cNvSpPr>
            <a:spLocks/>
          </p:cNvSpPr>
          <p:nvPr/>
        </p:nvSpPr>
        <p:spPr bwMode="auto">
          <a:xfrm>
            <a:off x="9976163" y="5589127"/>
            <a:ext cx="81639" cy="111326"/>
          </a:xfrm>
          <a:custGeom>
            <a:avLst/>
            <a:gdLst>
              <a:gd name="T0" fmla="*/ 0 w 66"/>
              <a:gd name="T1" fmla="*/ 2147483646 h 91"/>
              <a:gd name="T2" fmla="*/ 2147483646 w 66"/>
              <a:gd name="T3" fmla="*/ 2147483646 h 91"/>
              <a:gd name="T4" fmla="*/ 2147483646 w 66"/>
              <a:gd name="T5" fmla="*/ 2147483646 h 91"/>
              <a:gd name="T6" fmla="*/ 2147483646 w 66"/>
              <a:gd name="T7" fmla="*/ 2147483646 h 91"/>
              <a:gd name="T8" fmla="*/ 2147483646 w 66"/>
              <a:gd name="T9" fmla="*/ 2147483646 h 91"/>
              <a:gd name="T10" fmla="*/ 2147483646 w 66"/>
              <a:gd name="T11" fmla="*/ 2147483646 h 91"/>
              <a:gd name="T12" fmla="*/ 2147483646 w 66"/>
              <a:gd name="T13" fmla="*/ 0 h 91"/>
              <a:gd name="T14" fmla="*/ 2147483646 w 66"/>
              <a:gd name="T15" fmla="*/ 2147483646 h 91"/>
              <a:gd name="T16" fmla="*/ 0 w 66"/>
              <a:gd name="T17" fmla="*/ 2147483646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0" name="Freeform 319"/>
          <p:cNvSpPr>
            <a:spLocks/>
          </p:cNvSpPr>
          <p:nvPr/>
        </p:nvSpPr>
        <p:spPr bwMode="auto">
          <a:xfrm>
            <a:off x="8854000" y="4459543"/>
            <a:ext cx="225620" cy="247885"/>
          </a:xfrm>
          <a:custGeom>
            <a:avLst/>
            <a:gdLst>
              <a:gd name="T0" fmla="*/ 0 w 31"/>
              <a:gd name="T1" fmla="*/ 0 h 34"/>
              <a:gd name="T2" fmla="*/ 2147483646 w 31"/>
              <a:gd name="T3" fmla="*/ 0 h 34"/>
              <a:gd name="T4" fmla="*/ 2147483646 w 31"/>
              <a:gd name="T5" fmla="*/ 2147483646 h 34"/>
              <a:gd name="T6" fmla="*/ 2147483646 w 31"/>
              <a:gd name="T7" fmla="*/ 2147483646 h 34"/>
              <a:gd name="T8" fmla="*/ 2147483646 w 31"/>
              <a:gd name="T9" fmla="*/ 2147483646 h 34"/>
              <a:gd name="T10" fmla="*/ 2147483646 w 31"/>
              <a:gd name="T11" fmla="*/ 2147483646 h 34"/>
              <a:gd name="T12" fmla="*/ 2147483646 w 31"/>
              <a:gd name="T13" fmla="*/ 2147483646 h 34"/>
              <a:gd name="T14" fmla="*/ 2147483646 w 31"/>
              <a:gd name="T15" fmla="*/ 2147483646 h 34"/>
              <a:gd name="T16" fmla="*/ 2147483646 w 31"/>
              <a:gd name="T17" fmla="*/ 2147483646 h 34"/>
              <a:gd name="T18" fmla="*/ 2147483646 w 31"/>
              <a:gd name="T19" fmla="*/ 2147483646 h 34"/>
              <a:gd name="T20" fmla="*/ 2147483646 w 31"/>
              <a:gd name="T21" fmla="*/ 2147483646 h 34"/>
              <a:gd name="T22" fmla="*/ 2147483646 w 31"/>
              <a:gd name="T23" fmla="*/ 2147483646 h 34"/>
              <a:gd name="T24" fmla="*/ 2147483646 w 31"/>
              <a:gd name="T25" fmla="*/ 2147483646 h 34"/>
              <a:gd name="T26" fmla="*/ 2147483646 w 31"/>
              <a:gd name="T27" fmla="*/ 2147483646 h 34"/>
              <a:gd name="T28" fmla="*/ 2147483646 w 31"/>
              <a:gd name="T29" fmla="*/ 2147483646 h 34"/>
              <a:gd name="T30" fmla="*/ 2147483646 w 31"/>
              <a:gd name="T31" fmla="*/ 2147483646 h 34"/>
              <a:gd name="T32" fmla="*/ 0 w 31"/>
              <a:gd name="T33" fmla="*/ 0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1" h="34">
                <a:moveTo>
                  <a:pt x="0" y="0"/>
                </a:moveTo>
                <a:cubicBezTo>
                  <a:pt x="4" y="0"/>
                  <a:pt x="4" y="0"/>
                  <a:pt x="4" y="0"/>
                </a:cubicBezTo>
                <a:cubicBezTo>
                  <a:pt x="8" y="6"/>
                  <a:pt x="8" y="6"/>
                  <a:pt x="8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16" y="10"/>
                  <a:pt x="16" y="10"/>
                  <a:pt x="16" y="10"/>
                </a:cubicBezTo>
                <a:cubicBezTo>
                  <a:pt x="24" y="17"/>
                  <a:pt x="24" y="17"/>
                  <a:pt x="24" y="17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31"/>
                  <a:pt x="31" y="31"/>
                  <a:pt x="31" y="31"/>
                </a:cubicBezTo>
                <a:cubicBezTo>
                  <a:pt x="27" y="34"/>
                  <a:pt x="27" y="34"/>
                  <a:pt x="27" y="34"/>
                </a:cubicBezTo>
                <a:cubicBezTo>
                  <a:pt x="21" y="29"/>
                  <a:pt x="21" y="29"/>
                  <a:pt x="21" y="29"/>
                </a:cubicBezTo>
                <a:cubicBezTo>
                  <a:pt x="15" y="26"/>
                  <a:pt x="15" y="26"/>
                  <a:pt x="15" y="26"/>
                </a:cubicBezTo>
                <a:cubicBezTo>
                  <a:pt x="12" y="18"/>
                  <a:pt x="12" y="18"/>
                  <a:pt x="12" y="18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7" y="13"/>
                  <a:pt x="6" y="12"/>
                </a:cubicBezTo>
                <a:cubicBezTo>
                  <a:pt x="4" y="11"/>
                  <a:pt x="1" y="8"/>
                  <a:pt x="1" y="8"/>
                </a:cubicBez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1" name="Freeform 320"/>
          <p:cNvSpPr>
            <a:spLocks/>
          </p:cNvSpPr>
          <p:nvPr/>
        </p:nvSpPr>
        <p:spPr bwMode="auto">
          <a:xfrm>
            <a:off x="9213211" y="4426888"/>
            <a:ext cx="212261" cy="247885"/>
          </a:xfrm>
          <a:custGeom>
            <a:avLst/>
            <a:gdLst>
              <a:gd name="T0" fmla="*/ 2147483646 w 174"/>
              <a:gd name="T1" fmla="*/ 2147483646 h 204"/>
              <a:gd name="T2" fmla="*/ 0 w 174"/>
              <a:gd name="T3" fmla="*/ 2147483646 h 204"/>
              <a:gd name="T4" fmla="*/ 0 w 174"/>
              <a:gd name="T5" fmla="*/ 2147483646 h 204"/>
              <a:gd name="T6" fmla="*/ 2147483646 w 174"/>
              <a:gd name="T7" fmla="*/ 2147483646 h 204"/>
              <a:gd name="T8" fmla="*/ 2147483646 w 174"/>
              <a:gd name="T9" fmla="*/ 2147483646 h 204"/>
              <a:gd name="T10" fmla="*/ 2147483646 w 174"/>
              <a:gd name="T11" fmla="*/ 2147483646 h 204"/>
              <a:gd name="T12" fmla="*/ 2147483646 w 174"/>
              <a:gd name="T13" fmla="*/ 2147483646 h 204"/>
              <a:gd name="T14" fmla="*/ 2147483646 w 174"/>
              <a:gd name="T15" fmla="*/ 0 h 204"/>
              <a:gd name="T16" fmla="*/ 2147483646 w 174"/>
              <a:gd name="T17" fmla="*/ 2147483646 h 204"/>
              <a:gd name="T18" fmla="*/ 2147483646 w 174"/>
              <a:gd name="T19" fmla="*/ 2147483646 h 204"/>
              <a:gd name="T20" fmla="*/ 2147483646 w 174"/>
              <a:gd name="T21" fmla="*/ 2147483646 h 204"/>
              <a:gd name="T22" fmla="*/ 2147483646 w 174"/>
              <a:gd name="T23" fmla="*/ 2147483646 h 204"/>
              <a:gd name="T24" fmla="*/ 2147483646 w 174"/>
              <a:gd name="T25" fmla="*/ 2147483646 h 204"/>
              <a:gd name="T26" fmla="*/ 2147483646 w 174"/>
              <a:gd name="T27" fmla="*/ 2147483646 h 204"/>
              <a:gd name="T28" fmla="*/ 2147483646 w 174"/>
              <a:gd name="T29" fmla="*/ 2147483646 h 204"/>
              <a:gd name="T30" fmla="*/ 2147483646 w 174"/>
              <a:gd name="T31" fmla="*/ 2147483646 h 204"/>
              <a:gd name="T32" fmla="*/ 2147483646 w 174"/>
              <a:gd name="T33" fmla="*/ 2147483646 h 204"/>
              <a:gd name="T34" fmla="*/ 2147483646 w 174"/>
              <a:gd name="T35" fmla="*/ 2147483646 h 204"/>
              <a:gd name="T36" fmla="*/ 2147483646 w 174"/>
              <a:gd name="T37" fmla="*/ 2147483646 h 204"/>
              <a:gd name="T38" fmla="*/ 2147483646 w 174"/>
              <a:gd name="T39" fmla="*/ 2147483646 h 204"/>
              <a:gd name="T40" fmla="*/ 2147483646 w 174"/>
              <a:gd name="T41" fmla="*/ 2147483646 h 204"/>
              <a:gd name="T42" fmla="*/ 2147483646 w 174"/>
              <a:gd name="T43" fmla="*/ 2147483646 h 204"/>
              <a:gd name="T44" fmla="*/ 2147483646 w 174"/>
              <a:gd name="T45" fmla="*/ 2147483646 h 204"/>
              <a:gd name="T46" fmla="*/ 2147483646 w 174"/>
              <a:gd name="T47" fmla="*/ 2147483646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2" name="Freeform 321"/>
          <p:cNvSpPr>
            <a:spLocks/>
          </p:cNvSpPr>
          <p:nvPr/>
        </p:nvSpPr>
        <p:spPr bwMode="auto">
          <a:xfrm>
            <a:off x="9375005" y="4545635"/>
            <a:ext cx="132106" cy="161793"/>
          </a:xfrm>
          <a:custGeom>
            <a:avLst/>
            <a:gdLst>
              <a:gd name="T0" fmla="*/ 2147483646 w 108"/>
              <a:gd name="T1" fmla="*/ 2147483646 h 132"/>
              <a:gd name="T2" fmla="*/ 2147483646 w 108"/>
              <a:gd name="T3" fmla="*/ 2147483646 h 132"/>
              <a:gd name="T4" fmla="*/ 0 w 108"/>
              <a:gd name="T5" fmla="*/ 2147483646 h 132"/>
              <a:gd name="T6" fmla="*/ 2147483646 w 108"/>
              <a:gd name="T7" fmla="*/ 2147483646 h 132"/>
              <a:gd name="T8" fmla="*/ 2147483646 w 108"/>
              <a:gd name="T9" fmla="*/ 2147483646 h 132"/>
              <a:gd name="T10" fmla="*/ 2147483646 w 108"/>
              <a:gd name="T11" fmla="*/ 2147483646 h 132"/>
              <a:gd name="T12" fmla="*/ 2147483646 w 108"/>
              <a:gd name="T13" fmla="*/ 2147483646 h 132"/>
              <a:gd name="T14" fmla="*/ 2147483646 w 108"/>
              <a:gd name="T15" fmla="*/ 0 h 132"/>
              <a:gd name="T16" fmla="*/ 2147483646 w 108"/>
              <a:gd name="T17" fmla="*/ 2147483646 h 132"/>
              <a:gd name="T18" fmla="*/ 2147483646 w 108"/>
              <a:gd name="T19" fmla="*/ 2147483646 h 132"/>
              <a:gd name="T20" fmla="*/ 2147483646 w 108"/>
              <a:gd name="T21" fmla="*/ 2147483646 h 132"/>
              <a:gd name="T22" fmla="*/ 2147483646 w 108"/>
              <a:gd name="T23" fmla="*/ 2147483646 h 132"/>
              <a:gd name="T24" fmla="*/ 2147483646 w 108"/>
              <a:gd name="T25" fmla="*/ 2147483646 h 132"/>
              <a:gd name="T26" fmla="*/ 2147483646 w 108"/>
              <a:gd name="T27" fmla="*/ 2147483646 h 132"/>
              <a:gd name="T28" fmla="*/ 2147483646 w 108"/>
              <a:gd name="T29" fmla="*/ 2147483646 h 132"/>
              <a:gd name="T30" fmla="*/ 2147483646 w 108"/>
              <a:gd name="T31" fmla="*/ 2147483646 h 132"/>
              <a:gd name="T32" fmla="*/ 2147483646 w 108"/>
              <a:gd name="T33" fmla="*/ 2147483646 h 132"/>
              <a:gd name="T34" fmla="*/ 2147483646 w 108"/>
              <a:gd name="T35" fmla="*/ 2147483646 h 132"/>
              <a:gd name="T36" fmla="*/ 2147483646 w 108"/>
              <a:gd name="T37" fmla="*/ 2147483646 h 132"/>
              <a:gd name="T38" fmla="*/ 2147483646 w 108"/>
              <a:gd name="T39" fmla="*/ 2147483646 h 132"/>
              <a:gd name="T40" fmla="*/ 2147483646 w 108"/>
              <a:gd name="T41" fmla="*/ 2147483646 h 132"/>
              <a:gd name="T42" fmla="*/ 2147483646 w 108"/>
              <a:gd name="T43" fmla="*/ 2147483646 h 132"/>
              <a:gd name="T44" fmla="*/ 2147483646 w 108"/>
              <a:gd name="T45" fmla="*/ 2147483646 h 132"/>
              <a:gd name="T46" fmla="*/ 2147483646 w 108"/>
              <a:gd name="T47" fmla="*/ 2147483646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3" name="Freeform 322"/>
          <p:cNvSpPr>
            <a:spLocks/>
          </p:cNvSpPr>
          <p:nvPr/>
        </p:nvSpPr>
        <p:spPr bwMode="auto">
          <a:xfrm>
            <a:off x="9075168" y="4729693"/>
            <a:ext cx="247885" cy="56405"/>
          </a:xfrm>
          <a:custGeom>
            <a:avLst/>
            <a:gdLst>
              <a:gd name="T0" fmla="*/ 0 w 34"/>
              <a:gd name="T1" fmla="*/ 2147483646 h 8"/>
              <a:gd name="T2" fmla="*/ 2147483646 w 34"/>
              <a:gd name="T3" fmla="*/ 0 h 8"/>
              <a:gd name="T4" fmla="*/ 2147483646 w 34"/>
              <a:gd name="T5" fmla="*/ 0 h 8"/>
              <a:gd name="T6" fmla="*/ 2147483646 w 34"/>
              <a:gd name="T7" fmla="*/ 2147483646 h 8"/>
              <a:gd name="T8" fmla="*/ 2147483646 w 34"/>
              <a:gd name="T9" fmla="*/ 2147483646 h 8"/>
              <a:gd name="T10" fmla="*/ 2147483646 w 34"/>
              <a:gd name="T11" fmla="*/ 2147483646 h 8"/>
              <a:gd name="T12" fmla="*/ 2147483646 w 34"/>
              <a:gd name="T13" fmla="*/ 2147483646 h 8"/>
              <a:gd name="T14" fmla="*/ 2147483646 w 34"/>
              <a:gd name="T15" fmla="*/ 2147483646 h 8"/>
              <a:gd name="T16" fmla="*/ 2147483646 w 34"/>
              <a:gd name="T17" fmla="*/ 2147483646 h 8"/>
              <a:gd name="T18" fmla="*/ 2147483646 w 34"/>
              <a:gd name="T19" fmla="*/ 2147483646 h 8"/>
              <a:gd name="T20" fmla="*/ 0 w 34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4" name="Freeform 323"/>
          <p:cNvSpPr>
            <a:spLocks/>
          </p:cNvSpPr>
          <p:nvPr/>
        </p:nvSpPr>
        <p:spPr bwMode="auto">
          <a:xfrm>
            <a:off x="5141660" y="3199336"/>
            <a:ext cx="148434" cy="167731"/>
          </a:xfrm>
          <a:custGeom>
            <a:avLst/>
            <a:gdLst>
              <a:gd name="T0" fmla="*/ 0 w 120"/>
              <a:gd name="T1" fmla="*/ 2147483646 h 138"/>
              <a:gd name="T2" fmla="*/ 0 w 120"/>
              <a:gd name="T3" fmla="*/ 2147483646 h 138"/>
              <a:gd name="T4" fmla="*/ 2147483646 w 120"/>
              <a:gd name="T5" fmla="*/ 2147483646 h 138"/>
              <a:gd name="T6" fmla="*/ 2147483646 w 120"/>
              <a:gd name="T7" fmla="*/ 2147483646 h 138"/>
              <a:gd name="T8" fmla="*/ 2147483646 w 120"/>
              <a:gd name="T9" fmla="*/ 0 h 138"/>
              <a:gd name="T10" fmla="*/ 2147483646 w 120"/>
              <a:gd name="T11" fmla="*/ 2147483646 h 138"/>
              <a:gd name="T12" fmla="*/ 2147483646 w 120"/>
              <a:gd name="T13" fmla="*/ 2147483646 h 138"/>
              <a:gd name="T14" fmla="*/ 2147483646 w 120"/>
              <a:gd name="T15" fmla="*/ 2147483646 h 138"/>
              <a:gd name="T16" fmla="*/ 2147483646 w 120"/>
              <a:gd name="T17" fmla="*/ 2147483646 h 138"/>
              <a:gd name="T18" fmla="*/ 2147483646 w 120"/>
              <a:gd name="T19" fmla="*/ 2147483646 h 138"/>
              <a:gd name="T20" fmla="*/ 2147483646 w 120"/>
              <a:gd name="T21" fmla="*/ 2147483646 h 138"/>
              <a:gd name="T22" fmla="*/ 2147483646 w 120"/>
              <a:gd name="T23" fmla="*/ 2147483646 h 138"/>
              <a:gd name="T24" fmla="*/ 2147483646 w 120"/>
              <a:gd name="T25" fmla="*/ 2147483646 h 138"/>
              <a:gd name="T26" fmla="*/ 2147483646 w 120"/>
              <a:gd name="T27" fmla="*/ 2147483646 h 138"/>
              <a:gd name="T28" fmla="*/ 2147483646 w 120"/>
              <a:gd name="T29" fmla="*/ 2147483646 h 138"/>
              <a:gd name="T30" fmla="*/ 2147483646 w 120"/>
              <a:gd name="T31" fmla="*/ 2147483646 h 138"/>
              <a:gd name="T32" fmla="*/ 0 w 120"/>
              <a:gd name="T33" fmla="*/ 2147483646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5" name="Freeform 324"/>
          <p:cNvSpPr>
            <a:spLocks/>
          </p:cNvSpPr>
          <p:nvPr/>
        </p:nvSpPr>
        <p:spPr bwMode="auto">
          <a:xfrm>
            <a:off x="6905059" y="3634249"/>
            <a:ext cx="72732" cy="43045"/>
          </a:xfrm>
          <a:custGeom>
            <a:avLst/>
            <a:gdLst>
              <a:gd name="T0" fmla="*/ 0 w 60"/>
              <a:gd name="T1" fmla="*/ 2147483646 h 36"/>
              <a:gd name="T2" fmla="*/ 2147483646 w 60"/>
              <a:gd name="T3" fmla="*/ 0 h 36"/>
              <a:gd name="T4" fmla="*/ 2147483646 w 60"/>
              <a:gd name="T5" fmla="*/ 2147483646 h 36"/>
              <a:gd name="T6" fmla="*/ 2147483646 w 60"/>
              <a:gd name="T7" fmla="*/ 2147483646 h 36"/>
              <a:gd name="T8" fmla="*/ 2147483646 w 60"/>
              <a:gd name="T9" fmla="*/ 2147483646 h 36"/>
              <a:gd name="T10" fmla="*/ 2147483646 w 60"/>
              <a:gd name="T11" fmla="*/ 2147483646 h 36"/>
              <a:gd name="T12" fmla="*/ 0 w 60"/>
              <a:gd name="T13" fmla="*/ 2147483646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6" name="Freeform 325"/>
          <p:cNvSpPr>
            <a:spLocks/>
          </p:cNvSpPr>
          <p:nvPr/>
        </p:nvSpPr>
        <p:spPr bwMode="auto">
          <a:xfrm>
            <a:off x="6823419" y="3551125"/>
            <a:ext cx="29687" cy="57889"/>
          </a:xfrm>
          <a:custGeom>
            <a:avLst/>
            <a:gdLst>
              <a:gd name="T0" fmla="*/ 0 w 24"/>
              <a:gd name="T1" fmla="*/ 2147483646 h 48"/>
              <a:gd name="T2" fmla="*/ 2147483646 w 24"/>
              <a:gd name="T3" fmla="*/ 2147483646 h 48"/>
              <a:gd name="T4" fmla="*/ 2147483646 w 24"/>
              <a:gd name="T5" fmla="*/ 0 h 48"/>
              <a:gd name="T6" fmla="*/ 2147483646 w 24"/>
              <a:gd name="T7" fmla="*/ 2147483646 h 48"/>
              <a:gd name="T8" fmla="*/ 2147483646 w 24"/>
              <a:gd name="T9" fmla="*/ 2147483646 h 48"/>
              <a:gd name="T10" fmla="*/ 0 w 24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7" name="Freeform 326"/>
          <p:cNvSpPr>
            <a:spLocks/>
          </p:cNvSpPr>
          <p:nvPr/>
        </p:nvSpPr>
        <p:spPr bwMode="auto">
          <a:xfrm>
            <a:off x="6815998" y="3491752"/>
            <a:ext cx="37108" cy="44530"/>
          </a:xfrm>
          <a:custGeom>
            <a:avLst/>
            <a:gdLst>
              <a:gd name="T0" fmla="*/ 0 w 30"/>
              <a:gd name="T1" fmla="*/ 2147483646 h 37"/>
              <a:gd name="T2" fmla="*/ 2147483646 w 30"/>
              <a:gd name="T3" fmla="*/ 0 h 37"/>
              <a:gd name="T4" fmla="*/ 2147483646 w 30"/>
              <a:gd name="T5" fmla="*/ 2147483646 h 37"/>
              <a:gd name="T6" fmla="*/ 2147483646 w 30"/>
              <a:gd name="T7" fmla="*/ 2147483646 h 37"/>
              <a:gd name="T8" fmla="*/ 0 w 30"/>
              <a:gd name="T9" fmla="*/ 2147483646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8" name="Freeform 327"/>
          <p:cNvSpPr>
            <a:spLocks/>
          </p:cNvSpPr>
          <p:nvPr/>
        </p:nvSpPr>
        <p:spPr bwMode="auto">
          <a:xfrm>
            <a:off x="7562622" y="3656513"/>
            <a:ext cx="37109" cy="7422"/>
          </a:xfrm>
          <a:custGeom>
            <a:avLst/>
            <a:gdLst>
              <a:gd name="T0" fmla="*/ 2147483646 w 30"/>
              <a:gd name="T1" fmla="*/ 0 h 6"/>
              <a:gd name="T2" fmla="*/ 2147483646 w 30"/>
              <a:gd name="T3" fmla="*/ 0 h 6"/>
              <a:gd name="T4" fmla="*/ 0 w 30"/>
              <a:gd name="T5" fmla="*/ 2147483646 h 6"/>
              <a:gd name="T6" fmla="*/ 2147483646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rgbClr val="DAD9D6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9" name="Rectangle 328"/>
          <p:cNvSpPr>
            <a:spLocks noChangeArrowheads="1"/>
          </p:cNvSpPr>
          <p:nvPr/>
        </p:nvSpPr>
        <p:spPr bwMode="auto">
          <a:xfrm>
            <a:off x="7432000" y="3873227"/>
            <a:ext cx="0" cy="2969"/>
          </a:xfrm>
          <a:prstGeom prst="rect">
            <a:avLst/>
          </a:prstGeom>
          <a:solidFill>
            <a:srgbClr val="E6E6E6"/>
          </a:solidFill>
          <a:ln w="9525">
            <a:solidFill>
              <a:srgbClr val="DAD9D6"/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30" name="Freeform 329"/>
          <p:cNvSpPr>
            <a:spLocks/>
          </p:cNvSpPr>
          <p:nvPr/>
        </p:nvSpPr>
        <p:spPr bwMode="auto">
          <a:xfrm>
            <a:off x="7190052" y="3516985"/>
            <a:ext cx="460146" cy="167731"/>
          </a:xfrm>
          <a:custGeom>
            <a:avLst/>
            <a:gdLst>
              <a:gd name="T0" fmla="*/ 2147483646 w 10616"/>
              <a:gd name="T1" fmla="*/ 2147483646 h 10000"/>
              <a:gd name="T2" fmla="*/ 2147483646 w 10616"/>
              <a:gd name="T3" fmla="*/ 2147483646 h 10000"/>
              <a:gd name="T4" fmla="*/ 2147483646 w 10616"/>
              <a:gd name="T5" fmla="*/ 2147483646 h 10000"/>
              <a:gd name="T6" fmla="*/ 2147483646 w 10616"/>
              <a:gd name="T7" fmla="*/ 2147483646 h 10000"/>
              <a:gd name="T8" fmla="*/ 2147483646 w 10616"/>
              <a:gd name="T9" fmla="*/ 2147483646 h 10000"/>
              <a:gd name="T10" fmla="*/ 2147483646 w 10616"/>
              <a:gd name="T11" fmla="*/ 2147483646 h 10000"/>
              <a:gd name="T12" fmla="*/ 2147483646 w 10616"/>
              <a:gd name="T13" fmla="*/ 2147483646 h 10000"/>
              <a:gd name="T14" fmla="*/ 2147483646 w 10616"/>
              <a:gd name="T15" fmla="*/ 2147483646 h 10000"/>
              <a:gd name="T16" fmla="*/ 2147483646 w 10616"/>
              <a:gd name="T17" fmla="*/ 2147483646 h 10000"/>
              <a:gd name="T18" fmla="*/ 2147483646 w 10616"/>
              <a:gd name="T19" fmla="*/ 2147483646 h 10000"/>
              <a:gd name="T20" fmla="*/ 2147483646 w 10616"/>
              <a:gd name="T21" fmla="*/ 2147483646 h 10000"/>
              <a:gd name="T22" fmla="*/ 2147483646 w 10616"/>
              <a:gd name="T23" fmla="*/ 2147483646 h 10000"/>
              <a:gd name="T24" fmla="*/ 2147483646 w 10616"/>
              <a:gd name="T25" fmla="*/ 0 h 10000"/>
              <a:gd name="T26" fmla="*/ 2147483646 w 10616"/>
              <a:gd name="T27" fmla="*/ 0 h 10000"/>
              <a:gd name="T28" fmla="*/ 2147483646 w 10616"/>
              <a:gd name="T29" fmla="*/ 2147483646 h 10000"/>
              <a:gd name="T30" fmla="*/ 2147483646 w 10616"/>
              <a:gd name="T31" fmla="*/ 2147483646 h 10000"/>
              <a:gd name="T32" fmla="*/ 2147483646 w 10616"/>
              <a:gd name="T33" fmla="*/ 2147483646 h 10000"/>
              <a:gd name="T34" fmla="*/ 2147483646 w 10616"/>
              <a:gd name="T35" fmla="*/ 2147483646 h 10000"/>
              <a:gd name="T36" fmla="*/ 2147483646 w 10616"/>
              <a:gd name="T37" fmla="*/ 2147483646 h 10000"/>
              <a:gd name="T38" fmla="*/ 2147483646 w 10616"/>
              <a:gd name="T39" fmla="*/ 0 h 10000"/>
              <a:gd name="T40" fmla="*/ 2147483646 w 10616"/>
              <a:gd name="T41" fmla="*/ 0 h 10000"/>
              <a:gd name="T42" fmla="*/ 2147483646 w 10616"/>
              <a:gd name="T43" fmla="*/ 0 h 10000"/>
              <a:gd name="T44" fmla="*/ 2147483646 w 10616"/>
              <a:gd name="T45" fmla="*/ 2147483646 h 10000"/>
              <a:gd name="T46" fmla="*/ 2147483646 w 10616"/>
              <a:gd name="T47" fmla="*/ 2147483646 h 10000"/>
              <a:gd name="T48" fmla="*/ 2147483646 w 10616"/>
              <a:gd name="T49" fmla="*/ 2147483646 h 10000"/>
              <a:gd name="T50" fmla="*/ 2147483646 w 10616"/>
              <a:gd name="T51" fmla="*/ 2147483646 h 10000"/>
              <a:gd name="T52" fmla="*/ 2147483646 w 10616"/>
              <a:gd name="T53" fmla="*/ 2147483646 h 10000"/>
              <a:gd name="T54" fmla="*/ 2147483646 w 10616"/>
              <a:gd name="T55" fmla="*/ 2147483646 h 10000"/>
              <a:gd name="T56" fmla="*/ 2147483646 w 10616"/>
              <a:gd name="T57" fmla="*/ 2147483646 h 10000"/>
              <a:gd name="T58" fmla="*/ 2147483646 w 10616"/>
              <a:gd name="T59" fmla="*/ 2147483646 h 10000"/>
              <a:gd name="T60" fmla="*/ 2147483646 w 10616"/>
              <a:gd name="T61" fmla="*/ 2147483646 h 10000"/>
              <a:gd name="T62" fmla="*/ 0 w 10616"/>
              <a:gd name="T63" fmla="*/ 2147483646 h 10000"/>
              <a:gd name="T64" fmla="*/ 2147483646 w 10616"/>
              <a:gd name="T65" fmla="*/ 2147483646 h 10000"/>
              <a:gd name="T66" fmla="*/ 2147483646 w 10616"/>
              <a:gd name="T67" fmla="*/ 2147483646 h 10000"/>
              <a:gd name="T68" fmla="*/ 2147483646 w 10616"/>
              <a:gd name="T69" fmla="*/ 2147483646 h 10000"/>
              <a:gd name="T70" fmla="*/ 2147483646 w 10616"/>
              <a:gd name="T71" fmla="*/ 2147483646 h 10000"/>
              <a:gd name="T72" fmla="*/ 2147483646 w 10616"/>
              <a:gd name="T73" fmla="*/ 2147483646 h 10000"/>
              <a:gd name="T74" fmla="*/ 2147483646 w 10616"/>
              <a:gd name="T75" fmla="*/ 2147483646 h 10000"/>
              <a:gd name="T76" fmla="*/ 2147483646 w 10616"/>
              <a:gd name="T77" fmla="*/ 2147483646 h 10000"/>
              <a:gd name="T78" fmla="*/ 2147483646 w 10616"/>
              <a:gd name="T79" fmla="*/ 2147483646 h 10000"/>
              <a:gd name="T80" fmla="*/ 2147483646 w 10616"/>
              <a:gd name="T81" fmla="*/ 2147483646 h 10000"/>
              <a:gd name="T82" fmla="*/ 2147483646 w 10616"/>
              <a:gd name="T83" fmla="*/ 2147483646 h 10000"/>
              <a:gd name="T84" fmla="*/ 2147483646 w 10616"/>
              <a:gd name="T85" fmla="*/ 2147483646 h 1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616" h="10000">
                <a:moveTo>
                  <a:pt x="6379" y="8696"/>
                </a:moveTo>
                <a:lnTo>
                  <a:pt x="6718" y="9130"/>
                </a:lnTo>
                <a:lnTo>
                  <a:pt x="8582" y="8696"/>
                </a:lnTo>
                <a:lnTo>
                  <a:pt x="9430" y="8261"/>
                </a:lnTo>
                <a:lnTo>
                  <a:pt x="10277" y="7826"/>
                </a:lnTo>
                <a:lnTo>
                  <a:pt x="10616" y="8261"/>
                </a:lnTo>
                <a:cubicBezTo>
                  <a:pt x="10560" y="7826"/>
                  <a:pt x="10503" y="7392"/>
                  <a:pt x="10447" y="6957"/>
                </a:cubicBezTo>
                <a:lnTo>
                  <a:pt x="10447" y="3913"/>
                </a:lnTo>
                <a:cubicBezTo>
                  <a:pt x="10503" y="3768"/>
                  <a:pt x="10560" y="3623"/>
                  <a:pt x="10616" y="3478"/>
                </a:cubicBezTo>
                <a:lnTo>
                  <a:pt x="9938" y="1304"/>
                </a:lnTo>
                <a:lnTo>
                  <a:pt x="9599" y="435"/>
                </a:lnTo>
                <a:lnTo>
                  <a:pt x="9091" y="435"/>
                </a:lnTo>
                <a:cubicBezTo>
                  <a:pt x="9034" y="290"/>
                  <a:pt x="8978" y="145"/>
                  <a:pt x="8921" y="0"/>
                </a:cubicBezTo>
                <a:lnTo>
                  <a:pt x="8243" y="1304"/>
                </a:lnTo>
                <a:lnTo>
                  <a:pt x="7396" y="1304"/>
                </a:lnTo>
                <a:lnTo>
                  <a:pt x="7226" y="1304"/>
                </a:lnTo>
                <a:lnTo>
                  <a:pt x="6548" y="435"/>
                </a:lnTo>
                <a:lnTo>
                  <a:pt x="6040" y="0"/>
                </a:lnTo>
                <a:lnTo>
                  <a:pt x="4684" y="0"/>
                </a:lnTo>
                <a:lnTo>
                  <a:pt x="4345" y="0"/>
                </a:lnTo>
                <a:lnTo>
                  <a:pt x="3836" y="435"/>
                </a:lnTo>
                <a:lnTo>
                  <a:pt x="3497" y="1304"/>
                </a:lnTo>
                <a:lnTo>
                  <a:pt x="2650" y="1739"/>
                </a:lnTo>
                <a:cubicBezTo>
                  <a:pt x="2593" y="1594"/>
                  <a:pt x="2537" y="1449"/>
                  <a:pt x="2480" y="1304"/>
                </a:cubicBezTo>
                <a:lnTo>
                  <a:pt x="2311" y="1304"/>
                </a:lnTo>
                <a:lnTo>
                  <a:pt x="1972" y="2609"/>
                </a:lnTo>
                <a:cubicBezTo>
                  <a:pt x="1746" y="2609"/>
                  <a:pt x="1494" y="2631"/>
                  <a:pt x="1294" y="2609"/>
                </a:cubicBezTo>
                <a:cubicBezTo>
                  <a:pt x="1094" y="2587"/>
                  <a:pt x="883" y="2261"/>
                  <a:pt x="770" y="2478"/>
                </a:cubicBezTo>
                <a:cubicBezTo>
                  <a:pt x="657" y="2695"/>
                  <a:pt x="333" y="2962"/>
                  <a:pt x="205" y="3117"/>
                </a:cubicBezTo>
                <a:cubicBezTo>
                  <a:pt x="77" y="3272"/>
                  <a:pt x="0" y="3266"/>
                  <a:pt x="0" y="3407"/>
                </a:cubicBezTo>
                <a:cubicBezTo>
                  <a:pt x="113" y="3701"/>
                  <a:pt x="482" y="5084"/>
                  <a:pt x="698" y="5748"/>
                </a:cubicBezTo>
                <a:cubicBezTo>
                  <a:pt x="914" y="6412"/>
                  <a:pt x="1138" y="6900"/>
                  <a:pt x="1294" y="7391"/>
                </a:cubicBezTo>
                <a:cubicBezTo>
                  <a:pt x="1450" y="7882"/>
                  <a:pt x="1520" y="8261"/>
                  <a:pt x="1633" y="8696"/>
                </a:cubicBezTo>
                <a:lnTo>
                  <a:pt x="3158" y="9130"/>
                </a:lnTo>
                <a:lnTo>
                  <a:pt x="3328" y="9130"/>
                </a:lnTo>
                <a:lnTo>
                  <a:pt x="4514" y="10000"/>
                </a:lnTo>
                <a:lnTo>
                  <a:pt x="5192" y="9130"/>
                </a:lnTo>
                <a:lnTo>
                  <a:pt x="5870" y="10000"/>
                </a:lnTo>
                <a:lnTo>
                  <a:pt x="6379" y="8696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31" name="Freeform 330"/>
          <p:cNvSpPr>
            <a:spLocks/>
          </p:cNvSpPr>
          <p:nvPr/>
        </p:nvSpPr>
        <p:spPr bwMode="auto">
          <a:xfrm>
            <a:off x="7421610" y="3656513"/>
            <a:ext cx="169215" cy="136560"/>
          </a:xfrm>
          <a:custGeom>
            <a:avLst/>
            <a:gdLst>
              <a:gd name="T0" fmla="*/ 2147483646 w 139"/>
              <a:gd name="T1" fmla="*/ 2147483646 h 114"/>
              <a:gd name="T2" fmla="*/ 2147483646 w 139"/>
              <a:gd name="T3" fmla="*/ 2147483646 h 114"/>
              <a:gd name="T4" fmla="*/ 2147483646 w 139"/>
              <a:gd name="T5" fmla="*/ 2147483646 h 114"/>
              <a:gd name="T6" fmla="*/ 2147483646 w 139"/>
              <a:gd name="T7" fmla="*/ 2147483646 h 114"/>
              <a:gd name="T8" fmla="*/ 2147483646 w 139"/>
              <a:gd name="T9" fmla="*/ 2147483646 h 114"/>
              <a:gd name="T10" fmla="*/ 2147483646 w 139"/>
              <a:gd name="T11" fmla="*/ 2147483646 h 114"/>
              <a:gd name="T12" fmla="*/ 2147483646 w 139"/>
              <a:gd name="T13" fmla="*/ 0 h 114"/>
              <a:gd name="T14" fmla="*/ 2147483646 w 139"/>
              <a:gd name="T15" fmla="*/ 2147483646 h 114"/>
              <a:gd name="T16" fmla="*/ 2147483646 w 139"/>
              <a:gd name="T17" fmla="*/ 2147483646 h 114"/>
              <a:gd name="T18" fmla="*/ 2147483646 w 139"/>
              <a:gd name="T19" fmla="*/ 2147483646 h 114"/>
              <a:gd name="T20" fmla="*/ 2147483646 w 139"/>
              <a:gd name="T21" fmla="*/ 2147483646 h 114"/>
              <a:gd name="T22" fmla="*/ 2147483646 w 139"/>
              <a:gd name="T23" fmla="*/ 2147483646 h 114"/>
              <a:gd name="T24" fmla="*/ 2147483646 w 139"/>
              <a:gd name="T25" fmla="*/ 2147483646 h 114"/>
              <a:gd name="T26" fmla="*/ 0 w 139"/>
              <a:gd name="T27" fmla="*/ 2147483646 h 114"/>
              <a:gd name="T28" fmla="*/ 2147483646 w 139"/>
              <a:gd name="T29" fmla="*/ 2147483646 h 114"/>
              <a:gd name="T30" fmla="*/ 2147483646 w 139"/>
              <a:gd name="T31" fmla="*/ 2147483646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32" name="Freeform 331"/>
          <p:cNvSpPr>
            <a:spLocks/>
          </p:cNvSpPr>
          <p:nvPr/>
        </p:nvSpPr>
        <p:spPr bwMode="auto">
          <a:xfrm>
            <a:off x="7399344" y="3764871"/>
            <a:ext cx="118747" cy="108357"/>
          </a:xfrm>
          <a:custGeom>
            <a:avLst/>
            <a:gdLst>
              <a:gd name="T0" fmla="*/ 2147483646 w 97"/>
              <a:gd name="T1" fmla="*/ 2147483646 h 90"/>
              <a:gd name="T2" fmla="*/ 2147483646 w 97"/>
              <a:gd name="T3" fmla="*/ 0 h 90"/>
              <a:gd name="T4" fmla="*/ 2147483646 w 97"/>
              <a:gd name="T5" fmla="*/ 2147483646 h 90"/>
              <a:gd name="T6" fmla="*/ 2147483646 w 97"/>
              <a:gd name="T7" fmla="*/ 2147483646 h 90"/>
              <a:gd name="T8" fmla="*/ 2147483646 w 97"/>
              <a:gd name="T9" fmla="*/ 2147483646 h 90"/>
              <a:gd name="T10" fmla="*/ 2147483646 w 97"/>
              <a:gd name="T11" fmla="*/ 2147483646 h 90"/>
              <a:gd name="T12" fmla="*/ 2147483646 w 97"/>
              <a:gd name="T13" fmla="*/ 2147483646 h 90"/>
              <a:gd name="T14" fmla="*/ 0 w 97"/>
              <a:gd name="T15" fmla="*/ 2147483646 h 90"/>
              <a:gd name="T16" fmla="*/ 2147483646 w 97"/>
              <a:gd name="T17" fmla="*/ 2147483646 h 90"/>
              <a:gd name="T18" fmla="*/ 2147483646 w 97"/>
              <a:gd name="T19" fmla="*/ 2147483646 h 90"/>
              <a:gd name="T20" fmla="*/ 2147483646 w 97"/>
              <a:gd name="T21" fmla="*/ 2147483646 h 90"/>
              <a:gd name="T22" fmla="*/ 2147483646 w 97"/>
              <a:gd name="T23" fmla="*/ 2147483646 h 90"/>
              <a:gd name="T24" fmla="*/ 2147483646 w 97"/>
              <a:gd name="T25" fmla="*/ 2147483646 h 90"/>
              <a:gd name="T26" fmla="*/ 2147483646 w 97"/>
              <a:gd name="T27" fmla="*/ 2147483646 h 90"/>
              <a:gd name="T28" fmla="*/ 2147483646 w 97"/>
              <a:gd name="T29" fmla="*/ 2147483646 h 90"/>
              <a:gd name="T30" fmla="*/ 2147483646 w 97"/>
              <a:gd name="T31" fmla="*/ 2147483646 h 90"/>
              <a:gd name="T32" fmla="*/ 2147483646 w 97"/>
              <a:gd name="T33" fmla="*/ 2147483646 h 90"/>
              <a:gd name="T34" fmla="*/ 2147483646 w 97"/>
              <a:gd name="T35" fmla="*/ 2147483646 h 90"/>
              <a:gd name="T36" fmla="*/ 2147483646 w 97"/>
              <a:gd name="T37" fmla="*/ 2147483646 h 90"/>
              <a:gd name="T38" fmla="*/ 2147483646 w 97"/>
              <a:gd name="T39" fmla="*/ 2147483646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rgbClr val="DAD9D6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33" name="Freeform 332"/>
          <p:cNvSpPr>
            <a:spLocks/>
          </p:cNvSpPr>
          <p:nvPr/>
        </p:nvSpPr>
        <p:spPr bwMode="auto">
          <a:xfrm>
            <a:off x="7399344" y="3764871"/>
            <a:ext cx="118747" cy="108357"/>
          </a:xfrm>
          <a:custGeom>
            <a:avLst/>
            <a:gdLst>
              <a:gd name="T0" fmla="*/ 2147483646 w 97"/>
              <a:gd name="T1" fmla="*/ 2147483646 h 90"/>
              <a:gd name="T2" fmla="*/ 2147483646 w 97"/>
              <a:gd name="T3" fmla="*/ 0 h 90"/>
              <a:gd name="T4" fmla="*/ 2147483646 w 97"/>
              <a:gd name="T5" fmla="*/ 2147483646 h 90"/>
              <a:gd name="T6" fmla="*/ 2147483646 w 97"/>
              <a:gd name="T7" fmla="*/ 2147483646 h 90"/>
              <a:gd name="T8" fmla="*/ 2147483646 w 97"/>
              <a:gd name="T9" fmla="*/ 2147483646 h 90"/>
              <a:gd name="T10" fmla="*/ 2147483646 w 97"/>
              <a:gd name="T11" fmla="*/ 2147483646 h 90"/>
              <a:gd name="T12" fmla="*/ 2147483646 w 97"/>
              <a:gd name="T13" fmla="*/ 2147483646 h 90"/>
              <a:gd name="T14" fmla="*/ 0 w 97"/>
              <a:gd name="T15" fmla="*/ 2147483646 h 90"/>
              <a:gd name="T16" fmla="*/ 2147483646 w 97"/>
              <a:gd name="T17" fmla="*/ 2147483646 h 90"/>
              <a:gd name="T18" fmla="*/ 2147483646 w 97"/>
              <a:gd name="T19" fmla="*/ 2147483646 h 90"/>
              <a:gd name="T20" fmla="*/ 2147483646 w 97"/>
              <a:gd name="T21" fmla="*/ 2147483646 h 90"/>
              <a:gd name="T22" fmla="*/ 2147483646 w 97"/>
              <a:gd name="T23" fmla="*/ 2147483646 h 90"/>
              <a:gd name="T24" fmla="*/ 2147483646 w 97"/>
              <a:gd name="T25" fmla="*/ 2147483646 h 90"/>
              <a:gd name="T26" fmla="*/ 2147483646 w 97"/>
              <a:gd name="T27" fmla="*/ 2147483646 h 90"/>
              <a:gd name="T28" fmla="*/ 2147483646 w 97"/>
              <a:gd name="T29" fmla="*/ 2147483646 h 90"/>
              <a:gd name="T30" fmla="*/ 2147483646 w 97"/>
              <a:gd name="T31" fmla="*/ 2147483646 h 90"/>
              <a:gd name="T32" fmla="*/ 2147483646 w 97"/>
              <a:gd name="T33" fmla="*/ 2147483646 h 90"/>
              <a:gd name="T34" fmla="*/ 2147483646 w 97"/>
              <a:gd name="T35" fmla="*/ 2147483646 h 90"/>
              <a:gd name="T36" fmla="*/ 2147483646 w 97"/>
              <a:gd name="T37" fmla="*/ 2147483646 h 90"/>
              <a:gd name="T38" fmla="*/ 2147483646 w 97"/>
              <a:gd name="T39" fmla="*/ 2147483646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34" name="Freeform 333"/>
          <p:cNvSpPr>
            <a:spLocks/>
          </p:cNvSpPr>
          <p:nvPr/>
        </p:nvSpPr>
        <p:spPr bwMode="auto">
          <a:xfrm>
            <a:off x="7810508" y="3969710"/>
            <a:ext cx="111325" cy="72732"/>
          </a:xfrm>
          <a:custGeom>
            <a:avLst/>
            <a:gdLst>
              <a:gd name="T0" fmla="*/ 2147483646 w 90"/>
              <a:gd name="T1" fmla="*/ 2147483646 h 60"/>
              <a:gd name="T2" fmla="*/ 2147483646 w 90"/>
              <a:gd name="T3" fmla="*/ 2147483646 h 60"/>
              <a:gd name="T4" fmla="*/ 2147483646 w 90"/>
              <a:gd name="T5" fmla="*/ 2147483646 h 60"/>
              <a:gd name="T6" fmla="*/ 2147483646 w 90"/>
              <a:gd name="T7" fmla="*/ 2147483646 h 60"/>
              <a:gd name="T8" fmla="*/ 2147483646 w 90"/>
              <a:gd name="T9" fmla="*/ 0 h 60"/>
              <a:gd name="T10" fmla="*/ 2147483646 w 90"/>
              <a:gd name="T11" fmla="*/ 2147483646 h 60"/>
              <a:gd name="T12" fmla="*/ 2147483646 w 90"/>
              <a:gd name="T13" fmla="*/ 2147483646 h 60"/>
              <a:gd name="T14" fmla="*/ 0 w 90"/>
              <a:gd name="T15" fmla="*/ 2147483646 h 60"/>
              <a:gd name="T16" fmla="*/ 2147483646 w 9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35" name="Freeform 334"/>
          <p:cNvSpPr>
            <a:spLocks/>
          </p:cNvSpPr>
          <p:nvPr/>
        </p:nvSpPr>
        <p:spPr bwMode="auto">
          <a:xfrm>
            <a:off x="7826835" y="3997912"/>
            <a:ext cx="175152" cy="203355"/>
          </a:xfrm>
          <a:custGeom>
            <a:avLst/>
            <a:gdLst>
              <a:gd name="T0" fmla="*/ 2147483646 w 24"/>
              <a:gd name="T1" fmla="*/ 2147483646 h 28"/>
              <a:gd name="T2" fmla="*/ 2147483646 w 24"/>
              <a:gd name="T3" fmla="*/ 2147483646 h 28"/>
              <a:gd name="T4" fmla="*/ 2147483646 w 24"/>
              <a:gd name="T5" fmla="*/ 2147483646 h 28"/>
              <a:gd name="T6" fmla="*/ 2147483646 w 24"/>
              <a:gd name="T7" fmla="*/ 2147483646 h 28"/>
              <a:gd name="T8" fmla="*/ 0 w 24"/>
              <a:gd name="T9" fmla="*/ 2147483646 h 28"/>
              <a:gd name="T10" fmla="*/ 2147483646 w 24"/>
              <a:gd name="T11" fmla="*/ 2147483646 h 28"/>
              <a:gd name="T12" fmla="*/ 2147483646 w 24"/>
              <a:gd name="T13" fmla="*/ 2147483646 h 28"/>
              <a:gd name="T14" fmla="*/ 2147483646 w 24"/>
              <a:gd name="T15" fmla="*/ 2147483646 h 28"/>
              <a:gd name="T16" fmla="*/ 2147483646 w 24"/>
              <a:gd name="T17" fmla="*/ 2147483646 h 28"/>
              <a:gd name="T18" fmla="*/ 2147483646 w 24"/>
              <a:gd name="T19" fmla="*/ 2147483646 h 28"/>
              <a:gd name="T20" fmla="*/ 2147483646 w 24"/>
              <a:gd name="T21" fmla="*/ 2147483646 h 28"/>
              <a:gd name="T22" fmla="*/ 2147483646 w 24"/>
              <a:gd name="T23" fmla="*/ 2147483646 h 28"/>
              <a:gd name="T24" fmla="*/ 2147483646 w 24"/>
              <a:gd name="T25" fmla="*/ 0 h 28"/>
              <a:gd name="T26" fmla="*/ 2147483646 w 24"/>
              <a:gd name="T27" fmla="*/ 0 h 28"/>
              <a:gd name="T28" fmla="*/ 2147483646 w 24"/>
              <a:gd name="T29" fmla="*/ 2147483646 h 28"/>
              <a:gd name="T30" fmla="*/ 2147483646 w 24"/>
              <a:gd name="T31" fmla="*/ 2147483646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36" name="Freeform 335"/>
          <p:cNvSpPr>
            <a:spLocks/>
          </p:cNvSpPr>
          <p:nvPr/>
        </p:nvSpPr>
        <p:spPr bwMode="auto">
          <a:xfrm>
            <a:off x="7607152" y="4128534"/>
            <a:ext cx="247886" cy="154372"/>
          </a:xfrm>
          <a:custGeom>
            <a:avLst/>
            <a:gdLst>
              <a:gd name="T0" fmla="*/ 2147483646 w 34"/>
              <a:gd name="T1" fmla="*/ 0 h 21"/>
              <a:gd name="T2" fmla="*/ 2147483646 w 34"/>
              <a:gd name="T3" fmla="*/ 2147483646 h 21"/>
              <a:gd name="T4" fmla="*/ 2147483646 w 34"/>
              <a:gd name="T5" fmla="*/ 2147483646 h 21"/>
              <a:gd name="T6" fmla="*/ 2147483646 w 34"/>
              <a:gd name="T7" fmla="*/ 2147483646 h 21"/>
              <a:gd name="T8" fmla="*/ 0 w 34"/>
              <a:gd name="T9" fmla="*/ 2147483646 h 21"/>
              <a:gd name="T10" fmla="*/ 2147483646 w 34"/>
              <a:gd name="T11" fmla="*/ 2147483646 h 21"/>
              <a:gd name="T12" fmla="*/ 2147483646 w 34"/>
              <a:gd name="T13" fmla="*/ 2147483646 h 21"/>
              <a:gd name="T14" fmla="*/ 2147483646 w 34"/>
              <a:gd name="T15" fmla="*/ 2147483646 h 21"/>
              <a:gd name="T16" fmla="*/ 2147483646 w 34"/>
              <a:gd name="T17" fmla="*/ 2147483646 h 21"/>
              <a:gd name="T18" fmla="*/ 2147483646 w 34"/>
              <a:gd name="T19" fmla="*/ 2147483646 h 21"/>
              <a:gd name="T20" fmla="*/ 2147483646 w 34"/>
              <a:gd name="T21" fmla="*/ 2147483646 h 21"/>
              <a:gd name="T22" fmla="*/ 2147483646 w 34"/>
              <a:gd name="T23" fmla="*/ 2147483646 h 21"/>
              <a:gd name="T24" fmla="*/ 2147483646 w 34"/>
              <a:gd name="T25" fmla="*/ 2147483646 h 21"/>
              <a:gd name="T26" fmla="*/ 2147483646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37" name="Freeform 336"/>
          <p:cNvSpPr>
            <a:spLocks/>
          </p:cNvSpPr>
          <p:nvPr/>
        </p:nvSpPr>
        <p:spPr bwMode="auto">
          <a:xfrm>
            <a:off x="7432000" y="3793073"/>
            <a:ext cx="460146" cy="394835"/>
          </a:xfrm>
          <a:custGeom>
            <a:avLst/>
            <a:gdLst>
              <a:gd name="T0" fmla="*/ 2147483646 w 63"/>
              <a:gd name="T1" fmla="*/ 2147483646 h 54"/>
              <a:gd name="T2" fmla="*/ 2147483646 w 63"/>
              <a:gd name="T3" fmla="*/ 2147483646 h 54"/>
              <a:gd name="T4" fmla="*/ 2147483646 w 63"/>
              <a:gd name="T5" fmla="*/ 2147483646 h 54"/>
              <a:gd name="T6" fmla="*/ 2147483646 w 63"/>
              <a:gd name="T7" fmla="*/ 2147483646 h 54"/>
              <a:gd name="T8" fmla="*/ 2147483646 w 63"/>
              <a:gd name="T9" fmla="*/ 2147483646 h 54"/>
              <a:gd name="T10" fmla="*/ 2147483646 w 63"/>
              <a:gd name="T11" fmla="*/ 2147483646 h 54"/>
              <a:gd name="T12" fmla="*/ 2147483646 w 63"/>
              <a:gd name="T13" fmla="*/ 2147483646 h 54"/>
              <a:gd name="T14" fmla="*/ 2147483646 w 63"/>
              <a:gd name="T15" fmla="*/ 2147483646 h 54"/>
              <a:gd name="T16" fmla="*/ 2147483646 w 63"/>
              <a:gd name="T17" fmla="*/ 2147483646 h 54"/>
              <a:gd name="T18" fmla="*/ 2147483646 w 63"/>
              <a:gd name="T19" fmla="*/ 2147483646 h 54"/>
              <a:gd name="T20" fmla="*/ 2147483646 w 63"/>
              <a:gd name="T21" fmla="*/ 2147483646 h 54"/>
              <a:gd name="T22" fmla="*/ 2147483646 w 63"/>
              <a:gd name="T23" fmla="*/ 2147483646 h 54"/>
              <a:gd name="T24" fmla="*/ 2147483646 w 63"/>
              <a:gd name="T25" fmla="*/ 2147483646 h 54"/>
              <a:gd name="T26" fmla="*/ 2147483646 w 63"/>
              <a:gd name="T27" fmla="*/ 2147483646 h 54"/>
              <a:gd name="T28" fmla="*/ 2147483646 w 63"/>
              <a:gd name="T29" fmla="*/ 0 h 54"/>
              <a:gd name="T30" fmla="*/ 2147483646 w 63"/>
              <a:gd name="T31" fmla="*/ 0 h 54"/>
              <a:gd name="T32" fmla="*/ 2147483646 w 63"/>
              <a:gd name="T33" fmla="*/ 2147483646 h 54"/>
              <a:gd name="T34" fmla="*/ 2147483646 w 63"/>
              <a:gd name="T35" fmla="*/ 2147483646 h 54"/>
              <a:gd name="T36" fmla="*/ 2147483646 w 63"/>
              <a:gd name="T37" fmla="*/ 2147483646 h 54"/>
              <a:gd name="T38" fmla="*/ 2147483646 w 63"/>
              <a:gd name="T39" fmla="*/ 2147483646 h 54"/>
              <a:gd name="T40" fmla="*/ 2147483646 w 63"/>
              <a:gd name="T41" fmla="*/ 2147483646 h 54"/>
              <a:gd name="T42" fmla="*/ 2147483646 w 63"/>
              <a:gd name="T43" fmla="*/ 2147483646 h 54"/>
              <a:gd name="T44" fmla="*/ 0 w 63"/>
              <a:gd name="T45" fmla="*/ 2147483646 h 54"/>
              <a:gd name="T46" fmla="*/ 2147483646 w 63"/>
              <a:gd name="T47" fmla="*/ 2147483646 h 54"/>
              <a:gd name="T48" fmla="*/ 2147483646 w 63"/>
              <a:gd name="T49" fmla="*/ 2147483646 h 54"/>
              <a:gd name="T50" fmla="*/ 2147483646 w 63"/>
              <a:gd name="T51" fmla="*/ 2147483646 h 54"/>
              <a:gd name="T52" fmla="*/ 2147483646 w 63"/>
              <a:gd name="T53" fmla="*/ 2147483646 h 54"/>
              <a:gd name="T54" fmla="*/ 2147483646 w 63"/>
              <a:gd name="T55" fmla="*/ 2147483646 h 54"/>
              <a:gd name="T56" fmla="*/ 2147483646 w 63"/>
              <a:gd name="T57" fmla="*/ 2147483646 h 54"/>
              <a:gd name="T58" fmla="*/ 2147483646 w 63"/>
              <a:gd name="T59" fmla="*/ 2147483646 h 54"/>
              <a:gd name="T60" fmla="*/ 2147483646 w 63"/>
              <a:gd name="T61" fmla="*/ 2147483646 h 54"/>
              <a:gd name="T62" fmla="*/ 2147483646 w 63"/>
              <a:gd name="T63" fmla="*/ 2147483646 h 54"/>
              <a:gd name="T64" fmla="*/ 2147483646 w 63"/>
              <a:gd name="T65" fmla="*/ 2147483646 h 54"/>
              <a:gd name="T66" fmla="*/ 2147483646 w 63"/>
              <a:gd name="T67" fmla="*/ 2147483646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38" name="Freeform 337"/>
          <p:cNvSpPr>
            <a:spLocks/>
          </p:cNvSpPr>
          <p:nvPr/>
        </p:nvSpPr>
        <p:spPr bwMode="auto">
          <a:xfrm>
            <a:off x="7826835" y="4042442"/>
            <a:ext cx="72733" cy="86092"/>
          </a:xfrm>
          <a:custGeom>
            <a:avLst/>
            <a:gdLst>
              <a:gd name="T0" fmla="*/ 0 w 10"/>
              <a:gd name="T1" fmla="*/ 2147483646 h 12"/>
              <a:gd name="T2" fmla="*/ 2147483646 w 10"/>
              <a:gd name="T3" fmla="*/ 2147483646 h 12"/>
              <a:gd name="T4" fmla="*/ 2147483646 w 10"/>
              <a:gd name="T5" fmla="*/ 2147483646 h 12"/>
              <a:gd name="T6" fmla="*/ 2147483646 w 10"/>
              <a:gd name="T7" fmla="*/ 0 h 12"/>
              <a:gd name="T8" fmla="*/ 2147483646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39" name="Freeform 338"/>
          <p:cNvSpPr>
            <a:spLocks/>
          </p:cNvSpPr>
          <p:nvPr/>
        </p:nvSpPr>
        <p:spPr bwMode="auto">
          <a:xfrm>
            <a:off x="7510670" y="3647607"/>
            <a:ext cx="233041" cy="234526"/>
          </a:xfrm>
          <a:custGeom>
            <a:avLst/>
            <a:gdLst>
              <a:gd name="T0" fmla="*/ 2147483646 w 192"/>
              <a:gd name="T1" fmla="*/ 2147483646 h 192"/>
              <a:gd name="T2" fmla="*/ 2147483646 w 192"/>
              <a:gd name="T3" fmla="*/ 2147483646 h 192"/>
              <a:gd name="T4" fmla="*/ 2147483646 w 192"/>
              <a:gd name="T5" fmla="*/ 2147483646 h 192"/>
              <a:gd name="T6" fmla="*/ 2147483646 w 192"/>
              <a:gd name="T7" fmla="*/ 2147483646 h 192"/>
              <a:gd name="T8" fmla="*/ 2147483646 w 192"/>
              <a:gd name="T9" fmla="*/ 2147483646 h 192"/>
              <a:gd name="T10" fmla="*/ 2147483646 w 192"/>
              <a:gd name="T11" fmla="*/ 0 h 192"/>
              <a:gd name="T12" fmla="*/ 2147483646 w 192"/>
              <a:gd name="T13" fmla="*/ 2147483646 h 192"/>
              <a:gd name="T14" fmla="*/ 2147483646 w 192"/>
              <a:gd name="T15" fmla="*/ 2147483646 h 192"/>
              <a:gd name="T16" fmla="*/ 2147483646 w 192"/>
              <a:gd name="T17" fmla="*/ 2147483646 h 192"/>
              <a:gd name="T18" fmla="*/ 2147483646 w 192"/>
              <a:gd name="T19" fmla="*/ 2147483646 h 192"/>
              <a:gd name="T20" fmla="*/ 2147483646 w 192"/>
              <a:gd name="T21" fmla="*/ 2147483646 h 192"/>
              <a:gd name="T22" fmla="*/ 0 w 192"/>
              <a:gd name="T23" fmla="*/ 2147483646 h 192"/>
              <a:gd name="T24" fmla="*/ 0 w 192"/>
              <a:gd name="T25" fmla="*/ 2147483646 h 192"/>
              <a:gd name="T26" fmla="*/ 2147483646 w 192"/>
              <a:gd name="T27" fmla="*/ 2147483646 h 192"/>
              <a:gd name="T28" fmla="*/ 2147483646 w 192"/>
              <a:gd name="T29" fmla="*/ 2147483646 h 192"/>
              <a:gd name="T30" fmla="*/ 2147483646 w 192"/>
              <a:gd name="T31" fmla="*/ 2147483646 h 192"/>
              <a:gd name="T32" fmla="*/ 2147483646 w 192"/>
              <a:gd name="T33" fmla="*/ 2147483646 h 192"/>
              <a:gd name="T34" fmla="*/ 2147483646 w 192"/>
              <a:gd name="T35" fmla="*/ 2147483646 h 192"/>
              <a:gd name="T36" fmla="*/ 2147483646 w 192"/>
              <a:gd name="T37" fmla="*/ 2147483646 h 192"/>
              <a:gd name="T38" fmla="*/ 2147483646 w 192"/>
              <a:gd name="T39" fmla="*/ 2147483646 h 192"/>
              <a:gd name="T40" fmla="*/ 2147483646 w 192"/>
              <a:gd name="T41" fmla="*/ 2147483646 h 192"/>
              <a:gd name="T42" fmla="*/ 2147483646 w 192"/>
              <a:gd name="T43" fmla="*/ 2147483646 h 192"/>
              <a:gd name="T44" fmla="*/ 2147483646 w 192"/>
              <a:gd name="T45" fmla="*/ 2147483646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0" name="Freeform 339"/>
          <p:cNvSpPr>
            <a:spLocks/>
          </p:cNvSpPr>
          <p:nvPr/>
        </p:nvSpPr>
        <p:spPr bwMode="auto">
          <a:xfrm>
            <a:off x="7644261" y="3583781"/>
            <a:ext cx="439365" cy="399288"/>
          </a:xfrm>
          <a:custGeom>
            <a:avLst/>
            <a:gdLst>
              <a:gd name="T0" fmla="*/ 2147483646 w 60"/>
              <a:gd name="T1" fmla="*/ 2147483646 h 55"/>
              <a:gd name="T2" fmla="*/ 2147483646 w 60"/>
              <a:gd name="T3" fmla="*/ 2147483646 h 55"/>
              <a:gd name="T4" fmla="*/ 2147483646 w 60"/>
              <a:gd name="T5" fmla="*/ 2147483646 h 55"/>
              <a:gd name="T6" fmla="*/ 2147483646 w 60"/>
              <a:gd name="T7" fmla="*/ 2147483646 h 55"/>
              <a:gd name="T8" fmla="*/ 2147483646 w 60"/>
              <a:gd name="T9" fmla="*/ 2147483646 h 55"/>
              <a:gd name="T10" fmla="*/ 2147483646 w 60"/>
              <a:gd name="T11" fmla="*/ 2147483646 h 55"/>
              <a:gd name="T12" fmla="*/ 2147483646 w 60"/>
              <a:gd name="T13" fmla="*/ 2147483646 h 55"/>
              <a:gd name="T14" fmla="*/ 2147483646 w 60"/>
              <a:gd name="T15" fmla="*/ 2147483646 h 55"/>
              <a:gd name="T16" fmla="*/ 2147483646 w 60"/>
              <a:gd name="T17" fmla="*/ 2147483646 h 55"/>
              <a:gd name="T18" fmla="*/ 2147483646 w 60"/>
              <a:gd name="T19" fmla="*/ 2147483646 h 55"/>
              <a:gd name="T20" fmla="*/ 2147483646 w 60"/>
              <a:gd name="T21" fmla="*/ 2147483646 h 55"/>
              <a:gd name="T22" fmla="*/ 2147483646 w 60"/>
              <a:gd name="T23" fmla="*/ 2147483646 h 55"/>
              <a:gd name="T24" fmla="*/ 2147483646 w 60"/>
              <a:gd name="T25" fmla="*/ 2147483646 h 55"/>
              <a:gd name="T26" fmla="*/ 2147483646 w 60"/>
              <a:gd name="T27" fmla="*/ 2147483646 h 55"/>
              <a:gd name="T28" fmla="*/ 2147483646 w 60"/>
              <a:gd name="T29" fmla="*/ 2147483646 h 55"/>
              <a:gd name="T30" fmla="*/ 2147483646 w 60"/>
              <a:gd name="T31" fmla="*/ 2147483646 h 55"/>
              <a:gd name="T32" fmla="*/ 2147483646 w 60"/>
              <a:gd name="T33" fmla="*/ 2147483646 h 55"/>
              <a:gd name="T34" fmla="*/ 2147483646 w 60"/>
              <a:gd name="T35" fmla="*/ 2147483646 h 55"/>
              <a:gd name="T36" fmla="*/ 2147483646 w 60"/>
              <a:gd name="T37" fmla="*/ 2147483646 h 55"/>
              <a:gd name="T38" fmla="*/ 2147483646 w 60"/>
              <a:gd name="T39" fmla="*/ 2147483646 h 55"/>
              <a:gd name="T40" fmla="*/ 2147483646 w 60"/>
              <a:gd name="T41" fmla="*/ 0 h 55"/>
              <a:gd name="T42" fmla="*/ 2147483646 w 60"/>
              <a:gd name="T43" fmla="*/ 2147483646 h 55"/>
              <a:gd name="T44" fmla="*/ 2147483646 w 60"/>
              <a:gd name="T45" fmla="*/ 2147483646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2147483646 h 55"/>
              <a:gd name="T52" fmla="*/ 2147483646 w 60"/>
              <a:gd name="T53" fmla="*/ 2147483646 h 55"/>
              <a:gd name="T54" fmla="*/ 2147483646 w 60"/>
              <a:gd name="T55" fmla="*/ 2147483646 h 55"/>
              <a:gd name="T56" fmla="*/ 2147483646 w 60"/>
              <a:gd name="T57" fmla="*/ 2147483646 h 55"/>
              <a:gd name="T58" fmla="*/ 2147483646 w 60"/>
              <a:gd name="T59" fmla="*/ 2147483646 h 55"/>
              <a:gd name="T60" fmla="*/ 2147483646 w 60"/>
              <a:gd name="T61" fmla="*/ 2147483646 h 55"/>
              <a:gd name="T62" fmla="*/ 2147483646 w 60"/>
              <a:gd name="T63" fmla="*/ 2147483646 h 55"/>
              <a:gd name="T64" fmla="*/ 2147483646 w 60"/>
              <a:gd name="T65" fmla="*/ 2147483646 h 55"/>
              <a:gd name="T66" fmla="*/ 2147483646 w 60"/>
              <a:gd name="T67" fmla="*/ 2147483646 h 55"/>
              <a:gd name="T68" fmla="*/ 2147483646 w 60"/>
              <a:gd name="T69" fmla="*/ 2147483646 h 55"/>
              <a:gd name="T70" fmla="*/ 2147483646 w 60"/>
              <a:gd name="T71" fmla="*/ 2147483646 h 55"/>
              <a:gd name="T72" fmla="*/ 2147483646 w 60"/>
              <a:gd name="T73" fmla="*/ 2147483646 h 55"/>
              <a:gd name="T74" fmla="*/ 2147483646 w 60"/>
              <a:gd name="T75" fmla="*/ 2147483646 h 55"/>
              <a:gd name="T76" fmla="*/ 2147483646 w 60"/>
              <a:gd name="T77" fmla="*/ 2147483646 h 55"/>
              <a:gd name="T78" fmla="*/ 2147483646 w 60"/>
              <a:gd name="T79" fmla="*/ 2147483646 h 55"/>
              <a:gd name="T80" fmla="*/ 2147483646 w 60"/>
              <a:gd name="T81" fmla="*/ 2147483646 h 55"/>
              <a:gd name="T82" fmla="*/ 2147483646 w 60"/>
              <a:gd name="T83" fmla="*/ 2147483646 h 55"/>
              <a:gd name="T84" fmla="*/ 2147483646 w 60"/>
              <a:gd name="T85" fmla="*/ 2147483646 h 55"/>
              <a:gd name="T86" fmla="*/ 2147483646 w 60"/>
              <a:gd name="T87" fmla="*/ 2147483646 h 55"/>
              <a:gd name="T88" fmla="*/ 2147483646 w 60"/>
              <a:gd name="T89" fmla="*/ 2147483646 h 55"/>
              <a:gd name="T90" fmla="*/ 2147483646 w 60"/>
              <a:gd name="T91" fmla="*/ 2147483646 h 55"/>
              <a:gd name="T92" fmla="*/ 2147483646 w 60"/>
              <a:gd name="T93" fmla="*/ 2147483646 h 55"/>
              <a:gd name="T94" fmla="*/ 2147483646 w 60"/>
              <a:gd name="T95" fmla="*/ 2147483646 h 55"/>
              <a:gd name="T96" fmla="*/ 2147483646 w 60"/>
              <a:gd name="T97" fmla="*/ 2147483646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1" name="Freeform 340"/>
          <p:cNvSpPr>
            <a:spLocks/>
          </p:cNvSpPr>
          <p:nvPr/>
        </p:nvSpPr>
        <p:spPr bwMode="auto">
          <a:xfrm>
            <a:off x="7090601" y="2998950"/>
            <a:ext cx="148434" cy="100935"/>
          </a:xfrm>
          <a:custGeom>
            <a:avLst/>
            <a:gdLst>
              <a:gd name="T0" fmla="*/ 2147483646 w 20"/>
              <a:gd name="T1" fmla="*/ 2147483646 h 14"/>
              <a:gd name="T2" fmla="*/ 2147483646 w 20"/>
              <a:gd name="T3" fmla="*/ 2147483646 h 14"/>
              <a:gd name="T4" fmla="*/ 2147483646 w 20"/>
              <a:gd name="T5" fmla="*/ 0 h 14"/>
              <a:gd name="T6" fmla="*/ 2147483646 w 20"/>
              <a:gd name="T7" fmla="*/ 2147483646 h 14"/>
              <a:gd name="T8" fmla="*/ 2147483646 w 20"/>
              <a:gd name="T9" fmla="*/ 0 h 14"/>
              <a:gd name="T10" fmla="*/ 2147483646 w 20"/>
              <a:gd name="T11" fmla="*/ 0 h 14"/>
              <a:gd name="T12" fmla="*/ 2147483646 w 20"/>
              <a:gd name="T13" fmla="*/ 2147483646 h 14"/>
              <a:gd name="T14" fmla="*/ 2147483646 w 20"/>
              <a:gd name="T15" fmla="*/ 2147483646 h 14"/>
              <a:gd name="T16" fmla="*/ 0 w 20"/>
              <a:gd name="T17" fmla="*/ 2147483646 h 14"/>
              <a:gd name="T18" fmla="*/ 2147483646 w 20"/>
              <a:gd name="T19" fmla="*/ 2147483646 h 14"/>
              <a:gd name="T20" fmla="*/ 2147483646 w 20"/>
              <a:gd name="T21" fmla="*/ 2147483646 h 14"/>
              <a:gd name="T22" fmla="*/ 2147483646 w 20"/>
              <a:gd name="T23" fmla="*/ 2147483646 h 14"/>
              <a:gd name="T24" fmla="*/ 2147483646 w 20"/>
              <a:gd name="T25" fmla="*/ 2147483646 h 14"/>
              <a:gd name="T26" fmla="*/ 2147483646 w 20"/>
              <a:gd name="T27" fmla="*/ 2147483646 h 14"/>
              <a:gd name="T28" fmla="*/ 2147483646 w 20"/>
              <a:gd name="T29" fmla="*/ 2147483646 h 14"/>
              <a:gd name="T30" fmla="*/ 2147483646 w 20"/>
              <a:gd name="T31" fmla="*/ 2147483646 h 14"/>
              <a:gd name="T32" fmla="*/ 2147483646 w 20"/>
              <a:gd name="T33" fmla="*/ 2147483646 h 14"/>
              <a:gd name="T34" fmla="*/ 2147483646 w 20"/>
              <a:gd name="T35" fmla="*/ 2147483646 h 14"/>
              <a:gd name="T36" fmla="*/ 2147483646 w 20"/>
              <a:gd name="T37" fmla="*/ 2147483646 h 14"/>
              <a:gd name="T38" fmla="*/ 2147483646 w 20"/>
              <a:gd name="T39" fmla="*/ 2147483646 h 14"/>
              <a:gd name="T40" fmla="*/ 2147483646 w 20"/>
              <a:gd name="T41" fmla="*/ 2147483646 h 14"/>
              <a:gd name="T42" fmla="*/ 2147483646 w 20"/>
              <a:gd name="T43" fmla="*/ 2147483646 h 14"/>
              <a:gd name="T44" fmla="*/ 2147483646 w 20"/>
              <a:gd name="T45" fmla="*/ 2147483646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2" name="Freeform 341"/>
          <p:cNvSpPr>
            <a:spLocks/>
          </p:cNvSpPr>
          <p:nvPr/>
        </p:nvSpPr>
        <p:spPr bwMode="auto">
          <a:xfrm>
            <a:off x="7155912" y="2859422"/>
            <a:ext cx="111326" cy="94998"/>
          </a:xfrm>
          <a:custGeom>
            <a:avLst/>
            <a:gdLst>
              <a:gd name="T0" fmla="*/ 2147483646 w 90"/>
              <a:gd name="T1" fmla="*/ 2147483646 h 78"/>
              <a:gd name="T2" fmla="*/ 2147483646 w 90"/>
              <a:gd name="T3" fmla="*/ 2147483646 h 78"/>
              <a:gd name="T4" fmla="*/ 2147483646 w 90"/>
              <a:gd name="T5" fmla="*/ 2147483646 h 78"/>
              <a:gd name="T6" fmla="*/ 2147483646 w 90"/>
              <a:gd name="T7" fmla="*/ 2147483646 h 78"/>
              <a:gd name="T8" fmla="*/ 2147483646 w 90"/>
              <a:gd name="T9" fmla="*/ 2147483646 h 78"/>
              <a:gd name="T10" fmla="*/ 2147483646 w 90"/>
              <a:gd name="T11" fmla="*/ 0 h 78"/>
              <a:gd name="T12" fmla="*/ 2147483646 w 90"/>
              <a:gd name="T13" fmla="*/ 0 h 78"/>
              <a:gd name="T14" fmla="*/ 2147483646 w 90"/>
              <a:gd name="T15" fmla="*/ 0 h 78"/>
              <a:gd name="T16" fmla="*/ 0 w 90"/>
              <a:gd name="T17" fmla="*/ 2147483646 h 78"/>
              <a:gd name="T18" fmla="*/ 0 w 90"/>
              <a:gd name="T19" fmla="*/ 2147483646 h 78"/>
              <a:gd name="T20" fmla="*/ 2147483646 w 90"/>
              <a:gd name="T21" fmla="*/ 2147483646 h 78"/>
              <a:gd name="T22" fmla="*/ 2147483646 w 90"/>
              <a:gd name="T23" fmla="*/ 2147483646 h 78"/>
              <a:gd name="T24" fmla="*/ 2147483646 w 90"/>
              <a:gd name="T25" fmla="*/ 2147483646 h 78"/>
              <a:gd name="T26" fmla="*/ 2147483646 w 90"/>
              <a:gd name="T27" fmla="*/ 2147483646 h 78"/>
              <a:gd name="T28" fmla="*/ 2147483646 w 90"/>
              <a:gd name="T29" fmla="*/ 2147483646 h 78"/>
              <a:gd name="T30" fmla="*/ 2147483646 w 90"/>
              <a:gd name="T31" fmla="*/ 2147483646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3" name="Freeform 342"/>
          <p:cNvSpPr>
            <a:spLocks/>
          </p:cNvSpPr>
          <p:nvPr/>
        </p:nvSpPr>
        <p:spPr bwMode="auto">
          <a:xfrm>
            <a:off x="7151460" y="3006371"/>
            <a:ext cx="218198" cy="197418"/>
          </a:xfrm>
          <a:custGeom>
            <a:avLst/>
            <a:gdLst>
              <a:gd name="T0" fmla="*/ 2147483646 w 30"/>
              <a:gd name="T1" fmla="*/ 2147483646 h 27"/>
              <a:gd name="T2" fmla="*/ 2147483646 w 30"/>
              <a:gd name="T3" fmla="*/ 2147483646 h 27"/>
              <a:gd name="T4" fmla="*/ 2147483646 w 30"/>
              <a:gd name="T5" fmla="*/ 2147483646 h 27"/>
              <a:gd name="T6" fmla="*/ 2147483646 w 30"/>
              <a:gd name="T7" fmla="*/ 2147483646 h 27"/>
              <a:gd name="T8" fmla="*/ 2147483646 w 30"/>
              <a:gd name="T9" fmla="*/ 0 h 27"/>
              <a:gd name="T10" fmla="*/ 2147483646 w 30"/>
              <a:gd name="T11" fmla="*/ 2147483646 h 27"/>
              <a:gd name="T12" fmla="*/ 2147483646 w 30"/>
              <a:gd name="T13" fmla="*/ 2147483646 h 27"/>
              <a:gd name="T14" fmla="*/ 2147483646 w 30"/>
              <a:gd name="T15" fmla="*/ 2147483646 h 27"/>
              <a:gd name="T16" fmla="*/ 2147483646 w 30"/>
              <a:gd name="T17" fmla="*/ 2147483646 h 27"/>
              <a:gd name="T18" fmla="*/ 2147483646 w 30"/>
              <a:gd name="T19" fmla="*/ 2147483646 h 27"/>
              <a:gd name="T20" fmla="*/ 2147483646 w 30"/>
              <a:gd name="T21" fmla="*/ 2147483646 h 27"/>
              <a:gd name="T22" fmla="*/ 2147483646 w 30"/>
              <a:gd name="T23" fmla="*/ 2147483646 h 27"/>
              <a:gd name="T24" fmla="*/ 2147483646 w 30"/>
              <a:gd name="T25" fmla="*/ 2147483646 h 27"/>
              <a:gd name="T26" fmla="*/ 2147483646 w 30"/>
              <a:gd name="T27" fmla="*/ 2147483646 h 27"/>
              <a:gd name="T28" fmla="*/ 2147483646 w 30"/>
              <a:gd name="T29" fmla="*/ 2147483646 h 27"/>
              <a:gd name="T30" fmla="*/ 2147483646 w 30"/>
              <a:gd name="T31" fmla="*/ 2147483646 h 27"/>
              <a:gd name="T32" fmla="*/ 0 w 30"/>
              <a:gd name="T33" fmla="*/ 2147483646 h 27"/>
              <a:gd name="T34" fmla="*/ 2147483646 w 30"/>
              <a:gd name="T35" fmla="*/ 2147483646 h 27"/>
              <a:gd name="T36" fmla="*/ 2147483646 w 30"/>
              <a:gd name="T37" fmla="*/ 2147483646 h 27"/>
              <a:gd name="T38" fmla="*/ 2147483646 w 30"/>
              <a:gd name="T39" fmla="*/ 2147483646 h 27"/>
              <a:gd name="T40" fmla="*/ 2147483646 w 30"/>
              <a:gd name="T41" fmla="*/ 2147483646 h 27"/>
              <a:gd name="T42" fmla="*/ 2147483646 w 30"/>
              <a:gd name="T43" fmla="*/ 2147483646 h 27"/>
              <a:gd name="T44" fmla="*/ 2147483646 w 30"/>
              <a:gd name="T45" fmla="*/ 2147483646 h 27"/>
              <a:gd name="T46" fmla="*/ 2147483646 w 30"/>
              <a:gd name="T47" fmla="*/ 2147483646 h 27"/>
              <a:gd name="T48" fmla="*/ 2147483646 w 30"/>
              <a:gd name="T49" fmla="*/ 2147483646 h 27"/>
              <a:gd name="T50" fmla="*/ 2147483646 w 30"/>
              <a:gd name="T51" fmla="*/ 2147483646 h 27"/>
              <a:gd name="T52" fmla="*/ 2147483646 w 30"/>
              <a:gd name="T53" fmla="*/ 2147483646 h 27"/>
              <a:gd name="T54" fmla="*/ 2147483646 w 30"/>
              <a:gd name="T55" fmla="*/ 2147483646 h 27"/>
              <a:gd name="T56" fmla="*/ 2147483646 w 30"/>
              <a:gd name="T57" fmla="*/ 2147483646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4" name="Freeform 343"/>
          <p:cNvSpPr>
            <a:spLocks/>
          </p:cNvSpPr>
          <p:nvPr/>
        </p:nvSpPr>
        <p:spPr bwMode="auto">
          <a:xfrm>
            <a:off x="7098023" y="2926217"/>
            <a:ext cx="178121" cy="100935"/>
          </a:xfrm>
          <a:custGeom>
            <a:avLst/>
            <a:gdLst>
              <a:gd name="T0" fmla="*/ 2147483646 w 24"/>
              <a:gd name="T1" fmla="*/ 2147483646 h 14"/>
              <a:gd name="T2" fmla="*/ 2147483646 w 24"/>
              <a:gd name="T3" fmla="*/ 2147483646 h 14"/>
              <a:gd name="T4" fmla="*/ 2147483646 w 24"/>
              <a:gd name="T5" fmla="*/ 2147483646 h 14"/>
              <a:gd name="T6" fmla="*/ 2147483646 w 24"/>
              <a:gd name="T7" fmla="*/ 2147483646 h 14"/>
              <a:gd name="T8" fmla="*/ 2147483646 w 24"/>
              <a:gd name="T9" fmla="*/ 2147483646 h 14"/>
              <a:gd name="T10" fmla="*/ 2147483646 w 24"/>
              <a:gd name="T11" fmla="*/ 2147483646 h 14"/>
              <a:gd name="T12" fmla="*/ 2147483646 w 24"/>
              <a:gd name="T13" fmla="*/ 2147483646 h 14"/>
              <a:gd name="T14" fmla="*/ 2147483646 w 24"/>
              <a:gd name="T15" fmla="*/ 2147483646 h 14"/>
              <a:gd name="T16" fmla="*/ 2147483646 w 24"/>
              <a:gd name="T17" fmla="*/ 2147483646 h 14"/>
              <a:gd name="T18" fmla="*/ 2147483646 w 24"/>
              <a:gd name="T19" fmla="*/ 2147483646 h 14"/>
              <a:gd name="T20" fmla="*/ 2147483646 w 24"/>
              <a:gd name="T21" fmla="*/ 2147483646 h 14"/>
              <a:gd name="T22" fmla="*/ 2147483646 w 24"/>
              <a:gd name="T23" fmla="*/ 0 h 14"/>
              <a:gd name="T24" fmla="*/ 2147483646 w 24"/>
              <a:gd name="T25" fmla="*/ 2147483646 h 14"/>
              <a:gd name="T26" fmla="*/ 2147483646 w 24"/>
              <a:gd name="T27" fmla="*/ 2147483646 h 14"/>
              <a:gd name="T28" fmla="*/ 2147483646 w 24"/>
              <a:gd name="T29" fmla="*/ 2147483646 h 14"/>
              <a:gd name="T30" fmla="*/ 2147483646 w 24"/>
              <a:gd name="T31" fmla="*/ 2147483646 h 14"/>
              <a:gd name="T32" fmla="*/ 2147483646 w 24"/>
              <a:gd name="T33" fmla="*/ 2147483646 h 14"/>
              <a:gd name="T34" fmla="*/ 2147483646 w 24"/>
              <a:gd name="T35" fmla="*/ 2147483646 h 14"/>
              <a:gd name="T36" fmla="*/ 0 w 24"/>
              <a:gd name="T37" fmla="*/ 2147483646 h 14"/>
              <a:gd name="T38" fmla="*/ 2147483646 w 24"/>
              <a:gd name="T39" fmla="*/ 2147483646 h 14"/>
              <a:gd name="T40" fmla="*/ 2147483646 w 24"/>
              <a:gd name="T41" fmla="*/ 2147483646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5" name="Freeform 344"/>
          <p:cNvSpPr>
            <a:spLocks/>
          </p:cNvSpPr>
          <p:nvPr/>
        </p:nvSpPr>
        <p:spPr bwMode="auto">
          <a:xfrm>
            <a:off x="6254917" y="4282906"/>
            <a:ext cx="176636" cy="132107"/>
          </a:xfrm>
          <a:custGeom>
            <a:avLst/>
            <a:gdLst>
              <a:gd name="T0" fmla="*/ 2147483646 w 24"/>
              <a:gd name="T1" fmla="*/ 2147483646 h 18"/>
              <a:gd name="T2" fmla="*/ 2147483646 w 24"/>
              <a:gd name="T3" fmla="*/ 2147483646 h 18"/>
              <a:gd name="T4" fmla="*/ 2147483646 w 24"/>
              <a:gd name="T5" fmla="*/ 2147483646 h 18"/>
              <a:gd name="T6" fmla="*/ 2147483646 w 24"/>
              <a:gd name="T7" fmla="*/ 2147483646 h 18"/>
              <a:gd name="T8" fmla="*/ 2147483646 w 24"/>
              <a:gd name="T9" fmla="*/ 2147483646 h 18"/>
              <a:gd name="T10" fmla="*/ 2147483646 w 24"/>
              <a:gd name="T11" fmla="*/ 2147483646 h 18"/>
              <a:gd name="T12" fmla="*/ 2147483646 w 24"/>
              <a:gd name="T13" fmla="*/ 2147483646 h 18"/>
              <a:gd name="T14" fmla="*/ 2147483646 w 24"/>
              <a:gd name="T15" fmla="*/ 2147483646 h 18"/>
              <a:gd name="T16" fmla="*/ 2147483646 w 24"/>
              <a:gd name="T17" fmla="*/ 2147483646 h 18"/>
              <a:gd name="T18" fmla="*/ 2147483646 w 24"/>
              <a:gd name="T19" fmla="*/ 2147483646 h 18"/>
              <a:gd name="T20" fmla="*/ 2147483646 w 24"/>
              <a:gd name="T21" fmla="*/ 2147483646 h 18"/>
              <a:gd name="T22" fmla="*/ 2147483646 w 24"/>
              <a:gd name="T23" fmla="*/ 2147483646 h 18"/>
              <a:gd name="T24" fmla="*/ 2147483646 w 24"/>
              <a:gd name="T25" fmla="*/ 2147483646 h 18"/>
              <a:gd name="T26" fmla="*/ 2147483646 w 24"/>
              <a:gd name="T27" fmla="*/ 2147483646 h 18"/>
              <a:gd name="T28" fmla="*/ 2147483646 w 24"/>
              <a:gd name="T29" fmla="*/ 2147483646 h 18"/>
              <a:gd name="T30" fmla="*/ 2147483646 w 24"/>
              <a:gd name="T31" fmla="*/ 2147483646 h 18"/>
              <a:gd name="T32" fmla="*/ 2147483646 w 24"/>
              <a:gd name="T33" fmla="*/ 0 h 18"/>
              <a:gd name="T34" fmla="*/ 2147483646 w 24"/>
              <a:gd name="T35" fmla="*/ 0 h 18"/>
              <a:gd name="T36" fmla="*/ 2147483646 w 24"/>
              <a:gd name="T37" fmla="*/ 2147483646 h 18"/>
              <a:gd name="T38" fmla="*/ 2147483646 w 24"/>
              <a:gd name="T39" fmla="*/ 2147483646 h 18"/>
              <a:gd name="T40" fmla="*/ 2147483646 w 24"/>
              <a:gd name="T41" fmla="*/ 2147483646 h 18"/>
              <a:gd name="T42" fmla="*/ 0 w 24"/>
              <a:gd name="T43" fmla="*/ 2147483646 h 18"/>
              <a:gd name="T44" fmla="*/ 2147483646 w 24"/>
              <a:gd name="T45" fmla="*/ 2147483646 h 18"/>
              <a:gd name="T46" fmla="*/ 2147483646 w 24"/>
              <a:gd name="T47" fmla="*/ 2147483646 h 18"/>
              <a:gd name="T48" fmla="*/ 2147483646 w 24"/>
              <a:gd name="T49" fmla="*/ 2147483646 h 18"/>
              <a:gd name="T50" fmla="*/ 2147483646 w 24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6" name="Freeform 345"/>
          <p:cNvSpPr>
            <a:spLocks/>
          </p:cNvSpPr>
          <p:nvPr/>
        </p:nvSpPr>
        <p:spPr bwMode="auto">
          <a:xfrm>
            <a:off x="6211870" y="4187908"/>
            <a:ext cx="138044" cy="103904"/>
          </a:xfrm>
          <a:custGeom>
            <a:avLst/>
            <a:gdLst>
              <a:gd name="T0" fmla="*/ 2147483646 w 114"/>
              <a:gd name="T1" fmla="*/ 2147483646 h 85"/>
              <a:gd name="T2" fmla="*/ 2147483646 w 114"/>
              <a:gd name="T3" fmla="*/ 2147483646 h 85"/>
              <a:gd name="T4" fmla="*/ 2147483646 w 114"/>
              <a:gd name="T5" fmla="*/ 2147483646 h 85"/>
              <a:gd name="T6" fmla="*/ 2147483646 w 114"/>
              <a:gd name="T7" fmla="*/ 2147483646 h 85"/>
              <a:gd name="T8" fmla="*/ 2147483646 w 114"/>
              <a:gd name="T9" fmla="*/ 2147483646 h 85"/>
              <a:gd name="T10" fmla="*/ 2147483646 w 114"/>
              <a:gd name="T11" fmla="*/ 2147483646 h 85"/>
              <a:gd name="T12" fmla="*/ 2147483646 w 114"/>
              <a:gd name="T13" fmla="*/ 2147483646 h 85"/>
              <a:gd name="T14" fmla="*/ 2147483646 w 114"/>
              <a:gd name="T15" fmla="*/ 2147483646 h 85"/>
              <a:gd name="T16" fmla="*/ 2147483646 w 114"/>
              <a:gd name="T17" fmla="*/ 2147483646 h 85"/>
              <a:gd name="T18" fmla="*/ 2147483646 w 114"/>
              <a:gd name="T19" fmla="*/ 2147483646 h 85"/>
              <a:gd name="T20" fmla="*/ 2147483646 w 114"/>
              <a:gd name="T21" fmla="*/ 2147483646 h 85"/>
              <a:gd name="T22" fmla="*/ 2147483646 w 114"/>
              <a:gd name="T23" fmla="*/ 0 h 85"/>
              <a:gd name="T24" fmla="*/ 2147483646 w 114"/>
              <a:gd name="T25" fmla="*/ 2147483646 h 85"/>
              <a:gd name="T26" fmla="*/ 2147483646 w 114"/>
              <a:gd name="T27" fmla="*/ 2147483646 h 85"/>
              <a:gd name="T28" fmla="*/ 0 w 114"/>
              <a:gd name="T29" fmla="*/ 2147483646 h 85"/>
              <a:gd name="T30" fmla="*/ 2147483646 w 114"/>
              <a:gd name="T31" fmla="*/ 2147483646 h 85"/>
              <a:gd name="T32" fmla="*/ 2147483646 w 114"/>
              <a:gd name="T33" fmla="*/ 2147483646 h 85"/>
              <a:gd name="T34" fmla="*/ 2147483646 w 114"/>
              <a:gd name="T35" fmla="*/ 2147483646 h 85"/>
              <a:gd name="T36" fmla="*/ 2147483646 w 114"/>
              <a:gd name="T37" fmla="*/ 2147483646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7" name="Freeform 346"/>
          <p:cNvSpPr>
            <a:spLocks/>
          </p:cNvSpPr>
          <p:nvPr/>
        </p:nvSpPr>
        <p:spPr bwMode="auto">
          <a:xfrm>
            <a:off x="6219292" y="3934086"/>
            <a:ext cx="279056" cy="298352"/>
          </a:xfrm>
          <a:custGeom>
            <a:avLst/>
            <a:gdLst>
              <a:gd name="T0" fmla="*/ 2147483646 w 38"/>
              <a:gd name="T1" fmla="*/ 2147483646 h 41"/>
              <a:gd name="T2" fmla="*/ 2147483646 w 38"/>
              <a:gd name="T3" fmla="*/ 2147483646 h 41"/>
              <a:gd name="T4" fmla="*/ 2147483646 w 38"/>
              <a:gd name="T5" fmla="*/ 2147483646 h 41"/>
              <a:gd name="T6" fmla="*/ 2147483646 w 38"/>
              <a:gd name="T7" fmla="*/ 2147483646 h 41"/>
              <a:gd name="T8" fmla="*/ 2147483646 w 38"/>
              <a:gd name="T9" fmla="*/ 2147483646 h 41"/>
              <a:gd name="T10" fmla="*/ 2147483646 w 38"/>
              <a:gd name="T11" fmla="*/ 2147483646 h 41"/>
              <a:gd name="T12" fmla="*/ 2147483646 w 38"/>
              <a:gd name="T13" fmla="*/ 2147483646 h 41"/>
              <a:gd name="T14" fmla="*/ 2147483646 w 38"/>
              <a:gd name="T15" fmla="*/ 2147483646 h 41"/>
              <a:gd name="T16" fmla="*/ 2147483646 w 38"/>
              <a:gd name="T17" fmla="*/ 2147483646 h 41"/>
              <a:gd name="T18" fmla="*/ 2147483646 w 38"/>
              <a:gd name="T19" fmla="*/ 2147483646 h 41"/>
              <a:gd name="T20" fmla="*/ 2147483646 w 38"/>
              <a:gd name="T21" fmla="*/ 2147483646 h 41"/>
              <a:gd name="T22" fmla="*/ 2147483646 w 38"/>
              <a:gd name="T23" fmla="*/ 2147483646 h 41"/>
              <a:gd name="T24" fmla="*/ 2147483646 w 38"/>
              <a:gd name="T25" fmla="*/ 2147483646 h 41"/>
              <a:gd name="T26" fmla="*/ 2147483646 w 38"/>
              <a:gd name="T27" fmla="*/ 0 h 41"/>
              <a:gd name="T28" fmla="*/ 2147483646 w 38"/>
              <a:gd name="T29" fmla="*/ 2147483646 h 41"/>
              <a:gd name="T30" fmla="*/ 2147483646 w 38"/>
              <a:gd name="T31" fmla="*/ 2147483646 h 41"/>
              <a:gd name="T32" fmla="*/ 2147483646 w 38"/>
              <a:gd name="T33" fmla="*/ 2147483646 h 41"/>
              <a:gd name="T34" fmla="*/ 2147483646 w 38"/>
              <a:gd name="T35" fmla="*/ 2147483646 h 41"/>
              <a:gd name="T36" fmla="*/ 2147483646 w 38"/>
              <a:gd name="T37" fmla="*/ 2147483646 h 41"/>
              <a:gd name="T38" fmla="*/ 2147483646 w 38"/>
              <a:gd name="T39" fmla="*/ 2147483646 h 41"/>
              <a:gd name="T40" fmla="*/ 0 w 38"/>
              <a:gd name="T41" fmla="*/ 2147483646 h 41"/>
              <a:gd name="T42" fmla="*/ 2147483646 w 38"/>
              <a:gd name="T43" fmla="*/ 2147483646 h 41"/>
              <a:gd name="T44" fmla="*/ 2147483646 w 38"/>
              <a:gd name="T45" fmla="*/ 2147483646 h 41"/>
              <a:gd name="T46" fmla="*/ 2147483646 w 38"/>
              <a:gd name="T47" fmla="*/ 2147483646 h 41"/>
              <a:gd name="T48" fmla="*/ 2147483646 w 38"/>
              <a:gd name="T49" fmla="*/ 2147483646 h 41"/>
              <a:gd name="T50" fmla="*/ 2147483646 w 38"/>
              <a:gd name="T51" fmla="*/ 2147483646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8" name="Freeform 347"/>
          <p:cNvSpPr>
            <a:spLocks/>
          </p:cNvSpPr>
          <p:nvPr/>
        </p:nvSpPr>
        <p:spPr bwMode="auto">
          <a:xfrm>
            <a:off x="7179662" y="3809401"/>
            <a:ext cx="264213" cy="255307"/>
          </a:xfrm>
          <a:custGeom>
            <a:avLst/>
            <a:gdLst>
              <a:gd name="T0" fmla="*/ 0 w 36"/>
              <a:gd name="T1" fmla="*/ 2147483646 h 35"/>
              <a:gd name="T2" fmla="*/ 2147483646 w 36"/>
              <a:gd name="T3" fmla="*/ 2147483646 h 35"/>
              <a:gd name="T4" fmla="*/ 2147483646 w 36"/>
              <a:gd name="T5" fmla="*/ 2147483646 h 35"/>
              <a:gd name="T6" fmla="*/ 2147483646 w 36"/>
              <a:gd name="T7" fmla="*/ 2147483646 h 35"/>
              <a:gd name="T8" fmla="*/ 2147483646 w 36"/>
              <a:gd name="T9" fmla="*/ 2147483646 h 35"/>
              <a:gd name="T10" fmla="*/ 2147483646 w 36"/>
              <a:gd name="T11" fmla="*/ 2147483646 h 35"/>
              <a:gd name="T12" fmla="*/ 2147483646 w 36"/>
              <a:gd name="T13" fmla="*/ 2147483646 h 35"/>
              <a:gd name="T14" fmla="*/ 2147483646 w 36"/>
              <a:gd name="T15" fmla="*/ 2147483646 h 35"/>
              <a:gd name="T16" fmla="*/ 2147483646 w 36"/>
              <a:gd name="T17" fmla="*/ 2147483646 h 35"/>
              <a:gd name="T18" fmla="*/ 2147483646 w 36"/>
              <a:gd name="T19" fmla="*/ 2147483646 h 35"/>
              <a:gd name="T20" fmla="*/ 2147483646 w 36"/>
              <a:gd name="T21" fmla="*/ 2147483646 h 35"/>
              <a:gd name="T22" fmla="*/ 2147483646 w 36"/>
              <a:gd name="T23" fmla="*/ 2147483646 h 35"/>
              <a:gd name="T24" fmla="*/ 2147483646 w 36"/>
              <a:gd name="T25" fmla="*/ 2147483646 h 35"/>
              <a:gd name="T26" fmla="*/ 2147483646 w 36"/>
              <a:gd name="T27" fmla="*/ 2147483646 h 35"/>
              <a:gd name="T28" fmla="*/ 2147483646 w 36"/>
              <a:gd name="T29" fmla="*/ 2147483646 h 35"/>
              <a:gd name="T30" fmla="*/ 2147483646 w 36"/>
              <a:gd name="T31" fmla="*/ 2147483646 h 35"/>
              <a:gd name="T32" fmla="*/ 2147483646 w 36"/>
              <a:gd name="T33" fmla="*/ 2147483646 h 35"/>
              <a:gd name="T34" fmla="*/ 2147483646 w 36"/>
              <a:gd name="T35" fmla="*/ 2147483646 h 35"/>
              <a:gd name="T36" fmla="*/ 2147483646 w 36"/>
              <a:gd name="T37" fmla="*/ 2147483646 h 35"/>
              <a:gd name="T38" fmla="*/ 2147483646 w 36"/>
              <a:gd name="T39" fmla="*/ 2147483646 h 35"/>
              <a:gd name="T40" fmla="*/ 2147483646 w 36"/>
              <a:gd name="T41" fmla="*/ 0 h 35"/>
              <a:gd name="T42" fmla="*/ 2147483646 w 36"/>
              <a:gd name="T43" fmla="*/ 0 h 35"/>
              <a:gd name="T44" fmla="*/ 2147483646 w 36"/>
              <a:gd name="T45" fmla="*/ 2147483646 h 35"/>
              <a:gd name="T46" fmla="*/ 0 w 36"/>
              <a:gd name="T47" fmla="*/ 2147483646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9" name="Freeform 348"/>
          <p:cNvSpPr>
            <a:spLocks/>
          </p:cNvSpPr>
          <p:nvPr/>
        </p:nvSpPr>
        <p:spPr bwMode="auto">
          <a:xfrm>
            <a:off x="6818967" y="3764871"/>
            <a:ext cx="382960" cy="363663"/>
          </a:xfrm>
          <a:custGeom>
            <a:avLst/>
            <a:gdLst>
              <a:gd name="T0" fmla="*/ 2147483646 w 52"/>
              <a:gd name="T1" fmla="*/ 2147483646 h 50"/>
              <a:gd name="T2" fmla="*/ 2147483646 w 52"/>
              <a:gd name="T3" fmla="*/ 2147483646 h 50"/>
              <a:gd name="T4" fmla="*/ 2147483646 w 52"/>
              <a:gd name="T5" fmla="*/ 2147483646 h 50"/>
              <a:gd name="T6" fmla="*/ 0 w 52"/>
              <a:gd name="T7" fmla="*/ 2147483646 h 50"/>
              <a:gd name="T8" fmla="*/ 0 w 52"/>
              <a:gd name="T9" fmla="*/ 2147483646 h 50"/>
              <a:gd name="T10" fmla="*/ 2147483646 w 52"/>
              <a:gd name="T11" fmla="*/ 2147483646 h 50"/>
              <a:gd name="T12" fmla="*/ 2147483646 w 52"/>
              <a:gd name="T13" fmla="*/ 2147483646 h 50"/>
              <a:gd name="T14" fmla="*/ 2147483646 w 52"/>
              <a:gd name="T15" fmla="*/ 2147483646 h 50"/>
              <a:gd name="T16" fmla="*/ 2147483646 w 52"/>
              <a:gd name="T17" fmla="*/ 2147483646 h 50"/>
              <a:gd name="T18" fmla="*/ 2147483646 w 52"/>
              <a:gd name="T19" fmla="*/ 2147483646 h 50"/>
              <a:gd name="T20" fmla="*/ 2147483646 w 52"/>
              <a:gd name="T21" fmla="*/ 2147483646 h 50"/>
              <a:gd name="T22" fmla="*/ 2147483646 w 52"/>
              <a:gd name="T23" fmla="*/ 2147483646 h 50"/>
              <a:gd name="T24" fmla="*/ 2147483646 w 52"/>
              <a:gd name="T25" fmla="*/ 2147483646 h 50"/>
              <a:gd name="T26" fmla="*/ 2147483646 w 52"/>
              <a:gd name="T27" fmla="*/ 2147483646 h 50"/>
              <a:gd name="T28" fmla="*/ 2147483646 w 52"/>
              <a:gd name="T29" fmla="*/ 2147483646 h 50"/>
              <a:gd name="T30" fmla="*/ 2147483646 w 52"/>
              <a:gd name="T31" fmla="*/ 2147483646 h 50"/>
              <a:gd name="T32" fmla="*/ 2147483646 w 52"/>
              <a:gd name="T33" fmla="*/ 2147483646 h 50"/>
              <a:gd name="T34" fmla="*/ 2147483646 w 52"/>
              <a:gd name="T35" fmla="*/ 2147483646 h 50"/>
              <a:gd name="T36" fmla="*/ 2147483646 w 52"/>
              <a:gd name="T37" fmla="*/ 2147483646 h 50"/>
              <a:gd name="T38" fmla="*/ 2147483646 w 52"/>
              <a:gd name="T39" fmla="*/ 2147483646 h 50"/>
              <a:gd name="T40" fmla="*/ 2147483646 w 52"/>
              <a:gd name="T41" fmla="*/ 2147483646 h 50"/>
              <a:gd name="T42" fmla="*/ 2147483646 w 52"/>
              <a:gd name="T43" fmla="*/ 2147483646 h 50"/>
              <a:gd name="T44" fmla="*/ 2147483646 w 52"/>
              <a:gd name="T45" fmla="*/ 2147483646 h 50"/>
              <a:gd name="T46" fmla="*/ 2147483646 w 52"/>
              <a:gd name="T47" fmla="*/ 2147483646 h 50"/>
              <a:gd name="T48" fmla="*/ 2147483646 w 52"/>
              <a:gd name="T49" fmla="*/ 2147483646 h 50"/>
              <a:gd name="T50" fmla="*/ 2147483646 w 52"/>
              <a:gd name="T51" fmla="*/ 2147483646 h 50"/>
              <a:gd name="T52" fmla="*/ 2147483646 w 52"/>
              <a:gd name="T53" fmla="*/ 2147483646 h 50"/>
              <a:gd name="T54" fmla="*/ 2147483646 w 52"/>
              <a:gd name="T55" fmla="*/ 2147483646 h 50"/>
              <a:gd name="T56" fmla="*/ 2147483646 w 52"/>
              <a:gd name="T57" fmla="*/ 2147483646 h 50"/>
              <a:gd name="T58" fmla="*/ 2147483646 w 52"/>
              <a:gd name="T59" fmla="*/ 2147483646 h 50"/>
              <a:gd name="T60" fmla="*/ 2147483646 w 52"/>
              <a:gd name="T61" fmla="*/ 2147483646 h 50"/>
              <a:gd name="T62" fmla="*/ 2147483646 w 52"/>
              <a:gd name="T63" fmla="*/ 2147483646 h 50"/>
              <a:gd name="T64" fmla="*/ 2147483646 w 52"/>
              <a:gd name="T65" fmla="*/ 2147483646 h 50"/>
              <a:gd name="T66" fmla="*/ 2147483646 w 52"/>
              <a:gd name="T67" fmla="*/ 0 h 50"/>
              <a:gd name="T68" fmla="*/ 2147483646 w 52"/>
              <a:gd name="T69" fmla="*/ 2147483646 h 50"/>
              <a:gd name="T70" fmla="*/ 2147483646 w 52"/>
              <a:gd name="T71" fmla="*/ 2147483646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0" name="Freeform 349"/>
          <p:cNvSpPr>
            <a:spLocks/>
          </p:cNvSpPr>
          <p:nvPr/>
        </p:nvSpPr>
        <p:spPr bwMode="auto">
          <a:xfrm>
            <a:off x="6781858" y="3656513"/>
            <a:ext cx="96483" cy="181090"/>
          </a:xfrm>
          <a:custGeom>
            <a:avLst/>
            <a:gdLst>
              <a:gd name="T0" fmla="*/ 2147483646 w 78"/>
              <a:gd name="T1" fmla="*/ 2147483646 h 150"/>
              <a:gd name="T2" fmla="*/ 2147483646 w 78"/>
              <a:gd name="T3" fmla="*/ 2147483646 h 150"/>
              <a:gd name="T4" fmla="*/ 2147483646 w 78"/>
              <a:gd name="T5" fmla="*/ 2147483646 h 150"/>
              <a:gd name="T6" fmla="*/ 0 w 78"/>
              <a:gd name="T7" fmla="*/ 2147483646 h 150"/>
              <a:gd name="T8" fmla="*/ 0 w 78"/>
              <a:gd name="T9" fmla="*/ 2147483646 h 150"/>
              <a:gd name="T10" fmla="*/ 2147483646 w 78"/>
              <a:gd name="T11" fmla="*/ 2147483646 h 150"/>
              <a:gd name="T12" fmla="*/ 2147483646 w 78"/>
              <a:gd name="T13" fmla="*/ 2147483646 h 150"/>
              <a:gd name="T14" fmla="*/ 2147483646 w 78"/>
              <a:gd name="T15" fmla="*/ 2147483646 h 150"/>
              <a:gd name="T16" fmla="*/ 2147483646 w 78"/>
              <a:gd name="T17" fmla="*/ 2147483646 h 150"/>
              <a:gd name="T18" fmla="*/ 2147483646 w 78"/>
              <a:gd name="T19" fmla="*/ 2147483646 h 150"/>
              <a:gd name="T20" fmla="*/ 2147483646 w 78"/>
              <a:gd name="T21" fmla="*/ 2147483646 h 150"/>
              <a:gd name="T22" fmla="*/ 2147483646 w 78"/>
              <a:gd name="T23" fmla="*/ 2147483646 h 150"/>
              <a:gd name="T24" fmla="*/ 2147483646 w 78"/>
              <a:gd name="T25" fmla="*/ 2147483646 h 150"/>
              <a:gd name="T26" fmla="*/ 2147483646 w 78"/>
              <a:gd name="T27" fmla="*/ 2147483646 h 150"/>
              <a:gd name="T28" fmla="*/ 2147483646 w 78"/>
              <a:gd name="T29" fmla="*/ 2147483646 h 150"/>
              <a:gd name="T30" fmla="*/ 2147483646 w 78"/>
              <a:gd name="T31" fmla="*/ 2147483646 h 150"/>
              <a:gd name="T32" fmla="*/ 2147483646 w 78"/>
              <a:gd name="T33" fmla="*/ 2147483646 h 150"/>
              <a:gd name="T34" fmla="*/ 2147483646 w 78"/>
              <a:gd name="T35" fmla="*/ 2147483646 h 150"/>
              <a:gd name="T36" fmla="*/ 2147483646 w 78"/>
              <a:gd name="T37" fmla="*/ 0 h 150"/>
              <a:gd name="T38" fmla="*/ 2147483646 w 78"/>
              <a:gd name="T39" fmla="*/ 0 h 150"/>
              <a:gd name="T40" fmla="*/ 2147483646 w 78"/>
              <a:gd name="T41" fmla="*/ 2147483646 h 150"/>
              <a:gd name="T42" fmla="*/ 2147483646 w 78"/>
              <a:gd name="T43" fmla="*/ 2147483646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1" name="Freeform 350"/>
          <p:cNvSpPr>
            <a:spLocks/>
          </p:cNvSpPr>
          <p:nvPr/>
        </p:nvSpPr>
        <p:spPr bwMode="auto">
          <a:xfrm>
            <a:off x="6308353" y="3699560"/>
            <a:ext cx="277572" cy="212261"/>
          </a:xfrm>
          <a:custGeom>
            <a:avLst/>
            <a:gdLst>
              <a:gd name="T0" fmla="*/ 2147483646 w 228"/>
              <a:gd name="T1" fmla="*/ 2147483646 h 174"/>
              <a:gd name="T2" fmla="*/ 2147483646 w 228"/>
              <a:gd name="T3" fmla="*/ 2147483646 h 174"/>
              <a:gd name="T4" fmla="*/ 2147483646 w 228"/>
              <a:gd name="T5" fmla="*/ 2147483646 h 174"/>
              <a:gd name="T6" fmla="*/ 2147483646 w 228"/>
              <a:gd name="T7" fmla="*/ 2147483646 h 174"/>
              <a:gd name="T8" fmla="*/ 2147483646 w 228"/>
              <a:gd name="T9" fmla="*/ 2147483646 h 174"/>
              <a:gd name="T10" fmla="*/ 2147483646 w 228"/>
              <a:gd name="T11" fmla="*/ 2147483646 h 174"/>
              <a:gd name="T12" fmla="*/ 2147483646 w 228"/>
              <a:gd name="T13" fmla="*/ 2147483646 h 174"/>
              <a:gd name="T14" fmla="*/ 2147483646 w 228"/>
              <a:gd name="T15" fmla="*/ 2147483646 h 174"/>
              <a:gd name="T16" fmla="*/ 2147483646 w 228"/>
              <a:gd name="T17" fmla="*/ 2147483646 h 174"/>
              <a:gd name="T18" fmla="*/ 2147483646 w 228"/>
              <a:gd name="T19" fmla="*/ 2147483646 h 174"/>
              <a:gd name="T20" fmla="*/ 2147483646 w 228"/>
              <a:gd name="T21" fmla="*/ 2147483646 h 174"/>
              <a:gd name="T22" fmla="*/ 2147483646 w 228"/>
              <a:gd name="T23" fmla="*/ 2147483646 h 174"/>
              <a:gd name="T24" fmla="*/ 2147483646 w 228"/>
              <a:gd name="T25" fmla="*/ 2147483646 h 174"/>
              <a:gd name="T26" fmla="*/ 2147483646 w 228"/>
              <a:gd name="T27" fmla="*/ 0 h 174"/>
              <a:gd name="T28" fmla="*/ 2147483646 w 228"/>
              <a:gd name="T29" fmla="*/ 2147483646 h 174"/>
              <a:gd name="T30" fmla="*/ 2147483646 w 228"/>
              <a:gd name="T31" fmla="*/ 2147483646 h 174"/>
              <a:gd name="T32" fmla="*/ 2147483646 w 228"/>
              <a:gd name="T33" fmla="*/ 2147483646 h 174"/>
              <a:gd name="T34" fmla="*/ 2147483646 w 228"/>
              <a:gd name="T35" fmla="*/ 2147483646 h 174"/>
              <a:gd name="T36" fmla="*/ 2147483646 w 228"/>
              <a:gd name="T37" fmla="*/ 2147483646 h 174"/>
              <a:gd name="T38" fmla="*/ 0 w 228"/>
              <a:gd name="T39" fmla="*/ 2147483646 h 174"/>
              <a:gd name="T40" fmla="*/ 2147483646 w 228"/>
              <a:gd name="T41" fmla="*/ 2147483646 h 174"/>
              <a:gd name="T42" fmla="*/ 2147483646 w 228"/>
              <a:gd name="T43" fmla="*/ 2147483646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2" name="Freeform 351"/>
          <p:cNvSpPr>
            <a:spLocks/>
          </p:cNvSpPr>
          <p:nvPr/>
        </p:nvSpPr>
        <p:spPr bwMode="auto">
          <a:xfrm>
            <a:off x="6225230" y="3911820"/>
            <a:ext cx="191480" cy="166246"/>
          </a:xfrm>
          <a:custGeom>
            <a:avLst/>
            <a:gdLst>
              <a:gd name="T0" fmla="*/ 2147483646 w 26"/>
              <a:gd name="T1" fmla="*/ 2147483646 h 23"/>
              <a:gd name="T2" fmla="*/ 2147483646 w 26"/>
              <a:gd name="T3" fmla="*/ 2147483646 h 23"/>
              <a:gd name="T4" fmla="*/ 2147483646 w 26"/>
              <a:gd name="T5" fmla="*/ 2147483646 h 23"/>
              <a:gd name="T6" fmla="*/ 2147483646 w 26"/>
              <a:gd name="T7" fmla="*/ 2147483646 h 23"/>
              <a:gd name="T8" fmla="*/ 2147483646 w 26"/>
              <a:gd name="T9" fmla="*/ 2147483646 h 23"/>
              <a:gd name="T10" fmla="*/ 2147483646 w 26"/>
              <a:gd name="T11" fmla="*/ 2147483646 h 23"/>
              <a:gd name="T12" fmla="*/ 2147483646 w 26"/>
              <a:gd name="T13" fmla="*/ 0 h 23"/>
              <a:gd name="T14" fmla="*/ 2147483646 w 26"/>
              <a:gd name="T15" fmla="*/ 0 h 23"/>
              <a:gd name="T16" fmla="*/ 2147483646 w 26"/>
              <a:gd name="T17" fmla="*/ 2147483646 h 23"/>
              <a:gd name="T18" fmla="*/ 2147483646 w 26"/>
              <a:gd name="T19" fmla="*/ 2147483646 h 23"/>
              <a:gd name="T20" fmla="*/ 0 w 26"/>
              <a:gd name="T21" fmla="*/ 2147483646 h 23"/>
              <a:gd name="T22" fmla="*/ 2147483646 w 26"/>
              <a:gd name="T23" fmla="*/ 2147483646 h 23"/>
              <a:gd name="T24" fmla="*/ 2147483646 w 26"/>
              <a:gd name="T25" fmla="*/ 2147483646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3" name="Freeform 352"/>
          <p:cNvSpPr>
            <a:spLocks/>
          </p:cNvSpPr>
          <p:nvPr/>
        </p:nvSpPr>
        <p:spPr bwMode="auto">
          <a:xfrm>
            <a:off x="6234136" y="4282906"/>
            <a:ext cx="57889" cy="44530"/>
          </a:xfrm>
          <a:custGeom>
            <a:avLst/>
            <a:gdLst>
              <a:gd name="T0" fmla="*/ 2147483646 w 48"/>
              <a:gd name="T1" fmla="*/ 2147483646 h 36"/>
              <a:gd name="T2" fmla="*/ 2147483646 w 48"/>
              <a:gd name="T3" fmla="*/ 2147483646 h 36"/>
              <a:gd name="T4" fmla="*/ 2147483646 w 48"/>
              <a:gd name="T5" fmla="*/ 0 h 36"/>
              <a:gd name="T6" fmla="*/ 2147483646 w 48"/>
              <a:gd name="T7" fmla="*/ 0 h 36"/>
              <a:gd name="T8" fmla="*/ 2147483646 w 48"/>
              <a:gd name="T9" fmla="*/ 2147483646 h 36"/>
              <a:gd name="T10" fmla="*/ 0 w 48"/>
              <a:gd name="T11" fmla="*/ 2147483646 h 36"/>
              <a:gd name="T12" fmla="*/ 2147483646 w 48"/>
              <a:gd name="T13" fmla="*/ 2147483646 h 36"/>
              <a:gd name="T14" fmla="*/ 2147483646 w 48"/>
              <a:gd name="T15" fmla="*/ 2147483646 h 36"/>
              <a:gd name="T16" fmla="*/ 2147483646 w 48"/>
              <a:gd name="T17" fmla="*/ 2147483646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4" name="Freeform 353"/>
          <p:cNvSpPr>
            <a:spLocks/>
          </p:cNvSpPr>
          <p:nvPr/>
        </p:nvSpPr>
        <p:spPr bwMode="auto">
          <a:xfrm>
            <a:off x="7121773" y="4029084"/>
            <a:ext cx="379992" cy="466084"/>
          </a:xfrm>
          <a:custGeom>
            <a:avLst/>
            <a:gdLst>
              <a:gd name="T0" fmla="*/ 2147483646 w 52"/>
              <a:gd name="T1" fmla="*/ 2147483646 h 64"/>
              <a:gd name="T2" fmla="*/ 2147483646 w 52"/>
              <a:gd name="T3" fmla="*/ 2147483646 h 64"/>
              <a:gd name="T4" fmla="*/ 2147483646 w 52"/>
              <a:gd name="T5" fmla="*/ 2147483646 h 64"/>
              <a:gd name="T6" fmla="*/ 2147483646 w 52"/>
              <a:gd name="T7" fmla="*/ 2147483646 h 64"/>
              <a:gd name="T8" fmla="*/ 2147483646 w 52"/>
              <a:gd name="T9" fmla="*/ 2147483646 h 64"/>
              <a:gd name="T10" fmla="*/ 2147483646 w 52"/>
              <a:gd name="T11" fmla="*/ 2147483646 h 64"/>
              <a:gd name="T12" fmla="*/ 2147483646 w 52"/>
              <a:gd name="T13" fmla="*/ 2147483646 h 64"/>
              <a:gd name="T14" fmla="*/ 2147483646 w 52"/>
              <a:gd name="T15" fmla="*/ 2147483646 h 64"/>
              <a:gd name="T16" fmla="*/ 2147483646 w 52"/>
              <a:gd name="T17" fmla="*/ 2147483646 h 64"/>
              <a:gd name="T18" fmla="*/ 0 w 52"/>
              <a:gd name="T19" fmla="*/ 2147483646 h 64"/>
              <a:gd name="T20" fmla="*/ 2147483646 w 52"/>
              <a:gd name="T21" fmla="*/ 2147483646 h 64"/>
              <a:gd name="T22" fmla="*/ 2147483646 w 52"/>
              <a:gd name="T23" fmla="*/ 2147483646 h 64"/>
              <a:gd name="T24" fmla="*/ 2147483646 w 52"/>
              <a:gd name="T25" fmla="*/ 2147483646 h 64"/>
              <a:gd name="T26" fmla="*/ 2147483646 w 52"/>
              <a:gd name="T27" fmla="*/ 2147483646 h 64"/>
              <a:gd name="T28" fmla="*/ 2147483646 w 52"/>
              <a:gd name="T29" fmla="*/ 2147483646 h 64"/>
              <a:gd name="T30" fmla="*/ 2147483646 w 52"/>
              <a:gd name="T31" fmla="*/ 2147483646 h 64"/>
              <a:gd name="T32" fmla="*/ 2147483646 w 52"/>
              <a:gd name="T33" fmla="*/ 2147483646 h 64"/>
              <a:gd name="T34" fmla="*/ 2147483646 w 52"/>
              <a:gd name="T35" fmla="*/ 2147483646 h 64"/>
              <a:gd name="T36" fmla="*/ 2147483646 w 52"/>
              <a:gd name="T37" fmla="*/ 2147483646 h 64"/>
              <a:gd name="T38" fmla="*/ 2147483646 w 52"/>
              <a:gd name="T39" fmla="*/ 2147483646 h 64"/>
              <a:gd name="T40" fmla="*/ 2147483646 w 52"/>
              <a:gd name="T41" fmla="*/ 2147483646 h 64"/>
              <a:gd name="T42" fmla="*/ 2147483646 w 52"/>
              <a:gd name="T43" fmla="*/ 2147483646 h 64"/>
              <a:gd name="T44" fmla="*/ 2147483646 w 52"/>
              <a:gd name="T45" fmla="*/ 2147483646 h 64"/>
              <a:gd name="T46" fmla="*/ 2147483646 w 52"/>
              <a:gd name="T47" fmla="*/ 2147483646 h 64"/>
              <a:gd name="T48" fmla="*/ 2147483646 w 52"/>
              <a:gd name="T49" fmla="*/ 2147483646 h 64"/>
              <a:gd name="T50" fmla="*/ 2147483646 w 52"/>
              <a:gd name="T51" fmla="*/ 2147483646 h 64"/>
              <a:gd name="T52" fmla="*/ 2147483646 w 52"/>
              <a:gd name="T53" fmla="*/ 2147483646 h 64"/>
              <a:gd name="T54" fmla="*/ 2147483646 w 52"/>
              <a:gd name="T55" fmla="*/ 2147483646 h 64"/>
              <a:gd name="T56" fmla="*/ 2147483646 w 52"/>
              <a:gd name="T57" fmla="*/ 2147483646 h 64"/>
              <a:gd name="T58" fmla="*/ 2147483646 w 52"/>
              <a:gd name="T59" fmla="*/ 2147483646 h 64"/>
              <a:gd name="T60" fmla="*/ 2147483646 w 52"/>
              <a:gd name="T61" fmla="*/ 2147483646 h 64"/>
              <a:gd name="T62" fmla="*/ 2147483646 w 52"/>
              <a:gd name="T63" fmla="*/ 2147483646 h 64"/>
              <a:gd name="T64" fmla="*/ 2147483646 w 52"/>
              <a:gd name="T65" fmla="*/ 2147483646 h 64"/>
              <a:gd name="T66" fmla="*/ 2147483646 w 52"/>
              <a:gd name="T67" fmla="*/ 2147483646 h 64"/>
              <a:gd name="T68" fmla="*/ 2147483646 w 52"/>
              <a:gd name="T69" fmla="*/ 2147483646 h 64"/>
              <a:gd name="T70" fmla="*/ 2147483646 w 52"/>
              <a:gd name="T71" fmla="*/ 0 h 64"/>
              <a:gd name="T72" fmla="*/ 2147483646 w 52"/>
              <a:gd name="T73" fmla="*/ 2147483646 h 64"/>
              <a:gd name="T74" fmla="*/ 2147483646 w 52"/>
              <a:gd name="T75" fmla="*/ 2147483646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5" name="Freeform 354"/>
          <p:cNvSpPr>
            <a:spLocks/>
          </p:cNvSpPr>
          <p:nvPr/>
        </p:nvSpPr>
        <p:spPr bwMode="auto">
          <a:xfrm>
            <a:off x="6416709" y="4334858"/>
            <a:ext cx="139528" cy="138043"/>
          </a:xfrm>
          <a:custGeom>
            <a:avLst/>
            <a:gdLst>
              <a:gd name="T0" fmla="*/ 2147483646 w 19"/>
              <a:gd name="T1" fmla="*/ 2147483646 h 19"/>
              <a:gd name="T2" fmla="*/ 2147483646 w 19"/>
              <a:gd name="T3" fmla="*/ 2147483646 h 19"/>
              <a:gd name="T4" fmla="*/ 2147483646 w 19"/>
              <a:gd name="T5" fmla="*/ 2147483646 h 19"/>
              <a:gd name="T6" fmla="*/ 2147483646 w 19"/>
              <a:gd name="T7" fmla="*/ 2147483646 h 19"/>
              <a:gd name="T8" fmla="*/ 2147483646 w 19"/>
              <a:gd name="T9" fmla="*/ 2147483646 h 19"/>
              <a:gd name="T10" fmla="*/ 2147483646 w 19"/>
              <a:gd name="T11" fmla="*/ 2147483646 h 19"/>
              <a:gd name="T12" fmla="*/ 2147483646 w 19"/>
              <a:gd name="T13" fmla="*/ 0 h 19"/>
              <a:gd name="T14" fmla="*/ 2147483646 w 19"/>
              <a:gd name="T15" fmla="*/ 0 h 19"/>
              <a:gd name="T16" fmla="*/ 2147483646 w 19"/>
              <a:gd name="T17" fmla="*/ 0 h 19"/>
              <a:gd name="T18" fmla="*/ 2147483646 w 19"/>
              <a:gd name="T19" fmla="*/ 2147483646 h 19"/>
              <a:gd name="T20" fmla="*/ 2147483646 w 19"/>
              <a:gd name="T21" fmla="*/ 2147483646 h 19"/>
              <a:gd name="T22" fmla="*/ 2147483646 w 19"/>
              <a:gd name="T23" fmla="*/ 2147483646 h 19"/>
              <a:gd name="T24" fmla="*/ 2147483646 w 19"/>
              <a:gd name="T25" fmla="*/ 2147483646 h 19"/>
              <a:gd name="T26" fmla="*/ 0 w 19"/>
              <a:gd name="T27" fmla="*/ 2147483646 h 19"/>
              <a:gd name="T28" fmla="*/ 2147483646 w 19"/>
              <a:gd name="T29" fmla="*/ 2147483646 h 19"/>
              <a:gd name="T30" fmla="*/ 2147483646 w 19"/>
              <a:gd name="T31" fmla="*/ 2147483646 h 19"/>
              <a:gd name="T32" fmla="*/ 2147483646 w 19"/>
              <a:gd name="T33" fmla="*/ 2147483646 h 19"/>
              <a:gd name="T34" fmla="*/ 2147483646 w 19"/>
              <a:gd name="T35" fmla="*/ 2147483646 h 19"/>
              <a:gd name="T36" fmla="*/ 2147483646 w 19"/>
              <a:gd name="T37" fmla="*/ 2147483646 h 19"/>
              <a:gd name="T38" fmla="*/ 2147483646 w 19"/>
              <a:gd name="T39" fmla="*/ 2147483646 h 19"/>
              <a:gd name="T40" fmla="*/ 2147483646 w 19"/>
              <a:gd name="T41" fmla="*/ 2147483646 h 19"/>
              <a:gd name="T42" fmla="*/ 2147483646 w 19"/>
              <a:gd name="T43" fmla="*/ 2147483646 h 19"/>
              <a:gd name="T44" fmla="*/ 2147483646 w 19"/>
              <a:gd name="T45" fmla="*/ 2147483646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6" name="Freeform 355"/>
          <p:cNvSpPr>
            <a:spLocks/>
          </p:cNvSpPr>
          <p:nvPr/>
        </p:nvSpPr>
        <p:spPr bwMode="auto">
          <a:xfrm>
            <a:off x="6345461" y="4386810"/>
            <a:ext cx="99451" cy="86092"/>
          </a:xfrm>
          <a:custGeom>
            <a:avLst/>
            <a:gdLst>
              <a:gd name="T0" fmla="*/ 2147483646 w 14"/>
              <a:gd name="T1" fmla="*/ 2147483646 h 12"/>
              <a:gd name="T2" fmla="*/ 2147483646 w 14"/>
              <a:gd name="T3" fmla="*/ 2147483646 h 12"/>
              <a:gd name="T4" fmla="*/ 2147483646 w 14"/>
              <a:gd name="T5" fmla="*/ 2147483646 h 12"/>
              <a:gd name="T6" fmla="*/ 2147483646 w 14"/>
              <a:gd name="T7" fmla="*/ 2147483646 h 12"/>
              <a:gd name="T8" fmla="*/ 2147483646 w 14"/>
              <a:gd name="T9" fmla="*/ 2147483646 h 12"/>
              <a:gd name="T10" fmla="*/ 2147483646 w 14"/>
              <a:gd name="T11" fmla="*/ 0 h 12"/>
              <a:gd name="T12" fmla="*/ 2147483646 w 14"/>
              <a:gd name="T13" fmla="*/ 2147483646 h 12"/>
              <a:gd name="T14" fmla="*/ 2147483646 w 14"/>
              <a:gd name="T15" fmla="*/ 2147483646 h 12"/>
              <a:gd name="T16" fmla="*/ 0 w 14"/>
              <a:gd name="T17" fmla="*/ 2147483646 h 12"/>
              <a:gd name="T18" fmla="*/ 2147483646 w 14"/>
              <a:gd name="T19" fmla="*/ 2147483646 h 12"/>
              <a:gd name="T20" fmla="*/ 2147483646 w 14"/>
              <a:gd name="T21" fmla="*/ 2147483646 h 12"/>
              <a:gd name="T22" fmla="*/ 2147483646 w 14"/>
              <a:gd name="T23" fmla="*/ 2147483646 h 12"/>
              <a:gd name="T24" fmla="*/ 2147483646 w 14"/>
              <a:gd name="T25" fmla="*/ 2147483646 h 12"/>
              <a:gd name="T26" fmla="*/ 2147483646 w 14"/>
              <a:gd name="T27" fmla="*/ 2147483646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7" name="Freeform 356"/>
          <p:cNvSpPr>
            <a:spLocks/>
          </p:cNvSpPr>
          <p:nvPr/>
        </p:nvSpPr>
        <p:spPr bwMode="auto">
          <a:xfrm>
            <a:off x="6299447" y="4357123"/>
            <a:ext cx="74217" cy="65311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2147483646 w 60"/>
              <a:gd name="T5" fmla="*/ 2147483646 h 54"/>
              <a:gd name="T6" fmla="*/ 2147483646 w 60"/>
              <a:gd name="T7" fmla="*/ 0 h 54"/>
              <a:gd name="T8" fmla="*/ 2147483646 w 60"/>
              <a:gd name="T9" fmla="*/ 0 h 54"/>
              <a:gd name="T10" fmla="*/ 2147483646 w 60"/>
              <a:gd name="T11" fmla="*/ 2147483646 h 54"/>
              <a:gd name="T12" fmla="*/ 0 w 60"/>
              <a:gd name="T13" fmla="*/ 2147483646 h 54"/>
              <a:gd name="T14" fmla="*/ 2147483646 w 60"/>
              <a:gd name="T15" fmla="*/ 2147483646 h 54"/>
              <a:gd name="T16" fmla="*/ 2147483646 w 60"/>
              <a:gd name="T17" fmla="*/ 2147483646 h 54"/>
              <a:gd name="T18" fmla="*/ 2147483646 w 60"/>
              <a:gd name="T19" fmla="*/ 2147483646 h 54"/>
              <a:gd name="T20" fmla="*/ 2147483646 w 60"/>
              <a:gd name="T21" fmla="*/ 2147483646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" name="Rectangle 357"/>
          <p:cNvSpPr>
            <a:spLocks noChangeArrowheads="1"/>
          </p:cNvSpPr>
          <p:nvPr/>
        </p:nvSpPr>
        <p:spPr bwMode="auto">
          <a:xfrm>
            <a:off x="6407803" y="3911820"/>
            <a:ext cx="8906" cy="22266"/>
          </a:xfrm>
          <a:prstGeom prst="rect">
            <a:avLst/>
          </a:pr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9" name="Freeform 358"/>
          <p:cNvSpPr>
            <a:spLocks/>
          </p:cNvSpPr>
          <p:nvPr/>
        </p:nvSpPr>
        <p:spPr bwMode="auto">
          <a:xfrm>
            <a:off x="6407803" y="3656513"/>
            <a:ext cx="479443" cy="472021"/>
          </a:xfrm>
          <a:custGeom>
            <a:avLst/>
            <a:gdLst>
              <a:gd name="T0" fmla="*/ 2147483646 w 390"/>
              <a:gd name="T1" fmla="*/ 2147483646 h 390"/>
              <a:gd name="T2" fmla="*/ 2147483646 w 390"/>
              <a:gd name="T3" fmla="*/ 2147483646 h 390"/>
              <a:gd name="T4" fmla="*/ 2147483646 w 390"/>
              <a:gd name="T5" fmla="*/ 2147483646 h 390"/>
              <a:gd name="T6" fmla="*/ 2147483646 w 390"/>
              <a:gd name="T7" fmla="*/ 2147483646 h 390"/>
              <a:gd name="T8" fmla="*/ 2147483646 w 390"/>
              <a:gd name="T9" fmla="*/ 2147483646 h 390"/>
              <a:gd name="T10" fmla="*/ 2147483646 w 390"/>
              <a:gd name="T11" fmla="*/ 2147483646 h 390"/>
              <a:gd name="T12" fmla="*/ 2147483646 w 390"/>
              <a:gd name="T13" fmla="*/ 2147483646 h 390"/>
              <a:gd name="T14" fmla="*/ 2147483646 w 390"/>
              <a:gd name="T15" fmla="*/ 2147483646 h 390"/>
              <a:gd name="T16" fmla="*/ 2147483646 w 390"/>
              <a:gd name="T17" fmla="*/ 2147483646 h 390"/>
              <a:gd name="T18" fmla="*/ 2147483646 w 390"/>
              <a:gd name="T19" fmla="*/ 2147483646 h 390"/>
              <a:gd name="T20" fmla="*/ 2147483646 w 390"/>
              <a:gd name="T21" fmla="*/ 2147483646 h 390"/>
              <a:gd name="T22" fmla="*/ 2147483646 w 390"/>
              <a:gd name="T23" fmla="*/ 2147483646 h 390"/>
              <a:gd name="T24" fmla="*/ 2147483646 w 390"/>
              <a:gd name="T25" fmla="*/ 2147483646 h 390"/>
              <a:gd name="T26" fmla="*/ 2147483646 w 390"/>
              <a:gd name="T27" fmla="*/ 2147483646 h 390"/>
              <a:gd name="T28" fmla="*/ 2147483646 w 390"/>
              <a:gd name="T29" fmla="*/ 2147483646 h 390"/>
              <a:gd name="T30" fmla="*/ 2147483646 w 390"/>
              <a:gd name="T31" fmla="*/ 2147483646 h 390"/>
              <a:gd name="T32" fmla="*/ 2147483646 w 390"/>
              <a:gd name="T33" fmla="*/ 2147483646 h 390"/>
              <a:gd name="T34" fmla="*/ 2147483646 w 390"/>
              <a:gd name="T35" fmla="*/ 2147483646 h 390"/>
              <a:gd name="T36" fmla="*/ 2147483646 w 390"/>
              <a:gd name="T37" fmla="*/ 2147483646 h 390"/>
              <a:gd name="T38" fmla="*/ 2147483646 w 390"/>
              <a:gd name="T39" fmla="*/ 2147483646 h 390"/>
              <a:gd name="T40" fmla="*/ 2147483646 w 390"/>
              <a:gd name="T41" fmla="*/ 2147483646 h 390"/>
              <a:gd name="T42" fmla="*/ 2147483646 w 390"/>
              <a:gd name="T43" fmla="*/ 2147483646 h 390"/>
              <a:gd name="T44" fmla="*/ 2147483646 w 390"/>
              <a:gd name="T45" fmla="*/ 2147483646 h 390"/>
              <a:gd name="T46" fmla="*/ 2147483646 w 390"/>
              <a:gd name="T47" fmla="*/ 2147483646 h 390"/>
              <a:gd name="T48" fmla="*/ 2147483646 w 390"/>
              <a:gd name="T49" fmla="*/ 0 h 390"/>
              <a:gd name="T50" fmla="*/ 2147483646 w 390"/>
              <a:gd name="T51" fmla="*/ 2147483646 h 390"/>
              <a:gd name="T52" fmla="*/ 2147483646 w 390"/>
              <a:gd name="T53" fmla="*/ 2147483646 h 390"/>
              <a:gd name="T54" fmla="*/ 2147483646 w 390"/>
              <a:gd name="T55" fmla="*/ 2147483646 h 390"/>
              <a:gd name="T56" fmla="*/ 2147483646 w 390"/>
              <a:gd name="T57" fmla="*/ 2147483646 h 390"/>
              <a:gd name="T58" fmla="*/ 2147483646 w 390"/>
              <a:gd name="T59" fmla="*/ 2147483646 h 390"/>
              <a:gd name="T60" fmla="*/ 2147483646 w 390"/>
              <a:gd name="T61" fmla="*/ 2147483646 h 390"/>
              <a:gd name="T62" fmla="*/ 2147483646 w 390"/>
              <a:gd name="T63" fmla="*/ 2147483646 h 390"/>
              <a:gd name="T64" fmla="*/ 2147483646 w 390"/>
              <a:gd name="T65" fmla="*/ 2147483646 h 390"/>
              <a:gd name="T66" fmla="*/ 2147483646 w 390"/>
              <a:gd name="T67" fmla="*/ 2147483646 h 390"/>
              <a:gd name="T68" fmla="*/ 2147483646 w 390"/>
              <a:gd name="T69" fmla="*/ 2147483646 h 390"/>
              <a:gd name="T70" fmla="*/ 2147483646 w 390"/>
              <a:gd name="T71" fmla="*/ 2147483646 h 390"/>
              <a:gd name="T72" fmla="*/ 2147483646 w 390"/>
              <a:gd name="T73" fmla="*/ 2147483646 h 390"/>
              <a:gd name="T74" fmla="*/ 2147483646 w 390"/>
              <a:gd name="T75" fmla="*/ 2147483646 h 390"/>
              <a:gd name="T76" fmla="*/ 2147483646 w 390"/>
              <a:gd name="T77" fmla="*/ 2147483646 h 390"/>
              <a:gd name="T78" fmla="*/ 0 w 390"/>
              <a:gd name="T79" fmla="*/ 2147483646 h 390"/>
              <a:gd name="T80" fmla="*/ 2147483646 w 390"/>
              <a:gd name="T81" fmla="*/ 2147483646 h 390"/>
              <a:gd name="T82" fmla="*/ 2147483646 w 390"/>
              <a:gd name="T83" fmla="*/ 2147483646 h 390"/>
              <a:gd name="T84" fmla="*/ 2147483646 w 390"/>
              <a:gd name="T85" fmla="*/ 2147483646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rgbClr val="DAD9D6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60" name="Freeform 359"/>
          <p:cNvSpPr>
            <a:spLocks/>
          </p:cNvSpPr>
          <p:nvPr/>
        </p:nvSpPr>
        <p:spPr bwMode="auto">
          <a:xfrm>
            <a:off x="6407803" y="3656513"/>
            <a:ext cx="479443" cy="472021"/>
          </a:xfrm>
          <a:custGeom>
            <a:avLst/>
            <a:gdLst>
              <a:gd name="T0" fmla="*/ 2147483646 w 390"/>
              <a:gd name="T1" fmla="*/ 2147483646 h 390"/>
              <a:gd name="T2" fmla="*/ 2147483646 w 390"/>
              <a:gd name="T3" fmla="*/ 2147483646 h 390"/>
              <a:gd name="T4" fmla="*/ 2147483646 w 390"/>
              <a:gd name="T5" fmla="*/ 2147483646 h 390"/>
              <a:gd name="T6" fmla="*/ 2147483646 w 390"/>
              <a:gd name="T7" fmla="*/ 2147483646 h 390"/>
              <a:gd name="T8" fmla="*/ 2147483646 w 390"/>
              <a:gd name="T9" fmla="*/ 2147483646 h 390"/>
              <a:gd name="T10" fmla="*/ 2147483646 w 390"/>
              <a:gd name="T11" fmla="*/ 2147483646 h 390"/>
              <a:gd name="T12" fmla="*/ 2147483646 w 390"/>
              <a:gd name="T13" fmla="*/ 2147483646 h 390"/>
              <a:gd name="T14" fmla="*/ 2147483646 w 390"/>
              <a:gd name="T15" fmla="*/ 2147483646 h 390"/>
              <a:gd name="T16" fmla="*/ 2147483646 w 390"/>
              <a:gd name="T17" fmla="*/ 2147483646 h 390"/>
              <a:gd name="T18" fmla="*/ 2147483646 w 390"/>
              <a:gd name="T19" fmla="*/ 2147483646 h 390"/>
              <a:gd name="T20" fmla="*/ 2147483646 w 390"/>
              <a:gd name="T21" fmla="*/ 2147483646 h 390"/>
              <a:gd name="T22" fmla="*/ 2147483646 w 390"/>
              <a:gd name="T23" fmla="*/ 2147483646 h 390"/>
              <a:gd name="T24" fmla="*/ 2147483646 w 390"/>
              <a:gd name="T25" fmla="*/ 2147483646 h 390"/>
              <a:gd name="T26" fmla="*/ 2147483646 w 390"/>
              <a:gd name="T27" fmla="*/ 2147483646 h 390"/>
              <a:gd name="T28" fmla="*/ 2147483646 w 390"/>
              <a:gd name="T29" fmla="*/ 2147483646 h 390"/>
              <a:gd name="T30" fmla="*/ 2147483646 w 390"/>
              <a:gd name="T31" fmla="*/ 2147483646 h 390"/>
              <a:gd name="T32" fmla="*/ 2147483646 w 390"/>
              <a:gd name="T33" fmla="*/ 2147483646 h 390"/>
              <a:gd name="T34" fmla="*/ 2147483646 w 390"/>
              <a:gd name="T35" fmla="*/ 2147483646 h 390"/>
              <a:gd name="T36" fmla="*/ 2147483646 w 390"/>
              <a:gd name="T37" fmla="*/ 2147483646 h 390"/>
              <a:gd name="T38" fmla="*/ 2147483646 w 390"/>
              <a:gd name="T39" fmla="*/ 2147483646 h 390"/>
              <a:gd name="T40" fmla="*/ 2147483646 w 390"/>
              <a:gd name="T41" fmla="*/ 2147483646 h 390"/>
              <a:gd name="T42" fmla="*/ 2147483646 w 390"/>
              <a:gd name="T43" fmla="*/ 2147483646 h 390"/>
              <a:gd name="T44" fmla="*/ 2147483646 w 390"/>
              <a:gd name="T45" fmla="*/ 2147483646 h 390"/>
              <a:gd name="T46" fmla="*/ 2147483646 w 390"/>
              <a:gd name="T47" fmla="*/ 2147483646 h 390"/>
              <a:gd name="T48" fmla="*/ 2147483646 w 390"/>
              <a:gd name="T49" fmla="*/ 0 h 390"/>
              <a:gd name="T50" fmla="*/ 2147483646 w 390"/>
              <a:gd name="T51" fmla="*/ 2147483646 h 390"/>
              <a:gd name="T52" fmla="*/ 2147483646 w 390"/>
              <a:gd name="T53" fmla="*/ 2147483646 h 390"/>
              <a:gd name="T54" fmla="*/ 2147483646 w 390"/>
              <a:gd name="T55" fmla="*/ 2147483646 h 390"/>
              <a:gd name="T56" fmla="*/ 2147483646 w 390"/>
              <a:gd name="T57" fmla="*/ 2147483646 h 390"/>
              <a:gd name="T58" fmla="*/ 2147483646 w 390"/>
              <a:gd name="T59" fmla="*/ 2147483646 h 390"/>
              <a:gd name="T60" fmla="*/ 2147483646 w 390"/>
              <a:gd name="T61" fmla="*/ 2147483646 h 390"/>
              <a:gd name="T62" fmla="*/ 2147483646 w 390"/>
              <a:gd name="T63" fmla="*/ 2147483646 h 390"/>
              <a:gd name="T64" fmla="*/ 2147483646 w 390"/>
              <a:gd name="T65" fmla="*/ 2147483646 h 390"/>
              <a:gd name="T66" fmla="*/ 2147483646 w 390"/>
              <a:gd name="T67" fmla="*/ 2147483646 h 390"/>
              <a:gd name="T68" fmla="*/ 2147483646 w 390"/>
              <a:gd name="T69" fmla="*/ 2147483646 h 390"/>
              <a:gd name="T70" fmla="*/ 2147483646 w 390"/>
              <a:gd name="T71" fmla="*/ 2147483646 h 390"/>
              <a:gd name="T72" fmla="*/ 2147483646 w 390"/>
              <a:gd name="T73" fmla="*/ 2147483646 h 390"/>
              <a:gd name="T74" fmla="*/ 2147483646 w 390"/>
              <a:gd name="T75" fmla="*/ 2147483646 h 390"/>
              <a:gd name="T76" fmla="*/ 2147483646 w 390"/>
              <a:gd name="T77" fmla="*/ 2147483646 h 390"/>
              <a:gd name="T78" fmla="*/ 0 w 390"/>
              <a:gd name="T79" fmla="*/ 2147483646 h 390"/>
              <a:gd name="T80" fmla="*/ 2147483646 w 390"/>
              <a:gd name="T81" fmla="*/ 2147483646 h 390"/>
              <a:gd name="T82" fmla="*/ 2147483646 w 390"/>
              <a:gd name="T83" fmla="*/ 2147483646 h 390"/>
              <a:gd name="T84" fmla="*/ 2147483646 w 390"/>
              <a:gd name="T85" fmla="*/ 2147483646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61" name="Freeform 360"/>
          <p:cNvSpPr>
            <a:spLocks/>
          </p:cNvSpPr>
          <p:nvPr/>
        </p:nvSpPr>
        <p:spPr bwMode="auto">
          <a:xfrm>
            <a:off x="7090601" y="2290918"/>
            <a:ext cx="249370" cy="547723"/>
          </a:xfrm>
          <a:custGeom>
            <a:avLst/>
            <a:gdLst>
              <a:gd name="T0" fmla="*/ 2147483646 w 34"/>
              <a:gd name="T1" fmla="*/ 2147483646 h 75"/>
              <a:gd name="T2" fmla="*/ 2147483646 w 34"/>
              <a:gd name="T3" fmla="*/ 2147483646 h 75"/>
              <a:gd name="T4" fmla="*/ 2147483646 w 34"/>
              <a:gd name="T5" fmla="*/ 2147483646 h 75"/>
              <a:gd name="T6" fmla="*/ 2147483646 w 34"/>
              <a:gd name="T7" fmla="*/ 2147483646 h 75"/>
              <a:gd name="T8" fmla="*/ 2147483646 w 34"/>
              <a:gd name="T9" fmla="*/ 2147483646 h 75"/>
              <a:gd name="T10" fmla="*/ 2147483646 w 34"/>
              <a:gd name="T11" fmla="*/ 2147483646 h 75"/>
              <a:gd name="T12" fmla="*/ 2147483646 w 34"/>
              <a:gd name="T13" fmla="*/ 2147483646 h 75"/>
              <a:gd name="T14" fmla="*/ 2147483646 w 34"/>
              <a:gd name="T15" fmla="*/ 2147483646 h 75"/>
              <a:gd name="T16" fmla="*/ 2147483646 w 34"/>
              <a:gd name="T17" fmla="*/ 2147483646 h 75"/>
              <a:gd name="T18" fmla="*/ 2147483646 w 34"/>
              <a:gd name="T19" fmla="*/ 2147483646 h 75"/>
              <a:gd name="T20" fmla="*/ 2147483646 w 34"/>
              <a:gd name="T21" fmla="*/ 2147483646 h 75"/>
              <a:gd name="T22" fmla="*/ 2147483646 w 34"/>
              <a:gd name="T23" fmla="*/ 2147483646 h 75"/>
              <a:gd name="T24" fmla="*/ 2147483646 w 34"/>
              <a:gd name="T25" fmla="*/ 2147483646 h 75"/>
              <a:gd name="T26" fmla="*/ 2147483646 w 34"/>
              <a:gd name="T27" fmla="*/ 2147483646 h 75"/>
              <a:gd name="T28" fmla="*/ 2147483646 w 34"/>
              <a:gd name="T29" fmla="*/ 2147483646 h 75"/>
              <a:gd name="T30" fmla="*/ 2147483646 w 34"/>
              <a:gd name="T31" fmla="*/ 2147483646 h 75"/>
              <a:gd name="T32" fmla="*/ 2147483646 w 34"/>
              <a:gd name="T33" fmla="*/ 2147483646 h 75"/>
              <a:gd name="T34" fmla="*/ 2147483646 w 34"/>
              <a:gd name="T35" fmla="*/ 2147483646 h 75"/>
              <a:gd name="T36" fmla="*/ 2147483646 w 34"/>
              <a:gd name="T37" fmla="*/ 2147483646 h 75"/>
              <a:gd name="T38" fmla="*/ 2147483646 w 34"/>
              <a:gd name="T39" fmla="*/ 2147483646 h 75"/>
              <a:gd name="T40" fmla="*/ 2147483646 w 34"/>
              <a:gd name="T41" fmla="*/ 2147483646 h 75"/>
              <a:gd name="T42" fmla="*/ 2147483646 w 34"/>
              <a:gd name="T43" fmla="*/ 0 h 75"/>
              <a:gd name="T44" fmla="*/ 2147483646 w 34"/>
              <a:gd name="T45" fmla="*/ 2147483646 h 75"/>
              <a:gd name="T46" fmla="*/ 2147483646 w 34"/>
              <a:gd name="T47" fmla="*/ 2147483646 h 75"/>
              <a:gd name="T48" fmla="*/ 2147483646 w 34"/>
              <a:gd name="T49" fmla="*/ 2147483646 h 75"/>
              <a:gd name="T50" fmla="*/ 2147483646 w 34"/>
              <a:gd name="T51" fmla="*/ 2147483646 h 75"/>
              <a:gd name="T52" fmla="*/ 2147483646 w 34"/>
              <a:gd name="T53" fmla="*/ 2147483646 h 75"/>
              <a:gd name="T54" fmla="*/ 2147483646 w 34"/>
              <a:gd name="T55" fmla="*/ 2147483646 h 75"/>
              <a:gd name="T56" fmla="*/ 2147483646 w 34"/>
              <a:gd name="T57" fmla="*/ 2147483646 h 75"/>
              <a:gd name="T58" fmla="*/ 2147483646 w 34"/>
              <a:gd name="T59" fmla="*/ 2147483646 h 75"/>
              <a:gd name="T60" fmla="*/ 2147483646 w 34"/>
              <a:gd name="T61" fmla="*/ 2147483646 h 75"/>
              <a:gd name="T62" fmla="*/ 2147483646 w 34"/>
              <a:gd name="T63" fmla="*/ 2147483646 h 75"/>
              <a:gd name="T64" fmla="*/ 0 w 34"/>
              <a:gd name="T65" fmla="*/ 2147483646 h 75"/>
              <a:gd name="T66" fmla="*/ 2147483646 w 34"/>
              <a:gd name="T67" fmla="*/ 2147483646 h 75"/>
              <a:gd name="T68" fmla="*/ 2147483646 w 34"/>
              <a:gd name="T69" fmla="*/ 2147483646 h 75"/>
              <a:gd name="T70" fmla="*/ 2147483646 w 34"/>
              <a:gd name="T71" fmla="*/ 2147483646 h 75"/>
              <a:gd name="T72" fmla="*/ 2147483646 w 34"/>
              <a:gd name="T73" fmla="*/ 2147483646 h 75"/>
              <a:gd name="T74" fmla="*/ 2147483646 w 34"/>
              <a:gd name="T75" fmla="*/ 2147483646 h 75"/>
              <a:gd name="T76" fmla="*/ 2147483646 w 34"/>
              <a:gd name="T77" fmla="*/ 2147483646 h 75"/>
              <a:gd name="T78" fmla="*/ 2147483646 w 34"/>
              <a:gd name="T79" fmla="*/ 2147483646 h 75"/>
              <a:gd name="T80" fmla="*/ 2147483646 w 34"/>
              <a:gd name="T81" fmla="*/ 2147483646 h 75"/>
              <a:gd name="T82" fmla="*/ 2147483646 w 34"/>
              <a:gd name="T83" fmla="*/ 2147483646 h 75"/>
              <a:gd name="T84" fmla="*/ 2147483646 w 34"/>
              <a:gd name="T85" fmla="*/ 2147483646 h 75"/>
              <a:gd name="T86" fmla="*/ 2147483646 w 34"/>
              <a:gd name="T87" fmla="*/ 2147483646 h 75"/>
              <a:gd name="T88" fmla="*/ 2147483646 w 34"/>
              <a:gd name="T89" fmla="*/ 2147483646 h 75"/>
              <a:gd name="T90" fmla="*/ 2147483646 w 34"/>
              <a:gd name="T91" fmla="*/ 2147483646 h 75"/>
              <a:gd name="T92" fmla="*/ 2147483646 w 34"/>
              <a:gd name="T93" fmla="*/ 2147483646 h 75"/>
              <a:gd name="T94" fmla="*/ 2147483646 w 34"/>
              <a:gd name="T95" fmla="*/ 2147483646 h 75"/>
              <a:gd name="T96" fmla="*/ 2147483646 w 34"/>
              <a:gd name="T97" fmla="*/ 2147483646 h 75"/>
              <a:gd name="T98" fmla="*/ 2147483646 w 34"/>
              <a:gd name="T99" fmla="*/ 2147483646 h 75"/>
              <a:gd name="T100" fmla="*/ 2147483646 w 34"/>
              <a:gd name="T101" fmla="*/ 2147483646 h 75"/>
              <a:gd name="T102" fmla="*/ 2147483646 w 34"/>
              <a:gd name="T103" fmla="*/ 2147483646 h 75"/>
              <a:gd name="T104" fmla="*/ 2147483646 w 34"/>
              <a:gd name="T105" fmla="*/ 2147483646 h 75"/>
              <a:gd name="T106" fmla="*/ 2147483646 w 34"/>
              <a:gd name="T107" fmla="*/ 2147483646 h 75"/>
              <a:gd name="T108" fmla="*/ 2147483646 w 34"/>
              <a:gd name="T109" fmla="*/ 2147483646 h 75"/>
              <a:gd name="T110" fmla="*/ 2147483646 w 34"/>
              <a:gd name="T111" fmla="*/ 2147483646 h 75"/>
              <a:gd name="T112" fmla="*/ 2147483646 w 34"/>
              <a:gd name="T113" fmla="*/ 2147483646 h 75"/>
              <a:gd name="T114" fmla="*/ 2147483646 w 34"/>
              <a:gd name="T115" fmla="*/ 2147483646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62" name="Freeform 361"/>
          <p:cNvSpPr>
            <a:spLocks/>
          </p:cNvSpPr>
          <p:nvPr/>
        </p:nvSpPr>
        <p:spPr bwMode="auto">
          <a:xfrm>
            <a:off x="7347393" y="3159259"/>
            <a:ext cx="14843" cy="7421"/>
          </a:xfrm>
          <a:custGeom>
            <a:avLst/>
            <a:gdLst>
              <a:gd name="T0" fmla="*/ 2147483646 w 12"/>
              <a:gd name="T1" fmla="*/ 2147483646 h 6"/>
              <a:gd name="T2" fmla="*/ 0 w 12"/>
              <a:gd name="T3" fmla="*/ 0 h 6"/>
              <a:gd name="T4" fmla="*/ 0 w 12"/>
              <a:gd name="T5" fmla="*/ 2147483646 h 6"/>
              <a:gd name="T6" fmla="*/ 2147483646 w 12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rgbClr val="DAD9D6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63" name="Freeform 362"/>
          <p:cNvSpPr>
            <a:spLocks/>
          </p:cNvSpPr>
          <p:nvPr/>
        </p:nvSpPr>
        <p:spPr bwMode="auto">
          <a:xfrm>
            <a:off x="7255561" y="1700808"/>
            <a:ext cx="3546094" cy="1898475"/>
          </a:xfrm>
          <a:custGeom>
            <a:avLst/>
            <a:gdLst>
              <a:gd name="T0" fmla="*/ 2147483646 w 483"/>
              <a:gd name="T1" fmla="*/ 2147483646 h 260"/>
              <a:gd name="T2" fmla="*/ 2147483646 w 483"/>
              <a:gd name="T3" fmla="*/ 2147483646 h 260"/>
              <a:gd name="T4" fmla="*/ 2147483646 w 483"/>
              <a:gd name="T5" fmla="*/ 2147483646 h 260"/>
              <a:gd name="T6" fmla="*/ 2147483646 w 483"/>
              <a:gd name="T7" fmla="*/ 2147483646 h 260"/>
              <a:gd name="T8" fmla="*/ 2147483646 w 483"/>
              <a:gd name="T9" fmla="*/ 2147483646 h 260"/>
              <a:gd name="T10" fmla="*/ 2147483646 w 483"/>
              <a:gd name="T11" fmla="*/ 2147483646 h 260"/>
              <a:gd name="T12" fmla="*/ 2147483646 w 483"/>
              <a:gd name="T13" fmla="*/ 2147483646 h 260"/>
              <a:gd name="T14" fmla="*/ 2147483646 w 483"/>
              <a:gd name="T15" fmla="*/ 2147483646 h 260"/>
              <a:gd name="T16" fmla="*/ 2147483646 w 483"/>
              <a:gd name="T17" fmla="*/ 2147483646 h 260"/>
              <a:gd name="T18" fmla="*/ 2147483646 w 483"/>
              <a:gd name="T19" fmla="*/ 2147483646 h 260"/>
              <a:gd name="T20" fmla="*/ 2147483646 w 483"/>
              <a:gd name="T21" fmla="*/ 2147483646 h 260"/>
              <a:gd name="T22" fmla="*/ 2147483646 w 483"/>
              <a:gd name="T23" fmla="*/ 2147483646 h 260"/>
              <a:gd name="T24" fmla="*/ 2147483646 w 483"/>
              <a:gd name="T25" fmla="*/ 2147483646 h 260"/>
              <a:gd name="T26" fmla="*/ 2147483646 w 483"/>
              <a:gd name="T27" fmla="*/ 2147483646 h 260"/>
              <a:gd name="T28" fmla="*/ 2147483646 w 483"/>
              <a:gd name="T29" fmla="*/ 2147483646 h 260"/>
              <a:gd name="T30" fmla="*/ 2147483646 w 483"/>
              <a:gd name="T31" fmla="*/ 2147483646 h 260"/>
              <a:gd name="T32" fmla="*/ 2147483646 w 483"/>
              <a:gd name="T33" fmla="*/ 2147483646 h 260"/>
              <a:gd name="T34" fmla="*/ 2147483646 w 483"/>
              <a:gd name="T35" fmla="*/ 2147483646 h 260"/>
              <a:gd name="T36" fmla="*/ 2147483646 w 483"/>
              <a:gd name="T37" fmla="*/ 2147483646 h 260"/>
              <a:gd name="T38" fmla="*/ 2147483646 w 483"/>
              <a:gd name="T39" fmla="*/ 2147483646 h 260"/>
              <a:gd name="T40" fmla="*/ 2147483646 w 483"/>
              <a:gd name="T41" fmla="*/ 2147483646 h 260"/>
              <a:gd name="T42" fmla="*/ 2147483646 w 483"/>
              <a:gd name="T43" fmla="*/ 2147483646 h 260"/>
              <a:gd name="T44" fmla="*/ 2147483646 w 483"/>
              <a:gd name="T45" fmla="*/ 2147483646 h 260"/>
              <a:gd name="T46" fmla="*/ 2147483646 w 483"/>
              <a:gd name="T47" fmla="*/ 2147483646 h 260"/>
              <a:gd name="T48" fmla="*/ 2147483646 w 483"/>
              <a:gd name="T49" fmla="*/ 2147483646 h 260"/>
              <a:gd name="T50" fmla="*/ 2147483646 w 483"/>
              <a:gd name="T51" fmla="*/ 2147483646 h 260"/>
              <a:gd name="T52" fmla="*/ 2147483646 w 483"/>
              <a:gd name="T53" fmla="*/ 2147483646 h 260"/>
              <a:gd name="T54" fmla="*/ 2147483646 w 483"/>
              <a:gd name="T55" fmla="*/ 2147483646 h 260"/>
              <a:gd name="T56" fmla="*/ 2147483646 w 483"/>
              <a:gd name="T57" fmla="*/ 2147483646 h 260"/>
              <a:gd name="T58" fmla="*/ 2147483646 w 483"/>
              <a:gd name="T59" fmla="*/ 2147483646 h 260"/>
              <a:gd name="T60" fmla="*/ 2147483646 w 483"/>
              <a:gd name="T61" fmla="*/ 2147483646 h 260"/>
              <a:gd name="T62" fmla="*/ 2147483646 w 483"/>
              <a:gd name="T63" fmla="*/ 2147483646 h 260"/>
              <a:gd name="T64" fmla="*/ 2147483646 w 483"/>
              <a:gd name="T65" fmla="*/ 2147483646 h 260"/>
              <a:gd name="T66" fmla="*/ 2147483646 w 483"/>
              <a:gd name="T67" fmla="*/ 2147483646 h 260"/>
              <a:gd name="T68" fmla="*/ 2147483646 w 483"/>
              <a:gd name="T69" fmla="*/ 2147483646 h 260"/>
              <a:gd name="T70" fmla="*/ 2147483646 w 483"/>
              <a:gd name="T71" fmla="*/ 2147483646 h 260"/>
              <a:gd name="T72" fmla="*/ 2147483646 w 483"/>
              <a:gd name="T73" fmla="*/ 2147483646 h 260"/>
              <a:gd name="T74" fmla="*/ 2147483646 w 483"/>
              <a:gd name="T75" fmla="*/ 2147483646 h 260"/>
              <a:gd name="T76" fmla="*/ 2147483646 w 483"/>
              <a:gd name="T77" fmla="*/ 2147483646 h 260"/>
              <a:gd name="T78" fmla="*/ 2147483646 w 483"/>
              <a:gd name="T79" fmla="*/ 2147483646 h 260"/>
              <a:gd name="T80" fmla="*/ 2147483646 w 483"/>
              <a:gd name="T81" fmla="*/ 2147483646 h 260"/>
              <a:gd name="T82" fmla="*/ 2147483646 w 483"/>
              <a:gd name="T83" fmla="*/ 2147483646 h 260"/>
              <a:gd name="T84" fmla="*/ 2147483646 w 483"/>
              <a:gd name="T85" fmla="*/ 2147483646 h 260"/>
              <a:gd name="T86" fmla="*/ 2147483646 w 483"/>
              <a:gd name="T87" fmla="*/ 2147483646 h 260"/>
              <a:gd name="T88" fmla="*/ 2147483646 w 483"/>
              <a:gd name="T89" fmla="*/ 2147483646 h 260"/>
              <a:gd name="T90" fmla="*/ 2147483646 w 483"/>
              <a:gd name="T91" fmla="*/ 2147483646 h 260"/>
              <a:gd name="T92" fmla="*/ 2147483646 w 483"/>
              <a:gd name="T93" fmla="*/ 2147483646 h 260"/>
              <a:gd name="T94" fmla="*/ 2147483646 w 483"/>
              <a:gd name="T95" fmla="*/ 2147483646 h 260"/>
              <a:gd name="T96" fmla="*/ 2147483646 w 483"/>
              <a:gd name="T97" fmla="*/ 2147483646 h 260"/>
              <a:gd name="T98" fmla="*/ 2147483646 w 483"/>
              <a:gd name="T99" fmla="*/ 2147483646 h 260"/>
              <a:gd name="T100" fmla="*/ 2147483646 w 483"/>
              <a:gd name="T101" fmla="*/ 2147483646 h 260"/>
              <a:gd name="T102" fmla="*/ 2147483646 w 483"/>
              <a:gd name="T103" fmla="*/ 2147483646 h 260"/>
              <a:gd name="T104" fmla="*/ 2147483646 w 483"/>
              <a:gd name="T105" fmla="*/ 2147483646 h 260"/>
              <a:gd name="T106" fmla="*/ 2147483646 w 483"/>
              <a:gd name="T107" fmla="*/ 2147483646 h 260"/>
              <a:gd name="T108" fmla="*/ 2147483646 w 483"/>
              <a:gd name="T109" fmla="*/ 2147483646 h 260"/>
              <a:gd name="T110" fmla="*/ 2147483646 w 483"/>
              <a:gd name="T111" fmla="*/ 2147483646 h 260"/>
              <a:gd name="T112" fmla="*/ 2147483646 w 483"/>
              <a:gd name="T113" fmla="*/ 2147483646 h 260"/>
              <a:gd name="T114" fmla="*/ 2147483646 w 483"/>
              <a:gd name="T115" fmla="*/ 2147483646 h 260"/>
              <a:gd name="T116" fmla="*/ 2147483646 w 483"/>
              <a:gd name="T117" fmla="*/ 2147483646 h 260"/>
              <a:gd name="T118" fmla="*/ 2147483646 w 483"/>
              <a:gd name="T119" fmla="*/ 2147483646 h 260"/>
              <a:gd name="T120" fmla="*/ 2147483646 w 483"/>
              <a:gd name="T121" fmla="*/ 2147483646 h 260"/>
              <a:gd name="T122" fmla="*/ 2147483646 w 483"/>
              <a:gd name="T123" fmla="*/ 2147483646 h 2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64" name="Freeform 363"/>
          <p:cNvSpPr>
            <a:spLocks/>
          </p:cNvSpPr>
          <p:nvPr/>
        </p:nvSpPr>
        <p:spPr bwMode="auto">
          <a:xfrm>
            <a:off x="7694729" y="3041995"/>
            <a:ext cx="945526" cy="663502"/>
          </a:xfrm>
          <a:custGeom>
            <a:avLst/>
            <a:gdLst>
              <a:gd name="T0" fmla="*/ 2147483646 w 129"/>
              <a:gd name="T1" fmla="*/ 2147483646 h 91"/>
              <a:gd name="T2" fmla="*/ 2147483646 w 129"/>
              <a:gd name="T3" fmla="*/ 2147483646 h 91"/>
              <a:gd name="T4" fmla="*/ 2147483646 w 129"/>
              <a:gd name="T5" fmla="*/ 2147483646 h 91"/>
              <a:gd name="T6" fmla="*/ 2147483646 w 129"/>
              <a:gd name="T7" fmla="*/ 2147483646 h 91"/>
              <a:gd name="T8" fmla="*/ 2147483646 w 129"/>
              <a:gd name="T9" fmla="*/ 2147483646 h 91"/>
              <a:gd name="T10" fmla="*/ 2147483646 w 129"/>
              <a:gd name="T11" fmla="*/ 2147483646 h 91"/>
              <a:gd name="T12" fmla="*/ 2147483646 w 129"/>
              <a:gd name="T13" fmla="*/ 2147483646 h 91"/>
              <a:gd name="T14" fmla="*/ 2147483646 w 129"/>
              <a:gd name="T15" fmla="*/ 2147483646 h 91"/>
              <a:gd name="T16" fmla="*/ 2147483646 w 129"/>
              <a:gd name="T17" fmla="*/ 2147483646 h 91"/>
              <a:gd name="T18" fmla="*/ 2147483646 w 129"/>
              <a:gd name="T19" fmla="*/ 2147483646 h 91"/>
              <a:gd name="T20" fmla="*/ 2147483646 w 129"/>
              <a:gd name="T21" fmla="*/ 2147483646 h 91"/>
              <a:gd name="T22" fmla="*/ 2147483646 w 129"/>
              <a:gd name="T23" fmla="*/ 2147483646 h 91"/>
              <a:gd name="T24" fmla="*/ 2147483646 w 129"/>
              <a:gd name="T25" fmla="*/ 2147483646 h 91"/>
              <a:gd name="T26" fmla="*/ 2147483646 w 129"/>
              <a:gd name="T27" fmla="*/ 2147483646 h 91"/>
              <a:gd name="T28" fmla="*/ 2147483646 w 129"/>
              <a:gd name="T29" fmla="*/ 2147483646 h 91"/>
              <a:gd name="T30" fmla="*/ 0 w 129"/>
              <a:gd name="T31" fmla="*/ 2147483646 h 91"/>
              <a:gd name="T32" fmla="*/ 2147483646 w 129"/>
              <a:gd name="T33" fmla="*/ 2147483646 h 91"/>
              <a:gd name="T34" fmla="*/ 2147483646 w 129"/>
              <a:gd name="T35" fmla="*/ 2147483646 h 91"/>
              <a:gd name="T36" fmla="*/ 2147483646 w 129"/>
              <a:gd name="T37" fmla="*/ 2147483646 h 91"/>
              <a:gd name="T38" fmla="*/ 2147483646 w 129"/>
              <a:gd name="T39" fmla="*/ 2147483646 h 91"/>
              <a:gd name="T40" fmla="*/ 2147483646 w 129"/>
              <a:gd name="T41" fmla="*/ 2147483646 h 91"/>
              <a:gd name="T42" fmla="*/ 2147483646 w 129"/>
              <a:gd name="T43" fmla="*/ 2147483646 h 91"/>
              <a:gd name="T44" fmla="*/ 2147483646 w 129"/>
              <a:gd name="T45" fmla="*/ 2147483646 h 91"/>
              <a:gd name="T46" fmla="*/ 2147483646 w 129"/>
              <a:gd name="T47" fmla="*/ 2147483646 h 91"/>
              <a:gd name="T48" fmla="*/ 2147483646 w 129"/>
              <a:gd name="T49" fmla="*/ 2147483646 h 91"/>
              <a:gd name="T50" fmla="*/ 2147483646 w 129"/>
              <a:gd name="T51" fmla="*/ 2147483646 h 91"/>
              <a:gd name="T52" fmla="*/ 2147483646 w 129"/>
              <a:gd name="T53" fmla="*/ 2147483646 h 91"/>
              <a:gd name="T54" fmla="*/ 2147483646 w 129"/>
              <a:gd name="T55" fmla="*/ 2147483646 h 91"/>
              <a:gd name="T56" fmla="*/ 2147483646 w 129"/>
              <a:gd name="T57" fmla="*/ 2147483646 h 91"/>
              <a:gd name="T58" fmla="*/ 2147483646 w 129"/>
              <a:gd name="T59" fmla="*/ 2147483646 h 91"/>
              <a:gd name="T60" fmla="*/ 2147483646 w 129"/>
              <a:gd name="T61" fmla="*/ 2147483646 h 91"/>
              <a:gd name="T62" fmla="*/ 2147483646 w 129"/>
              <a:gd name="T63" fmla="*/ 2147483646 h 91"/>
              <a:gd name="T64" fmla="*/ 2147483646 w 129"/>
              <a:gd name="T65" fmla="*/ 2147483646 h 91"/>
              <a:gd name="T66" fmla="*/ 2147483646 w 129"/>
              <a:gd name="T67" fmla="*/ 2147483646 h 91"/>
              <a:gd name="T68" fmla="*/ 2147483646 w 129"/>
              <a:gd name="T69" fmla="*/ 2147483646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65" name="Rectangle 364"/>
          <p:cNvSpPr>
            <a:spLocks noChangeArrowheads="1"/>
          </p:cNvSpPr>
          <p:nvPr/>
        </p:nvSpPr>
        <p:spPr bwMode="auto">
          <a:xfrm>
            <a:off x="6988182" y="3289881"/>
            <a:ext cx="8906" cy="1484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66" name="Freeform 365"/>
          <p:cNvSpPr>
            <a:spLocks/>
          </p:cNvSpPr>
          <p:nvPr/>
        </p:nvSpPr>
        <p:spPr bwMode="auto">
          <a:xfrm>
            <a:off x="6719515" y="2209280"/>
            <a:ext cx="607097" cy="716937"/>
          </a:xfrm>
          <a:custGeom>
            <a:avLst/>
            <a:gdLst>
              <a:gd name="T0" fmla="*/ 2147483646 w 83"/>
              <a:gd name="T1" fmla="*/ 2147483646 h 98"/>
              <a:gd name="T2" fmla="*/ 2147483646 w 83"/>
              <a:gd name="T3" fmla="*/ 2147483646 h 98"/>
              <a:gd name="T4" fmla="*/ 2147483646 w 83"/>
              <a:gd name="T5" fmla="*/ 2147483646 h 98"/>
              <a:gd name="T6" fmla="*/ 2147483646 w 83"/>
              <a:gd name="T7" fmla="*/ 2147483646 h 98"/>
              <a:gd name="T8" fmla="*/ 2147483646 w 83"/>
              <a:gd name="T9" fmla="*/ 2147483646 h 98"/>
              <a:gd name="T10" fmla="*/ 2147483646 w 83"/>
              <a:gd name="T11" fmla="*/ 2147483646 h 98"/>
              <a:gd name="T12" fmla="*/ 2147483646 w 83"/>
              <a:gd name="T13" fmla="*/ 2147483646 h 98"/>
              <a:gd name="T14" fmla="*/ 2147483646 w 83"/>
              <a:gd name="T15" fmla="*/ 2147483646 h 98"/>
              <a:gd name="T16" fmla="*/ 2147483646 w 83"/>
              <a:gd name="T17" fmla="*/ 2147483646 h 98"/>
              <a:gd name="T18" fmla="*/ 2147483646 w 83"/>
              <a:gd name="T19" fmla="*/ 2147483646 h 98"/>
              <a:gd name="T20" fmla="*/ 2147483646 w 83"/>
              <a:gd name="T21" fmla="*/ 2147483646 h 98"/>
              <a:gd name="T22" fmla="*/ 2147483646 w 83"/>
              <a:gd name="T23" fmla="*/ 2147483646 h 98"/>
              <a:gd name="T24" fmla="*/ 2147483646 w 83"/>
              <a:gd name="T25" fmla="*/ 2147483646 h 98"/>
              <a:gd name="T26" fmla="*/ 2147483646 w 83"/>
              <a:gd name="T27" fmla="*/ 2147483646 h 98"/>
              <a:gd name="T28" fmla="*/ 2147483646 w 83"/>
              <a:gd name="T29" fmla="*/ 2147483646 h 98"/>
              <a:gd name="T30" fmla="*/ 2147483646 w 83"/>
              <a:gd name="T31" fmla="*/ 2147483646 h 98"/>
              <a:gd name="T32" fmla="*/ 2147483646 w 83"/>
              <a:gd name="T33" fmla="*/ 2147483646 h 98"/>
              <a:gd name="T34" fmla="*/ 2147483646 w 83"/>
              <a:gd name="T35" fmla="*/ 2147483646 h 98"/>
              <a:gd name="T36" fmla="*/ 2147483646 w 83"/>
              <a:gd name="T37" fmla="*/ 2147483646 h 98"/>
              <a:gd name="T38" fmla="*/ 2147483646 w 83"/>
              <a:gd name="T39" fmla="*/ 2147483646 h 98"/>
              <a:gd name="T40" fmla="*/ 2147483646 w 83"/>
              <a:gd name="T41" fmla="*/ 2147483646 h 98"/>
              <a:gd name="T42" fmla="*/ 2147483646 w 83"/>
              <a:gd name="T43" fmla="*/ 2147483646 h 98"/>
              <a:gd name="T44" fmla="*/ 2147483646 w 83"/>
              <a:gd name="T45" fmla="*/ 2147483646 h 98"/>
              <a:gd name="T46" fmla="*/ 2147483646 w 83"/>
              <a:gd name="T47" fmla="*/ 2147483646 h 98"/>
              <a:gd name="T48" fmla="*/ 2147483646 w 83"/>
              <a:gd name="T49" fmla="*/ 2147483646 h 98"/>
              <a:gd name="T50" fmla="*/ 2147483646 w 83"/>
              <a:gd name="T51" fmla="*/ 0 h 98"/>
              <a:gd name="T52" fmla="*/ 2147483646 w 83"/>
              <a:gd name="T53" fmla="*/ 2147483646 h 98"/>
              <a:gd name="T54" fmla="*/ 2147483646 w 83"/>
              <a:gd name="T55" fmla="*/ 2147483646 h 98"/>
              <a:gd name="T56" fmla="*/ 2147483646 w 83"/>
              <a:gd name="T57" fmla="*/ 2147483646 h 98"/>
              <a:gd name="T58" fmla="*/ 2147483646 w 83"/>
              <a:gd name="T59" fmla="*/ 2147483646 h 98"/>
              <a:gd name="T60" fmla="*/ 2147483646 w 83"/>
              <a:gd name="T61" fmla="*/ 2147483646 h 98"/>
              <a:gd name="T62" fmla="*/ 2147483646 w 83"/>
              <a:gd name="T63" fmla="*/ 2147483646 h 98"/>
              <a:gd name="T64" fmla="*/ 2147483646 w 83"/>
              <a:gd name="T65" fmla="*/ 2147483646 h 98"/>
              <a:gd name="T66" fmla="*/ 2147483646 w 83"/>
              <a:gd name="T67" fmla="*/ 2147483646 h 98"/>
              <a:gd name="T68" fmla="*/ 2147483646 w 83"/>
              <a:gd name="T69" fmla="*/ 2147483646 h 98"/>
              <a:gd name="T70" fmla="*/ 2147483646 w 83"/>
              <a:gd name="T71" fmla="*/ 2147483646 h 98"/>
              <a:gd name="T72" fmla="*/ 2147483646 w 83"/>
              <a:gd name="T73" fmla="*/ 2147483646 h 98"/>
              <a:gd name="T74" fmla="*/ 2147483646 w 83"/>
              <a:gd name="T75" fmla="*/ 2147483646 h 98"/>
              <a:gd name="T76" fmla="*/ 2147483646 w 83"/>
              <a:gd name="T77" fmla="*/ 2147483646 h 98"/>
              <a:gd name="T78" fmla="*/ 2147483646 w 83"/>
              <a:gd name="T79" fmla="*/ 2147483646 h 98"/>
              <a:gd name="T80" fmla="*/ 2147483646 w 83"/>
              <a:gd name="T81" fmla="*/ 2147483646 h 98"/>
              <a:gd name="T82" fmla="*/ 2147483646 w 83"/>
              <a:gd name="T83" fmla="*/ 2147483646 h 98"/>
              <a:gd name="T84" fmla="*/ 2147483646 w 83"/>
              <a:gd name="T85" fmla="*/ 2147483646 h 98"/>
              <a:gd name="T86" fmla="*/ 2147483646 w 83"/>
              <a:gd name="T87" fmla="*/ 2147483646 h 98"/>
              <a:gd name="T88" fmla="*/ 2147483646 w 83"/>
              <a:gd name="T89" fmla="*/ 2147483646 h 98"/>
              <a:gd name="T90" fmla="*/ 2147483646 w 83"/>
              <a:gd name="T91" fmla="*/ 2147483646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67" name="Freeform 366"/>
          <p:cNvSpPr>
            <a:spLocks/>
          </p:cNvSpPr>
          <p:nvPr/>
        </p:nvSpPr>
        <p:spPr bwMode="auto">
          <a:xfrm>
            <a:off x="6864981" y="2348808"/>
            <a:ext cx="299837" cy="685766"/>
          </a:xfrm>
          <a:custGeom>
            <a:avLst/>
            <a:gdLst>
              <a:gd name="T0" fmla="*/ 2147483646 w 10000"/>
              <a:gd name="T1" fmla="*/ 2147483646 h 9895"/>
              <a:gd name="T2" fmla="*/ 2147483646 w 10000"/>
              <a:gd name="T3" fmla="*/ 2147483646 h 9895"/>
              <a:gd name="T4" fmla="*/ 2147483646 w 10000"/>
              <a:gd name="T5" fmla="*/ 2147483646 h 9895"/>
              <a:gd name="T6" fmla="*/ 2147483646 w 10000"/>
              <a:gd name="T7" fmla="*/ 2147483646 h 9895"/>
              <a:gd name="T8" fmla="*/ 2147483646 w 10000"/>
              <a:gd name="T9" fmla="*/ 0 h 9895"/>
              <a:gd name="T10" fmla="*/ 2147483646 w 10000"/>
              <a:gd name="T11" fmla="*/ 2147483646 h 9895"/>
              <a:gd name="T12" fmla="*/ 2147483646 w 10000"/>
              <a:gd name="T13" fmla="*/ 2147483646 h 9895"/>
              <a:gd name="T14" fmla="*/ 2147483646 w 10000"/>
              <a:gd name="T15" fmla="*/ 2147483646 h 9895"/>
              <a:gd name="T16" fmla="*/ 2147483646 w 10000"/>
              <a:gd name="T17" fmla="*/ 2147483646 h 9895"/>
              <a:gd name="T18" fmla="*/ 2147483646 w 10000"/>
              <a:gd name="T19" fmla="*/ 2147483646 h 9895"/>
              <a:gd name="T20" fmla="*/ 2147483646 w 10000"/>
              <a:gd name="T21" fmla="*/ 2147483646 h 9895"/>
              <a:gd name="T22" fmla="*/ 2147483646 w 10000"/>
              <a:gd name="T23" fmla="*/ 2147483646 h 9895"/>
              <a:gd name="T24" fmla="*/ 2147483646 w 10000"/>
              <a:gd name="T25" fmla="*/ 2147483646 h 9895"/>
              <a:gd name="T26" fmla="*/ 1547059788 w 10000"/>
              <a:gd name="T27" fmla="*/ 2147483646 h 9895"/>
              <a:gd name="T28" fmla="*/ 1032076903 w 10000"/>
              <a:gd name="T29" fmla="*/ 2147483646 h 9895"/>
              <a:gd name="T30" fmla="*/ 1032076903 w 10000"/>
              <a:gd name="T31" fmla="*/ 2147483646 h 9895"/>
              <a:gd name="T32" fmla="*/ 1032076903 w 10000"/>
              <a:gd name="T33" fmla="*/ 2147483646 h 9895"/>
              <a:gd name="T34" fmla="*/ 1032076903 w 10000"/>
              <a:gd name="T35" fmla="*/ 2147483646 h 9895"/>
              <a:gd name="T36" fmla="*/ 258002502 w 10000"/>
              <a:gd name="T37" fmla="*/ 2147483646 h 9895"/>
              <a:gd name="T38" fmla="*/ 516037938 w 10000"/>
              <a:gd name="T39" fmla="*/ 2147483646 h 9895"/>
              <a:gd name="T40" fmla="*/ 1839950288 w 10000"/>
              <a:gd name="T41" fmla="*/ 2147483646 h 9895"/>
              <a:gd name="T42" fmla="*/ 2018679268 w 10000"/>
              <a:gd name="T43" fmla="*/ 2147483646 h 9895"/>
              <a:gd name="T44" fmla="*/ 2147483646 w 10000"/>
              <a:gd name="T45" fmla="*/ 2147483646 h 9895"/>
              <a:gd name="T46" fmla="*/ 2147483646 w 10000"/>
              <a:gd name="T47" fmla="*/ 2147483646 h 9895"/>
              <a:gd name="T48" fmla="*/ 2147483646 w 10000"/>
              <a:gd name="T49" fmla="*/ 2147483646 h 9895"/>
              <a:gd name="T50" fmla="*/ 2147483646 w 10000"/>
              <a:gd name="T51" fmla="*/ 2147483646 h 9895"/>
              <a:gd name="T52" fmla="*/ 2147483646 w 10000"/>
              <a:gd name="T53" fmla="*/ 2147483646 h 9895"/>
              <a:gd name="T54" fmla="*/ 2147483646 w 10000"/>
              <a:gd name="T55" fmla="*/ 2147483646 h 9895"/>
              <a:gd name="T56" fmla="*/ 2147483646 w 10000"/>
              <a:gd name="T57" fmla="*/ 2147483646 h 9895"/>
              <a:gd name="T58" fmla="*/ 2147483646 w 10000"/>
              <a:gd name="T59" fmla="*/ 2147483646 h 9895"/>
              <a:gd name="T60" fmla="*/ 2147483646 w 10000"/>
              <a:gd name="T61" fmla="*/ 2147483646 h 9895"/>
              <a:gd name="T62" fmla="*/ 2147483646 w 10000"/>
              <a:gd name="T63" fmla="*/ 2147483646 h 9895"/>
              <a:gd name="T64" fmla="*/ 2147483646 w 10000"/>
              <a:gd name="T65" fmla="*/ 2147483646 h 9895"/>
              <a:gd name="T66" fmla="*/ 2147483646 w 10000"/>
              <a:gd name="T67" fmla="*/ 2147483646 h 98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000" h="9895">
                <a:moveTo>
                  <a:pt x="10000" y="2316"/>
                </a:moveTo>
                <a:lnTo>
                  <a:pt x="10000" y="2211"/>
                </a:lnTo>
                <a:lnTo>
                  <a:pt x="9756" y="1895"/>
                </a:lnTo>
                <a:lnTo>
                  <a:pt x="9756" y="1579"/>
                </a:lnTo>
                <a:lnTo>
                  <a:pt x="9756" y="1158"/>
                </a:lnTo>
                <a:lnTo>
                  <a:pt x="9268" y="632"/>
                </a:lnTo>
                <a:lnTo>
                  <a:pt x="9024" y="632"/>
                </a:lnTo>
                <a:lnTo>
                  <a:pt x="8537" y="526"/>
                </a:lnTo>
                <a:lnTo>
                  <a:pt x="7805" y="211"/>
                </a:lnTo>
                <a:lnTo>
                  <a:pt x="7561" y="0"/>
                </a:lnTo>
                <a:lnTo>
                  <a:pt x="7317" y="0"/>
                </a:lnTo>
                <a:lnTo>
                  <a:pt x="7073" y="316"/>
                </a:lnTo>
                <a:lnTo>
                  <a:pt x="7073" y="526"/>
                </a:lnTo>
                <a:lnTo>
                  <a:pt x="6585" y="526"/>
                </a:lnTo>
                <a:lnTo>
                  <a:pt x="5854" y="526"/>
                </a:lnTo>
                <a:lnTo>
                  <a:pt x="5366" y="947"/>
                </a:lnTo>
                <a:lnTo>
                  <a:pt x="5122" y="947"/>
                </a:lnTo>
                <a:lnTo>
                  <a:pt x="4390" y="1158"/>
                </a:lnTo>
                <a:lnTo>
                  <a:pt x="4146" y="1368"/>
                </a:lnTo>
                <a:lnTo>
                  <a:pt x="4390" y="1684"/>
                </a:lnTo>
                <a:lnTo>
                  <a:pt x="3902" y="2000"/>
                </a:lnTo>
                <a:lnTo>
                  <a:pt x="3415" y="2526"/>
                </a:lnTo>
                <a:lnTo>
                  <a:pt x="2927" y="2632"/>
                </a:lnTo>
                <a:lnTo>
                  <a:pt x="2683" y="3263"/>
                </a:lnTo>
                <a:lnTo>
                  <a:pt x="2195" y="3684"/>
                </a:lnTo>
                <a:lnTo>
                  <a:pt x="2439" y="3895"/>
                </a:lnTo>
                <a:lnTo>
                  <a:pt x="2439" y="4211"/>
                </a:lnTo>
                <a:lnTo>
                  <a:pt x="1463" y="4316"/>
                </a:lnTo>
                <a:lnTo>
                  <a:pt x="976" y="4526"/>
                </a:lnTo>
                <a:lnTo>
                  <a:pt x="976" y="4842"/>
                </a:lnTo>
                <a:cubicBezTo>
                  <a:pt x="976" y="4842"/>
                  <a:pt x="732" y="5263"/>
                  <a:pt x="732" y="5368"/>
                </a:cubicBezTo>
                <a:cubicBezTo>
                  <a:pt x="813" y="5544"/>
                  <a:pt x="895" y="5719"/>
                  <a:pt x="976" y="5895"/>
                </a:cubicBezTo>
                <a:lnTo>
                  <a:pt x="1463" y="6211"/>
                </a:lnTo>
                <a:lnTo>
                  <a:pt x="976" y="6421"/>
                </a:lnTo>
                <a:lnTo>
                  <a:pt x="976" y="6632"/>
                </a:lnTo>
                <a:lnTo>
                  <a:pt x="976" y="7053"/>
                </a:lnTo>
                <a:cubicBezTo>
                  <a:pt x="976" y="7158"/>
                  <a:pt x="732" y="7158"/>
                  <a:pt x="732" y="7158"/>
                </a:cubicBezTo>
                <a:lnTo>
                  <a:pt x="244" y="7684"/>
                </a:lnTo>
                <a:lnTo>
                  <a:pt x="0" y="7789"/>
                </a:lnTo>
                <a:cubicBezTo>
                  <a:pt x="488" y="8316"/>
                  <a:pt x="329" y="8217"/>
                  <a:pt x="488" y="8316"/>
                </a:cubicBezTo>
                <a:cubicBezTo>
                  <a:pt x="647" y="8415"/>
                  <a:pt x="746" y="8264"/>
                  <a:pt x="955" y="8384"/>
                </a:cubicBezTo>
                <a:cubicBezTo>
                  <a:pt x="1164" y="8504"/>
                  <a:pt x="1597" y="8867"/>
                  <a:pt x="1740" y="9038"/>
                </a:cubicBezTo>
                <a:cubicBezTo>
                  <a:pt x="1883" y="9209"/>
                  <a:pt x="1786" y="9301"/>
                  <a:pt x="1814" y="9410"/>
                </a:cubicBezTo>
                <a:cubicBezTo>
                  <a:pt x="1842" y="9519"/>
                  <a:pt x="1865" y="9637"/>
                  <a:pt x="1909" y="9693"/>
                </a:cubicBezTo>
                <a:cubicBezTo>
                  <a:pt x="1953" y="9749"/>
                  <a:pt x="1990" y="9709"/>
                  <a:pt x="2078" y="9743"/>
                </a:cubicBezTo>
                <a:cubicBezTo>
                  <a:pt x="2166" y="9777"/>
                  <a:pt x="2338" y="9905"/>
                  <a:pt x="2439" y="9895"/>
                </a:cubicBezTo>
                <a:cubicBezTo>
                  <a:pt x="2540" y="9885"/>
                  <a:pt x="2602" y="9754"/>
                  <a:pt x="2683" y="9684"/>
                </a:cubicBezTo>
                <a:lnTo>
                  <a:pt x="3171" y="9474"/>
                </a:lnTo>
                <a:lnTo>
                  <a:pt x="3902" y="9474"/>
                </a:lnTo>
                <a:lnTo>
                  <a:pt x="4390" y="9053"/>
                </a:lnTo>
                <a:cubicBezTo>
                  <a:pt x="4471" y="8807"/>
                  <a:pt x="4553" y="8562"/>
                  <a:pt x="4634" y="8316"/>
                </a:cubicBezTo>
                <a:lnTo>
                  <a:pt x="4634" y="7895"/>
                </a:lnTo>
                <a:lnTo>
                  <a:pt x="5122" y="7789"/>
                </a:lnTo>
                <a:lnTo>
                  <a:pt x="5854" y="7684"/>
                </a:lnTo>
                <a:lnTo>
                  <a:pt x="5854" y="7158"/>
                </a:lnTo>
                <a:lnTo>
                  <a:pt x="5610" y="6842"/>
                </a:lnTo>
                <a:lnTo>
                  <a:pt x="4878" y="6632"/>
                </a:lnTo>
                <a:cubicBezTo>
                  <a:pt x="4959" y="6386"/>
                  <a:pt x="5041" y="6141"/>
                  <a:pt x="5122" y="5895"/>
                </a:cubicBezTo>
                <a:lnTo>
                  <a:pt x="5122" y="5368"/>
                </a:lnTo>
                <a:lnTo>
                  <a:pt x="5854" y="4842"/>
                </a:lnTo>
                <a:lnTo>
                  <a:pt x="6585" y="4632"/>
                </a:lnTo>
                <a:lnTo>
                  <a:pt x="8049" y="4211"/>
                </a:lnTo>
                <a:lnTo>
                  <a:pt x="8293" y="3895"/>
                </a:lnTo>
                <a:lnTo>
                  <a:pt x="8049" y="3579"/>
                </a:lnTo>
                <a:lnTo>
                  <a:pt x="8537" y="3263"/>
                </a:lnTo>
                <a:lnTo>
                  <a:pt x="9268" y="2842"/>
                </a:lnTo>
                <a:lnTo>
                  <a:pt x="10000" y="2947"/>
                </a:lnTo>
                <a:lnTo>
                  <a:pt x="10000" y="2842"/>
                </a:lnTo>
                <a:lnTo>
                  <a:pt x="10000" y="2316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68" name="Freeform 367"/>
          <p:cNvSpPr>
            <a:spLocks/>
          </p:cNvSpPr>
          <p:nvPr/>
        </p:nvSpPr>
        <p:spPr bwMode="auto">
          <a:xfrm>
            <a:off x="7121773" y="3159259"/>
            <a:ext cx="417100" cy="268666"/>
          </a:xfrm>
          <a:custGeom>
            <a:avLst/>
            <a:gdLst>
              <a:gd name="T0" fmla="*/ 2147483646 w 57"/>
              <a:gd name="T1" fmla="*/ 2147483646 h 37"/>
              <a:gd name="T2" fmla="*/ 2147483646 w 57"/>
              <a:gd name="T3" fmla="*/ 2147483646 h 37"/>
              <a:gd name="T4" fmla="*/ 2147483646 w 57"/>
              <a:gd name="T5" fmla="*/ 2147483646 h 37"/>
              <a:gd name="T6" fmla="*/ 2147483646 w 57"/>
              <a:gd name="T7" fmla="*/ 2147483646 h 37"/>
              <a:gd name="T8" fmla="*/ 2147483646 w 57"/>
              <a:gd name="T9" fmla="*/ 2147483646 h 37"/>
              <a:gd name="T10" fmla="*/ 2147483646 w 57"/>
              <a:gd name="T11" fmla="*/ 2147483646 h 37"/>
              <a:gd name="T12" fmla="*/ 2147483646 w 57"/>
              <a:gd name="T13" fmla="*/ 2147483646 h 37"/>
              <a:gd name="T14" fmla="*/ 2147483646 w 57"/>
              <a:gd name="T15" fmla="*/ 2147483646 h 37"/>
              <a:gd name="T16" fmla="*/ 2147483646 w 57"/>
              <a:gd name="T17" fmla="*/ 2147483646 h 37"/>
              <a:gd name="T18" fmla="*/ 2147483646 w 57"/>
              <a:gd name="T19" fmla="*/ 2147483646 h 37"/>
              <a:gd name="T20" fmla="*/ 2147483646 w 57"/>
              <a:gd name="T21" fmla="*/ 2147483646 h 37"/>
              <a:gd name="T22" fmla="*/ 2147483646 w 57"/>
              <a:gd name="T23" fmla="*/ 0 h 37"/>
              <a:gd name="T24" fmla="*/ 2147483646 w 57"/>
              <a:gd name="T25" fmla="*/ 0 h 37"/>
              <a:gd name="T26" fmla="*/ 2147483646 w 57"/>
              <a:gd name="T27" fmla="*/ 2147483646 h 37"/>
              <a:gd name="T28" fmla="*/ 2147483646 w 57"/>
              <a:gd name="T29" fmla="*/ 2147483646 h 37"/>
              <a:gd name="T30" fmla="*/ 2147483646 w 57"/>
              <a:gd name="T31" fmla="*/ 2147483646 h 37"/>
              <a:gd name="T32" fmla="*/ 2147483646 w 57"/>
              <a:gd name="T33" fmla="*/ 2147483646 h 37"/>
              <a:gd name="T34" fmla="*/ 2147483646 w 57"/>
              <a:gd name="T35" fmla="*/ 2147483646 h 37"/>
              <a:gd name="T36" fmla="*/ 2147483646 w 57"/>
              <a:gd name="T37" fmla="*/ 2147483646 h 37"/>
              <a:gd name="T38" fmla="*/ 2147483646 w 57"/>
              <a:gd name="T39" fmla="*/ 2147483646 h 37"/>
              <a:gd name="T40" fmla="*/ 2147483646 w 57"/>
              <a:gd name="T41" fmla="*/ 2147483646 h 37"/>
              <a:gd name="T42" fmla="*/ 2147483646 w 57"/>
              <a:gd name="T43" fmla="*/ 2147483646 h 37"/>
              <a:gd name="T44" fmla="*/ 0 w 57"/>
              <a:gd name="T45" fmla="*/ 2147483646 h 37"/>
              <a:gd name="T46" fmla="*/ 0 w 57"/>
              <a:gd name="T47" fmla="*/ 2147483646 h 37"/>
              <a:gd name="T48" fmla="*/ 2147483646 w 57"/>
              <a:gd name="T49" fmla="*/ 2147483646 h 37"/>
              <a:gd name="T50" fmla="*/ 2147483646 w 57"/>
              <a:gd name="T51" fmla="*/ 2147483646 h 37"/>
              <a:gd name="T52" fmla="*/ 2147483646 w 57"/>
              <a:gd name="T53" fmla="*/ 2147483646 h 37"/>
              <a:gd name="T54" fmla="*/ 2147483646 w 57"/>
              <a:gd name="T55" fmla="*/ 2147483646 h 37"/>
              <a:gd name="T56" fmla="*/ 2147483646 w 57"/>
              <a:gd name="T57" fmla="*/ 2147483646 h 37"/>
              <a:gd name="T58" fmla="*/ 2147483646 w 57"/>
              <a:gd name="T59" fmla="*/ 2147483646 h 37"/>
              <a:gd name="T60" fmla="*/ 2147483646 w 57"/>
              <a:gd name="T61" fmla="*/ 2147483646 h 37"/>
              <a:gd name="T62" fmla="*/ 2147483646 w 57"/>
              <a:gd name="T63" fmla="*/ 2147483646 h 37"/>
              <a:gd name="T64" fmla="*/ 2147483646 w 57"/>
              <a:gd name="T65" fmla="*/ 2147483646 h 37"/>
              <a:gd name="T66" fmla="*/ 2147483646 w 57"/>
              <a:gd name="T67" fmla="*/ 2147483646 h 37"/>
              <a:gd name="T68" fmla="*/ 2147483646 w 57"/>
              <a:gd name="T69" fmla="*/ 2147483646 h 37"/>
              <a:gd name="T70" fmla="*/ 2147483646 w 57"/>
              <a:gd name="T71" fmla="*/ 2147483646 h 37"/>
              <a:gd name="T72" fmla="*/ 2147483646 w 57"/>
              <a:gd name="T73" fmla="*/ 2147483646 h 37"/>
              <a:gd name="T74" fmla="*/ 2147483646 w 57"/>
              <a:gd name="T75" fmla="*/ 2147483646 h 37"/>
              <a:gd name="T76" fmla="*/ 2147483646 w 57"/>
              <a:gd name="T77" fmla="*/ 2147483646 h 37"/>
              <a:gd name="T78" fmla="*/ 2147483646 w 57"/>
              <a:gd name="T79" fmla="*/ 2147483646 h 37"/>
              <a:gd name="T80" fmla="*/ 2147483646 w 57"/>
              <a:gd name="T81" fmla="*/ 2147483646 h 37"/>
              <a:gd name="T82" fmla="*/ 2147483646 w 57"/>
              <a:gd name="T83" fmla="*/ 2147483646 h 37"/>
              <a:gd name="T84" fmla="*/ 2147483646 w 57"/>
              <a:gd name="T85" fmla="*/ 2147483646 h 37"/>
              <a:gd name="T86" fmla="*/ 2147483646 w 57"/>
              <a:gd name="T87" fmla="*/ 2147483646 h 37"/>
              <a:gd name="T88" fmla="*/ 2147483646 w 57"/>
              <a:gd name="T89" fmla="*/ 2147483646 h 37"/>
              <a:gd name="T90" fmla="*/ 2147483646 w 57"/>
              <a:gd name="T91" fmla="*/ 2147483646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69" name="Freeform 368"/>
          <p:cNvSpPr>
            <a:spLocks/>
          </p:cNvSpPr>
          <p:nvPr/>
        </p:nvSpPr>
        <p:spPr bwMode="auto">
          <a:xfrm>
            <a:off x="7362236" y="3159259"/>
            <a:ext cx="51952" cy="28202"/>
          </a:xfrm>
          <a:custGeom>
            <a:avLst/>
            <a:gdLst>
              <a:gd name="T0" fmla="*/ 2147483646 w 42"/>
              <a:gd name="T1" fmla="*/ 2147483646 h 24"/>
              <a:gd name="T2" fmla="*/ 2147483646 w 42"/>
              <a:gd name="T3" fmla="*/ 0 h 24"/>
              <a:gd name="T4" fmla="*/ 0 w 42"/>
              <a:gd name="T5" fmla="*/ 2147483646 h 24"/>
              <a:gd name="T6" fmla="*/ 2147483646 w 42"/>
              <a:gd name="T7" fmla="*/ 2147483646 h 24"/>
              <a:gd name="T8" fmla="*/ 2147483646 w 42"/>
              <a:gd name="T9" fmla="*/ 2147483646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70" name="Freeform 369"/>
          <p:cNvSpPr>
            <a:spLocks/>
          </p:cNvSpPr>
          <p:nvPr/>
        </p:nvSpPr>
        <p:spPr bwMode="auto">
          <a:xfrm>
            <a:off x="7069820" y="3041995"/>
            <a:ext cx="72733" cy="44530"/>
          </a:xfrm>
          <a:custGeom>
            <a:avLst/>
            <a:gdLst>
              <a:gd name="T0" fmla="*/ 2147483646 w 60"/>
              <a:gd name="T1" fmla="*/ 2147483646 h 36"/>
              <a:gd name="T2" fmla="*/ 2147483646 w 60"/>
              <a:gd name="T3" fmla="*/ 2147483646 h 36"/>
              <a:gd name="T4" fmla="*/ 2147483646 w 60"/>
              <a:gd name="T5" fmla="*/ 2147483646 h 36"/>
              <a:gd name="T6" fmla="*/ 2147483646 w 60"/>
              <a:gd name="T7" fmla="*/ 2147483646 h 36"/>
              <a:gd name="T8" fmla="*/ 2147483646 w 60"/>
              <a:gd name="T9" fmla="*/ 0 h 36"/>
              <a:gd name="T10" fmla="*/ 2147483646 w 60"/>
              <a:gd name="T11" fmla="*/ 0 h 36"/>
              <a:gd name="T12" fmla="*/ 2147483646 w 60"/>
              <a:gd name="T13" fmla="*/ 2147483646 h 36"/>
              <a:gd name="T14" fmla="*/ 0 w 60"/>
              <a:gd name="T15" fmla="*/ 2147483646 h 36"/>
              <a:gd name="T16" fmla="*/ 2147483646 w 60"/>
              <a:gd name="T17" fmla="*/ 2147483646 h 36"/>
              <a:gd name="T18" fmla="*/ 2147483646 w 60"/>
              <a:gd name="T19" fmla="*/ 2147483646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71" name="Freeform 370"/>
          <p:cNvSpPr>
            <a:spLocks/>
          </p:cNvSpPr>
          <p:nvPr/>
        </p:nvSpPr>
        <p:spPr bwMode="auto">
          <a:xfrm>
            <a:off x="6937714" y="3064261"/>
            <a:ext cx="227104" cy="203354"/>
          </a:xfrm>
          <a:custGeom>
            <a:avLst/>
            <a:gdLst>
              <a:gd name="T0" fmla="*/ 2147483646 w 31"/>
              <a:gd name="T1" fmla="*/ 2147483646 h 28"/>
              <a:gd name="T2" fmla="*/ 2147483646 w 31"/>
              <a:gd name="T3" fmla="*/ 2147483646 h 28"/>
              <a:gd name="T4" fmla="*/ 2147483646 w 31"/>
              <a:gd name="T5" fmla="*/ 2147483646 h 28"/>
              <a:gd name="T6" fmla="*/ 2147483646 w 31"/>
              <a:gd name="T7" fmla="*/ 2147483646 h 28"/>
              <a:gd name="T8" fmla="*/ 2147483646 w 31"/>
              <a:gd name="T9" fmla="*/ 2147483646 h 28"/>
              <a:gd name="T10" fmla="*/ 2147483646 w 31"/>
              <a:gd name="T11" fmla="*/ 2147483646 h 28"/>
              <a:gd name="T12" fmla="*/ 2147483646 w 31"/>
              <a:gd name="T13" fmla="*/ 2147483646 h 28"/>
              <a:gd name="T14" fmla="*/ 2147483646 w 31"/>
              <a:gd name="T15" fmla="*/ 2147483646 h 28"/>
              <a:gd name="T16" fmla="*/ 2147483646 w 31"/>
              <a:gd name="T17" fmla="*/ 2147483646 h 28"/>
              <a:gd name="T18" fmla="*/ 2147483646 w 31"/>
              <a:gd name="T19" fmla="*/ 2147483646 h 28"/>
              <a:gd name="T20" fmla="*/ 2147483646 w 31"/>
              <a:gd name="T21" fmla="*/ 2147483646 h 28"/>
              <a:gd name="T22" fmla="*/ 2147483646 w 31"/>
              <a:gd name="T23" fmla="*/ 2147483646 h 28"/>
              <a:gd name="T24" fmla="*/ 2147483646 w 31"/>
              <a:gd name="T25" fmla="*/ 2147483646 h 28"/>
              <a:gd name="T26" fmla="*/ 2147483646 w 31"/>
              <a:gd name="T27" fmla="*/ 2147483646 h 28"/>
              <a:gd name="T28" fmla="*/ 2147483646 w 31"/>
              <a:gd name="T29" fmla="*/ 2147483646 h 28"/>
              <a:gd name="T30" fmla="*/ 2147483646 w 31"/>
              <a:gd name="T31" fmla="*/ 2147483646 h 28"/>
              <a:gd name="T32" fmla="*/ 2147483646 w 31"/>
              <a:gd name="T33" fmla="*/ 2147483646 h 28"/>
              <a:gd name="T34" fmla="*/ 2147483646 w 31"/>
              <a:gd name="T35" fmla="*/ 2147483646 h 28"/>
              <a:gd name="T36" fmla="*/ 2147483646 w 31"/>
              <a:gd name="T37" fmla="*/ 2147483646 h 28"/>
              <a:gd name="T38" fmla="*/ 2147483646 w 31"/>
              <a:gd name="T39" fmla="*/ 2147483646 h 28"/>
              <a:gd name="T40" fmla="*/ 2147483646 w 31"/>
              <a:gd name="T41" fmla="*/ 2147483646 h 28"/>
              <a:gd name="T42" fmla="*/ 2147483646 w 31"/>
              <a:gd name="T43" fmla="*/ 2147483646 h 28"/>
              <a:gd name="T44" fmla="*/ 2147483646 w 31"/>
              <a:gd name="T45" fmla="*/ 2147483646 h 28"/>
              <a:gd name="T46" fmla="*/ 2147483646 w 31"/>
              <a:gd name="T47" fmla="*/ 0 h 28"/>
              <a:gd name="T48" fmla="*/ 2147483646 w 31"/>
              <a:gd name="T49" fmla="*/ 2147483646 h 28"/>
              <a:gd name="T50" fmla="*/ 2147483646 w 31"/>
              <a:gd name="T51" fmla="*/ 2147483646 h 28"/>
              <a:gd name="T52" fmla="*/ 2147483646 w 31"/>
              <a:gd name="T53" fmla="*/ 0 h 28"/>
              <a:gd name="T54" fmla="*/ 2147483646 w 31"/>
              <a:gd name="T55" fmla="*/ 0 h 28"/>
              <a:gd name="T56" fmla="*/ 2147483646 w 31"/>
              <a:gd name="T57" fmla="*/ 2147483646 h 28"/>
              <a:gd name="T58" fmla="*/ 2147483646 w 31"/>
              <a:gd name="T59" fmla="*/ 2147483646 h 28"/>
              <a:gd name="T60" fmla="*/ 0 w 31"/>
              <a:gd name="T61" fmla="*/ 2147483646 h 28"/>
              <a:gd name="T62" fmla="*/ 0 w 31"/>
              <a:gd name="T63" fmla="*/ 2147483646 h 28"/>
              <a:gd name="T64" fmla="*/ 2147483646 w 31"/>
              <a:gd name="T65" fmla="*/ 2147483646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72" name="Freeform 371"/>
          <p:cNvSpPr>
            <a:spLocks/>
          </p:cNvSpPr>
          <p:nvPr/>
        </p:nvSpPr>
        <p:spPr bwMode="auto">
          <a:xfrm>
            <a:off x="6614128" y="4020178"/>
            <a:ext cx="368117" cy="271634"/>
          </a:xfrm>
          <a:custGeom>
            <a:avLst/>
            <a:gdLst>
              <a:gd name="T0" fmla="*/ 2147483646 w 300"/>
              <a:gd name="T1" fmla="*/ 2147483646 h 223"/>
              <a:gd name="T2" fmla="*/ 2147483646 w 300"/>
              <a:gd name="T3" fmla="*/ 2147483646 h 223"/>
              <a:gd name="T4" fmla="*/ 2147483646 w 300"/>
              <a:gd name="T5" fmla="*/ 2147483646 h 223"/>
              <a:gd name="T6" fmla="*/ 2147483646 w 300"/>
              <a:gd name="T7" fmla="*/ 2147483646 h 223"/>
              <a:gd name="T8" fmla="*/ 2147483646 w 300"/>
              <a:gd name="T9" fmla="*/ 2147483646 h 223"/>
              <a:gd name="T10" fmla="*/ 2147483646 w 300"/>
              <a:gd name="T11" fmla="*/ 2147483646 h 223"/>
              <a:gd name="T12" fmla="*/ 2147483646 w 300"/>
              <a:gd name="T13" fmla="*/ 2147483646 h 223"/>
              <a:gd name="T14" fmla="*/ 2147483646 w 300"/>
              <a:gd name="T15" fmla="*/ 2147483646 h 223"/>
              <a:gd name="T16" fmla="*/ 2147483646 w 300"/>
              <a:gd name="T17" fmla="*/ 2147483646 h 223"/>
              <a:gd name="T18" fmla="*/ 2147483646 w 300"/>
              <a:gd name="T19" fmla="*/ 2147483646 h 223"/>
              <a:gd name="T20" fmla="*/ 2147483646 w 300"/>
              <a:gd name="T21" fmla="*/ 2147483646 h 223"/>
              <a:gd name="T22" fmla="*/ 2147483646 w 300"/>
              <a:gd name="T23" fmla="*/ 2147483646 h 223"/>
              <a:gd name="T24" fmla="*/ 2147483646 w 300"/>
              <a:gd name="T25" fmla="*/ 2147483646 h 223"/>
              <a:gd name="T26" fmla="*/ 2147483646 w 300"/>
              <a:gd name="T27" fmla="*/ 2147483646 h 223"/>
              <a:gd name="T28" fmla="*/ 2147483646 w 300"/>
              <a:gd name="T29" fmla="*/ 2147483646 h 223"/>
              <a:gd name="T30" fmla="*/ 2147483646 w 300"/>
              <a:gd name="T31" fmla="*/ 0 h 223"/>
              <a:gd name="T32" fmla="*/ 2147483646 w 300"/>
              <a:gd name="T33" fmla="*/ 2147483646 h 223"/>
              <a:gd name="T34" fmla="*/ 2147483646 w 300"/>
              <a:gd name="T35" fmla="*/ 2147483646 h 223"/>
              <a:gd name="T36" fmla="*/ 2147483646 w 300"/>
              <a:gd name="T37" fmla="*/ 2147483646 h 223"/>
              <a:gd name="T38" fmla="*/ 2147483646 w 300"/>
              <a:gd name="T39" fmla="*/ 2147483646 h 223"/>
              <a:gd name="T40" fmla="*/ 2147483646 w 300"/>
              <a:gd name="T41" fmla="*/ 2147483646 h 223"/>
              <a:gd name="T42" fmla="*/ 2147483646 w 300"/>
              <a:gd name="T43" fmla="*/ 2147483646 h 223"/>
              <a:gd name="T44" fmla="*/ 0 w 300"/>
              <a:gd name="T45" fmla="*/ 2147483646 h 223"/>
              <a:gd name="T46" fmla="*/ 2147483646 w 300"/>
              <a:gd name="T47" fmla="*/ 2147483646 h 223"/>
              <a:gd name="T48" fmla="*/ 2147483646 w 300"/>
              <a:gd name="T49" fmla="*/ 2147483646 h 223"/>
              <a:gd name="T50" fmla="*/ 2147483646 w 300"/>
              <a:gd name="T51" fmla="*/ 2147483646 h 223"/>
              <a:gd name="T52" fmla="*/ 2147483646 w 300"/>
              <a:gd name="T53" fmla="*/ 2147483646 h 223"/>
              <a:gd name="T54" fmla="*/ 2147483646 w 300"/>
              <a:gd name="T55" fmla="*/ 2147483646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73" name="Freeform 372"/>
          <p:cNvSpPr>
            <a:spLocks/>
          </p:cNvSpPr>
          <p:nvPr/>
        </p:nvSpPr>
        <p:spPr bwMode="auto">
          <a:xfrm>
            <a:off x="6614128" y="4020178"/>
            <a:ext cx="368117" cy="271634"/>
          </a:xfrm>
          <a:custGeom>
            <a:avLst/>
            <a:gdLst>
              <a:gd name="T0" fmla="*/ 2147483646 w 300"/>
              <a:gd name="T1" fmla="*/ 2147483646 h 223"/>
              <a:gd name="T2" fmla="*/ 2147483646 w 300"/>
              <a:gd name="T3" fmla="*/ 2147483646 h 223"/>
              <a:gd name="T4" fmla="*/ 2147483646 w 300"/>
              <a:gd name="T5" fmla="*/ 2147483646 h 223"/>
              <a:gd name="T6" fmla="*/ 2147483646 w 300"/>
              <a:gd name="T7" fmla="*/ 2147483646 h 223"/>
              <a:gd name="T8" fmla="*/ 2147483646 w 300"/>
              <a:gd name="T9" fmla="*/ 2147483646 h 223"/>
              <a:gd name="T10" fmla="*/ 2147483646 w 300"/>
              <a:gd name="T11" fmla="*/ 2147483646 h 223"/>
              <a:gd name="T12" fmla="*/ 2147483646 w 300"/>
              <a:gd name="T13" fmla="*/ 2147483646 h 223"/>
              <a:gd name="T14" fmla="*/ 2147483646 w 300"/>
              <a:gd name="T15" fmla="*/ 2147483646 h 223"/>
              <a:gd name="T16" fmla="*/ 2147483646 w 300"/>
              <a:gd name="T17" fmla="*/ 2147483646 h 223"/>
              <a:gd name="T18" fmla="*/ 2147483646 w 300"/>
              <a:gd name="T19" fmla="*/ 2147483646 h 223"/>
              <a:gd name="T20" fmla="*/ 2147483646 w 300"/>
              <a:gd name="T21" fmla="*/ 2147483646 h 223"/>
              <a:gd name="T22" fmla="*/ 2147483646 w 300"/>
              <a:gd name="T23" fmla="*/ 2147483646 h 223"/>
              <a:gd name="T24" fmla="*/ 2147483646 w 300"/>
              <a:gd name="T25" fmla="*/ 2147483646 h 223"/>
              <a:gd name="T26" fmla="*/ 2147483646 w 300"/>
              <a:gd name="T27" fmla="*/ 2147483646 h 223"/>
              <a:gd name="T28" fmla="*/ 2147483646 w 300"/>
              <a:gd name="T29" fmla="*/ 2147483646 h 223"/>
              <a:gd name="T30" fmla="*/ 2147483646 w 300"/>
              <a:gd name="T31" fmla="*/ 0 h 223"/>
              <a:gd name="T32" fmla="*/ 2147483646 w 300"/>
              <a:gd name="T33" fmla="*/ 2147483646 h 223"/>
              <a:gd name="T34" fmla="*/ 2147483646 w 300"/>
              <a:gd name="T35" fmla="*/ 2147483646 h 223"/>
              <a:gd name="T36" fmla="*/ 2147483646 w 300"/>
              <a:gd name="T37" fmla="*/ 2147483646 h 223"/>
              <a:gd name="T38" fmla="*/ 2147483646 w 300"/>
              <a:gd name="T39" fmla="*/ 2147483646 h 223"/>
              <a:gd name="T40" fmla="*/ 2147483646 w 300"/>
              <a:gd name="T41" fmla="*/ 2147483646 h 223"/>
              <a:gd name="T42" fmla="*/ 2147483646 w 300"/>
              <a:gd name="T43" fmla="*/ 2147483646 h 223"/>
              <a:gd name="T44" fmla="*/ 0 w 300"/>
              <a:gd name="T45" fmla="*/ 2147483646 h 223"/>
              <a:gd name="T46" fmla="*/ 2147483646 w 300"/>
              <a:gd name="T47" fmla="*/ 2147483646 h 223"/>
              <a:gd name="T48" fmla="*/ 2147483646 w 300"/>
              <a:gd name="T49" fmla="*/ 2147483646 h 223"/>
              <a:gd name="T50" fmla="*/ 2147483646 w 300"/>
              <a:gd name="T51" fmla="*/ 2147483646 h 223"/>
              <a:gd name="T52" fmla="*/ 2147483646 w 300"/>
              <a:gd name="T53" fmla="*/ 2147483646 h 223"/>
              <a:gd name="T54" fmla="*/ 2147483646 w 300"/>
              <a:gd name="T55" fmla="*/ 2147483646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74" name="Freeform 373"/>
          <p:cNvSpPr>
            <a:spLocks/>
          </p:cNvSpPr>
          <p:nvPr/>
        </p:nvSpPr>
        <p:spPr bwMode="auto">
          <a:xfrm>
            <a:off x="6329134" y="3983069"/>
            <a:ext cx="381476" cy="359211"/>
          </a:xfrm>
          <a:custGeom>
            <a:avLst/>
            <a:gdLst>
              <a:gd name="T0" fmla="*/ 2147483646 w 52"/>
              <a:gd name="T1" fmla="*/ 2147483646 h 49"/>
              <a:gd name="T2" fmla="*/ 2147483646 w 52"/>
              <a:gd name="T3" fmla="*/ 2147483646 h 49"/>
              <a:gd name="T4" fmla="*/ 2147483646 w 52"/>
              <a:gd name="T5" fmla="*/ 2147483646 h 49"/>
              <a:gd name="T6" fmla="*/ 2147483646 w 52"/>
              <a:gd name="T7" fmla="*/ 2147483646 h 49"/>
              <a:gd name="T8" fmla="*/ 2147483646 w 52"/>
              <a:gd name="T9" fmla="*/ 2147483646 h 49"/>
              <a:gd name="T10" fmla="*/ 2147483646 w 52"/>
              <a:gd name="T11" fmla="*/ 2147483646 h 49"/>
              <a:gd name="T12" fmla="*/ 2147483646 w 52"/>
              <a:gd name="T13" fmla="*/ 2147483646 h 49"/>
              <a:gd name="T14" fmla="*/ 2147483646 w 52"/>
              <a:gd name="T15" fmla="*/ 2147483646 h 49"/>
              <a:gd name="T16" fmla="*/ 2147483646 w 52"/>
              <a:gd name="T17" fmla="*/ 2147483646 h 49"/>
              <a:gd name="T18" fmla="*/ 2147483646 w 52"/>
              <a:gd name="T19" fmla="*/ 2147483646 h 49"/>
              <a:gd name="T20" fmla="*/ 2147483646 w 52"/>
              <a:gd name="T21" fmla="*/ 2147483646 h 49"/>
              <a:gd name="T22" fmla="*/ 2147483646 w 52"/>
              <a:gd name="T23" fmla="*/ 0 h 49"/>
              <a:gd name="T24" fmla="*/ 2147483646 w 52"/>
              <a:gd name="T25" fmla="*/ 0 h 49"/>
              <a:gd name="T26" fmla="*/ 2147483646 w 52"/>
              <a:gd name="T27" fmla="*/ 2147483646 h 49"/>
              <a:gd name="T28" fmla="*/ 2147483646 w 52"/>
              <a:gd name="T29" fmla="*/ 2147483646 h 49"/>
              <a:gd name="T30" fmla="*/ 2147483646 w 52"/>
              <a:gd name="T31" fmla="*/ 2147483646 h 49"/>
              <a:gd name="T32" fmla="*/ 2147483646 w 52"/>
              <a:gd name="T33" fmla="*/ 2147483646 h 49"/>
              <a:gd name="T34" fmla="*/ 2147483646 w 52"/>
              <a:gd name="T35" fmla="*/ 2147483646 h 49"/>
              <a:gd name="T36" fmla="*/ 2147483646 w 52"/>
              <a:gd name="T37" fmla="*/ 2147483646 h 49"/>
              <a:gd name="T38" fmla="*/ 0 w 52"/>
              <a:gd name="T39" fmla="*/ 2147483646 h 49"/>
              <a:gd name="T40" fmla="*/ 0 w 52"/>
              <a:gd name="T41" fmla="*/ 2147483646 h 49"/>
              <a:gd name="T42" fmla="*/ 2147483646 w 52"/>
              <a:gd name="T43" fmla="*/ 2147483646 h 49"/>
              <a:gd name="T44" fmla="*/ 2147483646 w 52"/>
              <a:gd name="T45" fmla="*/ 2147483646 h 49"/>
              <a:gd name="T46" fmla="*/ 2147483646 w 52"/>
              <a:gd name="T47" fmla="*/ 2147483646 h 49"/>
              <a:gd name="T48" fmla="*/ 2147483646 w 52"/>
              <a:gd name="T49" fmla="*/ 2147483646 h 49"/>
              <a:gd name="T50" fmla="*/ 2147483646 w 52"/>
              <a:gd name="T51" fmla="*/ 2147483646 h 49"/>
              <a:gd name="T52" fmla="*/ 2147483646 w 52"/>
              <a:gd name="T53" fmla="*/ 2147483646 h 49"/>
              <a:gd name="T54" fmla="*/ 2147483646 w 52"/>
              <a:gd name="T55" fmla="*/ 2147483646 h 49"/>
              <a:gd name="T56" fmla="*/ 2147483646 w 52"/>
              <a:gd name="T57" fmla="*/ 2147483646 h 49"/>
              <a:gd name="T58" fmla="*/ 2147483646 w 52"/>
              <a:gd name="T59" fmla="*/ 2147483646 h 49"/>
              <a:gd name="T60" fmla="*/ 2147483646 w 52"/>
              <a:gd name="T61" fmla="*/ 2147483646 h 49"/>
              <a:gd name="T62" fmla="*/ 2147483646 w 52"/>
              <a:gd name="T63" fmla="*/ 2147483646 h 49"/>
              <a:gd name="T64" fmla="*/ 2147483646 w 52"/>
              <a:gd name="T65" fmla="*/ 2147483646 h 49"/>
              <a:gd name="T66" fmla="*/ 2147483646 w 52"/>
              <a:gd name="T67" fmla="*/ 2147483646 h 49"/>
              <a:gd name="T68" fmla="*/ 2147483646 w 52"/>
              <a:gd name="T69" fmla="*/ 2147483646 h 49"/>
              <a:gd name="T70" fmla="*/ 2147483646 w 52"/>
              <a:gd name="T71" fmla="*/ 2147483646 h 49"/>
              <a:gd name="T72" fmla="*/ 2147483646 w 52"/>
              <a:gd name="T73" fmla="*/ 2147483646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75" name="Freeform 374"/>
          <p:cNvSpPr>
            <a:spLocks/>
          </p:cNvSpPr>
          <p:nvPr/>
        </p:nvSpPr>
        <p:spPr bwMode="auto">
          <a:xfrm>
            <a:off x="7570044" y="4314077"/>
            <a:ext cx="219683" cy="296869"/>
          </a:xfrm>
          <a:custGeom>
            <a:avLst/>
            <a:gdLst>
              <a:gd name="T0" fmla="*/ 2147483646 w 180"/>
              <a:gd name="T1" fmla="*/ 2147483646 h 246"/>
              <a:gd name="T2" fmla="*/ 2147483646 w 180"/>
              <a:gd name="T3" fmla="*/ 2147483646 h 246"/>
              <a:gd name="T4" fmla="*/ 2147483646 w 180"/>
              <a:gd name="T5" fmla="*/ 2147483646 h 246"/>
              <a:gd name="T6" fmla="*/ 2147483646 w 180"/>
              <a:gd name="T7" fmla="*/ 2147483646 h 246"/>
              <a:gd name="T8" fmla="*/ 2147483646 w 180"/>
              <a:gd name="T9" fmla="*/ 2147483646 h 246"/>
              <a:gd name="T10" fmla="*/ 2147483646 w 180"/>
              <a:gd name="T11" fmla="*/ 2147483646 h 246"/>
              <a:gd name="T12" fmla="*/ 2147483646 w 180"/>
              <a:gd name="T13" fmla="*/ 2147483646 h 246"/>
              <a:gd name="T14" fmla="*/ 2147483646 w 180"/>
              <a:gd name="T15" fmla="*/ 2147483646 h 246"/>
              <a:gd name="T16" fmla="*/ 2147483646 w 180"/>
              <a:gd name="T17" fmla="*/ 2147483646 h 246"/>
              <a:gd name="T18" fmla="*/ 2147483646 w 180"/>
              <a:gd name="T19" fmla="*/ 2147483646 h 246"/>
              <a:gd name="T20" fmla="*/ 2147483646 w 180"/>
              <a:gd name="T21" fmla="*/ 2147483646 h 246"/>
              <a:gd name="T22" fmla="*/ 2147483646 w 180"/>
              <a:gd name="T23" fmla="*/ 2147483646 h 246"/>
              <a:gd name="T24" fmla="*/ 2147483646 w 180"/>
              <a:gd name="T25" fmla="*/ 2147483646 h 246"/>
              <a:gd name="T26" fmla="*/ 0 w 180"/>
              <a:gd name="T27" fmla="*/ 2147483646 h 246"/>
              <a:gd name="T28" fmla="*/ 0 w 180"/>
              <a:gd name="T29" fmla="*/ 2147483646 h 246"/>
              <a:gd name="T30" fmla="*/ 2147483646 w 180"/>
              <a:gd name="T31" fmla="*/ 2147483646 h 246"/>
              <a:gd name="T32" fmla="*/ 2147483646 w 180"/>
              <a:gd name="T33" fmla="*/ 2147483646 h 246"/>
              <a:gd name="T34" fmla="*/ 2147483646 w 180"/>
              <a:gd name="T35" fmla="*/ 2147483646 h 246"/>
              <a:gd name="T36" fmla="*/ 2147483646 w 180"/>
              <a:gd name="T37" fmla="*/ 2147483646 h 246"/>
              <a:gd name="T38" fmla="*/ 2147483646 w 180"/>
              <a:gd name="T39" fmla="*/ 2147483646 h 246"/>
              <a:gd name="T40" fmla="*/ 2147483646 w 180"/>
              <a:gd name="T41" fmla="*/ 0 h 246"/>
              <a:gd name="T42" fmla="*/ 2147483646 w 180"/>
              <a:gd name="T43" fmla="*/ 2147483646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76" name="Freeform 375"/>
          <p:cNvSpPr>
            <a:spLocks/>
          </p:cNvSpPr>
          <p:nvPr/>
        </p:nvSpPr>
        <p:spPr bwMode="auto">
          <a:xfrm>
            <a:off x="6937714" y="4291812"/>
            <a:ext cx="29687" cy="115779"/>
          </a:xfrm>
          <a:custGeom>
            <a:avLst/>
            <a:gdLst>
              <a:gd name="T0" fmla="*/ 2147483646 w 24"/>
              <a:gd name="T1" fmla="*/ 0 h 96"/>
              <a:gd name="T2" fmla="*/ 2147483646 w 24"/>
              <a:gd name="T3" fmla="*/ 0 h 96"/>
              <a:gd name="T4" fmla="*/ 2147483646 w 24"/>
              <a:gd name="T5" fmla="*/ 2147483646 h 96"/>
              <a:gd name="T6" fmla="*/ 0 w 24"/>
              <a:gd name="T7" fmla="*/ 2147483646 h 96"/>
              <a:gd name="T8" fmla="*/ 0 w 24"/>
              <a:gd name="T9" fmla="*/ 2147483646 h 96"/>
              <a:gd name="T10" fmla="*/ 2147483646 w 24"/>
              <a:gd name="T11" fmla="*/ 2147483646 h 96"/>
              <a:gd name="T12" fmla="*/ 2147483646 w 24"/>
              <a:gd name="T13" fmla="*/ 2147483646 h 96"/>
              <a:gd name="T14" fmla="*/ 2147483646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77" name="Freeform 376"/>
          <p:cNvSpPr>
            <a:spLocks/>
          </p:cNvSpPr>
          <p:nvPr/>
        </p:nvSpPr>
        <p:spPr bwMode="auto">
          <a:xfrm>
            <a:off x="6937714" y="4291812"/>
            <a:ext cx="29687" cy="115779"/>
          </a:xfrm>
          <a:custGeom>
            <a:avLst/>
            <a:gdLst>
              <a:gd name="T0" fmla="*/ 2147483646 w 24"/>
              <a:gd name="T1" fmla="*/ 0 h 96"/>
              <a:gd name="T2" fmla="*/ 2147483646 w 24"/>
              <a:gd name="T3" fmla="*/ 0 h 96"/>
              <a:gd name="T4" fmla="*/ 2147483646 w 24"/>
              <a:gd name="T5" fmla="*/ 2147483646 h 96"/>
              <a:gd name="T6" fmla="*/ 0 w 24"/>
              <a:gd name="T7" fmla="*/ 2147483646 h 96"/>
              <a:gd name="T8" fmla="*/ 0 w 24"/>
              <a:gd name="T9" fmla="*/ 2147483646 h 96"/>
              <a:gd name="T10" fmla="*/ 2147483646 w 24"/>
              <a:gd name="T11" fmla="*/ 2147483646 h 96"/>
              <a:gd name="T12" fmla="*/ 2147483646 w 24"/>
              <a:gd name="T13" fmla="*/ 2147483646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78" name="Freeform 377"/>
          <p:cNvSpPr>
            <a:spLocks/>
          </p:cNvSpPr>
          <p:nvPr/>
        </p:nvSpPr>
        <p:spPr bwMode="auto">
          <a:xfrm>
            <a:off x="6922871" y="4029084"/>
            <a:ext cx="241947" cy="378507"/>
          </a:xfrm>
          <a:custGeom>
            <a:avLst/>
            <a:gdLst>
              <a:gd name="T0" fmla="*/ 2147483646 w 198"/>
              <a:gd name="T1" fmla="*/ 2147483646 h 313"/>
              <a:gd name="T2" fmla="*/ 2147483646 w 198"/>
              <a:gd name="T3" fmla="*/ 2147483646 h 313"/>
              <a:gd name="T4" fmla="*/ 2147483646 w 198"/>
              <a:gd name="T5" fmla="*/ 2147483646 h 313"/>
              <a:gd name="T6" fmla="*/ 2147483646 w 198"/>
              <a:gd name="T7" fmla="*/ 2147483646 h 313"/>
              <a:gd name="T8" fmla="*/ 2147483646 w 198"/>
              <a:gd name="T9" fmla="*/ 2147483646 h 313"/>
              <a:gd name="T10" fmla="*/ 2147483646 w 198"/>
              <a:gd name="T11" fmla="*/ 2147483646 h 313"/>
              <a:gd name="T12" fmla="*/ 2147483646 w 198"/>
              <a:gd name="T13" fmla="*/ 2147483646 h 313"/>
              <a:gd name="T14" fmla="*/ 2147483646 w 198"/>
              <a:gd name="T15" fmla="*/ 2147483646 h 313"/>
              <a:gd name="T16" fmla="*/ 2147483646 w 198"/>
              <a:gd name="T17" fmla="*/ 2147483646 h 313"/>
              <a:gd name="T18" fmla="*/ 2147483646 w 198"/>
              <a:gd name="T19" fmla="*/ 2147483646 h 313"/>
              <a:gd name="T20" fmla="*/ 2147483646 w 198"/>
              <a:gd name="T21" fmla="*/ 2147483646 h 313"/>
              <a:gd name="T22" fmla="*/ 2147483646 w 198"/>
              <a:gd name="T23" fmla="*/ 2147483646 h 313"/>
              <a:gd name="T24" fmla="*/ 2147483646 w 198"/>
              <a:gd name="T25" fmla="*/ 0 h 313"/>
              <a:gd name="T26" fmla="*/ 2147483646 w 198"/>
              <a:gd name="T27" fmla="*/ 2147483646 h 313"/>
              <a:gd name="T28" fmla="*/ 2147483646 w 198"/>
              <a:gd name="T29" fmla="*/ 2147483646 h 313"/>
              <a:gd name="T30" fmla="*/ 2147483646 w 198"/>
              <a:gd name="T31" fmla="*/ 2147483646 h 313"/>
              <a:gd name="T32" fmla="*/ 2147483646 w 198"/>
              <a:gd name="T33" fmla="*/ 2147483646 h 313"/>
              <a:gd name="T34" fmla="*/ 2147483646 w 198"/>
              <a:gd name="T35" fmla="*/ 2147483646 h 313"/>
              <a:gd name="T36" fmla="*/ 2147483646 w 198"/>
              <a:gd name="T37" fmla="*/ 2147483646 h 313"/>
              <a:gd name="T38" fmla="*/ 2147483646 w 198"/>
              <a:gd name="T39" fmla="*/ 2147483646 h 313"/>
              <a:gd name="T40" fmla="*/ 2147483646 w 198"/>
              <a:gd name="T41" fmla="*/ 2147483646 h 313"/>
              <a:gd name="T42" fmla="*/ 0 w 198"/>
              <a:gd name="T43" fmla="*/ 2147483646 h 313"/>
              <a:gd name="T44" fmla="*/ 2147483646 w 198"/>
              <a:gd name="T45" fmla="*/ 2147483646 h 313"/>
              <a:gd name="T46" fmla="*/ 2147483646 w 198"/>
              <a:gd name="T47" fmla="*/ 2147483646 h 313"/>
              <a:gd name="T48" fmla="*/ 2147483646 w 198"/>
              <a:gd name="T49" fmla="*/ 2147483646 h 313"/>
              <a:gd name="T50" fmla="*/ 2147483646 w 198"/>
              <a:gd name="T51" fmla="*/ 2147483646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79" name="Freeform 378"/>
          <p:cNvSpPr>
            <a:spLocks/>
          </p:cNvSpPr>
          <p:nvPr/>
        </p:nvSpPr>
        <p:spPr bwMode="auto">
          <a:xfrm>
            <a:off x="6922871" y="4029084"/>
            <a:ext cx="241947" cy="378507"/>
          </a:xfrm>
          <a:custGeom>
            <a:avLst/>
            <a:gdLst>
              <a:gd name="T0" fmla="*/ 2147483646 w 198"/>
              <a:gd name="T1" fmla="*/ 2147483646 h 313"/>
              <a:gd name="T2" fmla="*/ 2147483646 w 198"/>
              <a:gd name="T3" fmla="*/ 2147483646 h 313"/>
              <a:gd name="T4" fmla="*/ 2147483646 w 198"/>
              <a:gd name="T5" fmla="*/ 2147483646 h 313"/>
              <a:gd name="T6" fmla="*/ 2147483646 w 198"/>
              <a:gd name="T7" fmla="*/ 2147483646 h 313"/>
              <a:gd name="T8" fmla="*/ 2147483646 w 198"/>
              <a:gd name="T9" fmla="*/ 2147483646 h 313"/>
              <a:gd name="T10" fmla="*/ 2147483646 w 198"/>
              <a:gd name="T11" fmla="*/ 2147483646 h 313"/>
              <a:gd name="T12" fmla="*/ 2147483646 w 198"/>
              <a:gd name="T13" fmla="*/ 2147483646 h 313"/>
              <a:gd name="T14" fmla="*/ 2147483646 w 198"/>
              <a:gd name="T15" fmla="*/ 2147483646 h 313"/>
              <a:gd name="T16" fmla="*/ 2147483646 w 198"/>
              <a:gd name="T17" fmla="*/ 2147483646 h 313"/>
              <a:gd name="T18" fmla="*/ 2147483646 w 198"/>
              <a:gd name="T19" fmla="*/ 2147483646 h 313"/>
              <a:gd name="T20" fmla="*/ 2147483646 w 198"/>
              <a:gd name="T21" fmla="*/ 2147483646 h 313"/>
              <a:gd name="T22" fmla="*/ 2147483646 w 198"/>
              <a:gd name="T23" fmla="*/ 2147483646 h 313"/>
              <a:gd name="T24" fmla="*/ 2147483646 w 198"/>
              <a:gd name="T25" fmla="*/ 0 h 313"/>
              <a:gd name="T26" fmla="*/ 2147483646 w 198"/>
              <a:gd name="T27" fmla="*/ 2147483646 h 313"/>
              <a:gd name="T28" fmla="*/ 2147483646 w 198"/>
              <a:gd name="T29" fmla="*/ 2147483646 h 313"/>
              <a:gd name="T30" fmla="*/ 2147483646 w 198"/>
              <a:gd name="T31" fmla="*/ 2147483646 h 313"/>
              <a:gd name="T32" fmla="*/ 2147483646 w 198"/>
              <a:gd name="T33" fmla="*/ 2147483646 h 313"/>
              <a:gd name="T34" fmla="*/ 2147483646 w 198"/>
              <a:gd name="T35" fmla="*/ 2147483646 h 313"/>
              <a:gd name="T36" fmla="*/ 2147483646 w 198"/>
              <a:gd name="T37" fmla="*/ 2147483646 h 313"/>
              <a:gd name="T38" fmla="*/ 2147483646 w 198"/>
              <a:gd name="T39" fmla="*/ 2147483646 h 313"/>
              <a:gd name="T40" fmla="*/ 2147483646 w 198"/>
              <a:gd name="T41" fmla="*/ 2147483646 h 313"/>
              <a:gd name="T42" fmla="*/ 0 w 198"/>
              <a:gd name="T43" fmla="*/ 2147483646 h 313"/>
              <a:gd name="T44" fmla="*/ 2147483646 w 198"/>
              <a:gd name="T45" fmla="*/ 2147483646 h 313"/>
              <a:gd name="T46" fmla="*/ 2147483646 w 198"/>
              <a:gd name="T47" fmla="*/ 2147483646 h 313"/>
              <a:gd name="T48" fmla="*/ 2147483646 w 198"/>
              <a:gd name="T49" fmla="*/ 2147483646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80" name="Freeform 379"/>
          <p:cNvSpPr>
            <a:spLocks/>
          </p:cNvSpPr>
          <p:nvPr/>
        </p:nvSpPr>
        <p:spPr bwMode="auto">
          <a:xfrm>
            <a:off x="6997088" y="5100779"/>
            <a:ext cx="372570" cy="331008"/>
          </a:xfrm>
          <a:custGeom>
            <a:avLst/>
            <a:gdLst>
              <a:gd name="T0" fmla="*/ 2147483646 w 51"/>
              <a:gd name="T1" fmla="*/ 2147483646 h 45"/>
              <a:gd name="T2" fmla="*/ 2147483646 w 51"/>
              <a:gd name="T3" fmla="*/ 2147483646 h 45"/>
              <a:gd name="T4" fmla="*/ 2147483646 w 51"/>
              <a:gd name="T5" fmla="*/ 2147483646 h 45"/>
              <a:gd name="T6" fmla="*/ 2147483646 w 51"/>
              <a:gd name="T7" fmla="*/ 2147483646 h 45"/>
              <a:gd name="T8" fmla="*/ 2147483646 w 51"/>
              <a:gd name="T9" fmla="*/ 0 h 45"/>
              <a:gd name="T10" fmla="*/ 2147483646 w 51"/>
              <a:gd name="T11" fmla="*/ 2147483646 h 45"/>
              <a:gd name="T12" fmla="*/ 2147483646 w 51"/>
              <a:gd name="T13" fmla="*/ 2147483646 h 45"/>
              <a:gd name="T14" fmla="*/ 2147483646 w 51"/>
              <a:gd name="T15" fmla="*/ 2147483646 h 45"/>
              <a:gd name="T16" fmla="*/ 2147483646 w 51"/>
              <a:gd name="T17" fmla="*/ 2147483646 h 45"/>
              <a:gd name="T18" fmla="*/ 2147483646 w 51"/>
              <a:gd name="T19" fmla="*/ 2147483646 h 45"/>
              <a:gd name="T20" fmla="*/ 2147483646 w 51"/>
              <a:gd name="T21" fmla="*/ 2147483646 h 45"/>
              <a:gd name="T22" fmla="*/ 2147483646 w 51"/>
              <a:gd name="T23" fmla="*/ 2147483646 h 45"/>
              <a:gd name="T24" fmla="*/ 2147483646 w 51"/>
              <a:gd name="T25" fmla="*/ 2147483646 h 45"/>
              <a:gd name="T26" fmla="*/ 2147483646 w 51"/>
              <a:gd name="T27" fmla="*/ 2147483646 h 45"/>
              <a:gd name="T28" fmla="*/ 2147483646 w 51"/>
              <a:gd name="T29" fmla="*/ 2147483646 h 45"/>
              <a:gd name="T30" fmla="*/ 2147483646 w 51"/>
              <a:gd name="T31" fmla="*/ 2147483646 h 45"/>
              <a:gd name="T32" fmla="*/ 2147483646 w 51"/>
              <a:gd name="T33" fmla="*/ 2147483646 h 45"/>
              <a:gd name="T34" fmla="*/ 0 w 51"/>
              <a:gd name="T35" fmla="*/ 2147483646 h 45"/>
              <a:gd name="T36" fmla="*/ 2147483646 w 51"/>
              <a:gd name="T37" fmla="*/ 2147483646 h 45"/>
              <a:gd name="T38" fmla="*/ 2147483646 w 51"/>
              <a:gd name="T39" fmla="*/ 2147483646 h 45"/>
              <a:gd name="T40" fmla="*/ 2147483646 w 51"/>
              <a:gd name="T41" fmla="*/ 2147483646 h 45"/>
              <a:gd name="T42" fmla="*/ 2147483646 w 51"/>
              <a:gd name="T43" fmla="*/ 2147483646 h 45"/>
              <a:gd name="T44" fmla="*/ 2147483646 w 51"/>
              <a:gd name="T45" fmla="*/ 2147483646 h 45"/>
              <a:gd name="T46" fmla="*/ 2147483646 w 51"/>
              <a:gd name="T47" fmla="*/ 2147483646 h 45"/>
              <a:gd name="T48" fmla="*/ 2147483646 w 51"/>
              <a:gd name="T49" fmla="*/ 2147483646 h 45"/>
              <a:gd name="T50" fmla="*/ 2147483646 w 51"/>
              <a:gd name="T51" fmla="*/ 2147483646 h 45"/>
              <a:gd name="T52" fmla="*/ 2147483646 w 51"/>
              <a:gd name="T53" fmla="*/ 2147483646 h 45"/>
              <a:gd name="T54" fmla="*/ 2147483646 w 51"/>
              <a:gd name="T55" fmla="*/ 2147483646 h 45"/>
              <a:gd name="T56" fmla="*/ 2147483646 w 51"/>
              <a:gd name="T57" fmla="*/ 2147483646 h 45"/>
              <a:gd name="T58" fmla="*/ 2147483646 w 51"/>
              <a:gd name="T59" fmla="*/ 2147483646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81" name="Freeform 380"/>
          <p:cNvSpPr>
            <a:spLocks/>
          </p:cNvSpPr>
          <p:nvPr/>
        </p:nvSpPr>
        <p:spPr bwMode="auto">
          <a:xfrm>
            <a:off x="7077242" y="4992422"/>
            <a:ext cx="221167" cy="219683"/>
          </a:xfrm>
          <a:custGeom>
            <a:avLst/>
            <a:gdLst>
              <a:gd name="T0" fmla="*/ 2147483646 w 180"/>
              <a:gd name="T1" fmla="*/ 2147483646 h 180"/>
              <a:gd name="T2" fmla="*/ 2147483646 w 180"/>
              <a:gd name="T3" fmla="*/ 2147483646 h 180"/>
              <a:gd name="T4" fmla="*/ 2147483646 w 180"/>
              <a:gd name="T5" fmla="*/ 2147483646 h 180"/>
              <a:gd name="T6" fmla="*/ 2147483646 w 180"/>
              <a:gd name="T7" fmla="*/ 2147483646 h 180"/>
              <a:gd name="T8" fmla="*/ 2147483646 w 180"/>
              <a:gd name="T9" fmla="*/ 2147483646 h 180"/>
              <a:gd name="T10" fmla="*/ 2147483646 w 180"/>
              <a:gd name="T11" fmla="*/ 2147483646 h 180"/>
              <a:gd name="T12" fmla="*/ 2147483646 w 180"/>
              <a:gd name="T13" fmla="*/ 2147483646 h 180"/>
              <a:gd name="T14" fmla="*/ 2147483646 w 180"/>
              <a:gd name="T15" fmla="*/ 0 h 180"/>
              <a:gd name="T16" fmla="*/ 2147483646 w 180"/>
              <a:gd name="T17" fmla="*/ 2147483646 h 180"/>
              <a:gd name="T18" fmla="*/ 2147483646 w 180"/>
              <a:gd name="T19" fmla="*/ 2147483646 h 180"/>
              <a:gd name="T20" fmla="*/ 2147483646 w 180"/>
              <a:gd name="T21" fmla="*/ 2147483646 h 180"/>
              <a:gd name="T22" fmla="*/ 0 w 180"/>
              <a:gd name="T23" fmla="*/ 2147483646 h 180"/>
              <a:gd name="T24" fmla="*/ 0 w 180"/>
              <a:gd name="T25" fmla="*/ 2147483646 h 180"/>
              <a:gd name="T26" fmla="*/ 2147483646 w 180"/>
              <a:gd name="T27" fmla="*/ 2147483646 h 180"/>
              <a:gd name="T28" fmla="*/ 2147483646 w 180"/>
              <a:gd name="T29" fmla="*/ 2147483646 h 180"/>
              <a:gd name="T30" fmla="*/ 2147483646 w 180"/>
              <a:gd name="T31" fmla="*/ 2147483646 h 180"/>
              <a:gd name="T32" fmla="*/ 2147483646 w 180"/>
              <a:gd name="T33" fmla="*/ 2147483646 h 180"/>
              <a:gd name="T34" fmla="*/ 2147483646 w 180"/>
              <a:gd name="T35" fmla="*/ 2147483646 h 180"/>
              <a:gd name="T36" fmla="*/ 2147483646 w 180"/>
              <a:gd name="T37" fmla="*/ 2147483646 h 180"/>
              <a:gd name="T38" fmla="*/ 2147483646 w 180"/>
              <a:gd name="T39" fmla="*/ 2147483646 h 180"/>
              <a:gd name="T40" fmla="*/ 2147483646 w 180"/>
              <a:gd name="T41" fmla="*/ 2147483646 h 180"/>
              <a:gd name="T42" fmla="*/ 2147483646 w 180"/>
              <a:gd name="T43" fmla="*/ 2147483646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82" name="Freeform 381"/>
          <p:cNvSpPr>
            <a:spLocks/>
          </p:cNvSpPr>
          <p:nvPr/>
        </p:nvSpPr>
        <p:spPr bwMode="auto">
          <a:xfrm>
            <a:off x="7304346" y="4823207"/>
            <a:ext cx="250854" cy="394835"/>
          </a:xfrm>
          <a:custGeom>
            <a:avLst/>
            <a:gdLst>
              <a:gd name="T0" fmla="*/ 2147483646 w 34"/>
              <a:gd name="T1" fmla="*/ 2147483646 h 54"/>
              <a:gd name="T2" fmla="*/ 2147483646 w 34"/>
              <a:gd name="T3" fmla="*/ 2147483646 h 54"/>
              <a:gd name="T4" fmla="*/ 2147483646 w 34"/>
              <a:gd name="T5" fmla="*/ 2147483646 h 54"/>
              <a:gd name="T6" fmla="*/ 2147483646 w 34"/>
              <a:gd name="T7" fmla="*/ 2147483646 h 54"/>
              <a:gd name="T8" fmla="*/ 2147483646 w 34"/>
              <a:gd name="T9" fmla="*/ 2147483646 h 54"/>
              <a:gd name="T10" fmla="*/ 2147483646 w 34"/>
              <a:gd name="T11" fmla="*/ 2147483646 h 54"/>
              <a:gd name="T12" fmla="*/ 2147483646 w 34"/>
              <a:gd name="T13" fmla="*/ 2147483646 h 54"/>
              <a:gd name="T14" fmla="*/ 2147483646 w 34"/>
              <a:gd name="T15" fmla="*/ 2147483646 h 54"/>
              <a:gd name="T16" fmla="*/ 2147483646 w 34"/>
              <a:gd name="T17" fmla="*/ 2147483646 h 54"/>
              <a:gd name="T18" fmla="*/ 2147483646 w 34"/>
              <a:gd name="T19" fmla="*/ 2147483646 h 54"/>
              <a:gd name="T20" fmla="*/ 2147483646 w 34"/>
              <a:gd name="T21" fmla="*/ 2147483646 h 54"/>
              <a:gd name="T22" fmla="*/ 2147483646 w 34"/>
              <a:gd name="T23" fmla="*/ 2147483646 h 54"/>
              <a:gd name="T24" fmla="*/ 0 w 34"/>
              <a:gd name="T25" fmla="*/ 2147483646 h 54"/>
              <a:gd name="T26" fmla="*/ 0 w 34"/>
              <a:gd name="T27" fmla="*/ 2147483646 h 54"/>
              <a:gd name="T28" fmla="*/ 2147483646 w 34"/>
              <a:gd name="T29" fmla="*/ 2147483646 h 54"/>
              <a:gd name="T30" fmla="*/ 2147483646 w 34"/>
              <a:gd name="T31" fmla="*/ 2147483646 h 54"/>
              <a:gd name="T32" fmla="*/ 2147483646 w 34"/>
              <a:gd name="T33" fmla="*/ 2147483646 h 54"/>
              <a:gd name="T34" fmla="*/ 2147483646 w 34"/>
              <a:gd name="T35" fmla="*/ 2147483646 h 54"/>
              <a:gd name="T36" fmla="*/ 2147483646 w 34"/>
              <a:gd name="T37" fmla="*/ 2147483646 h 54"/>
              <a:gd name="T38" fmla="*/ 2147483646 w 34"/>
              <a:gd name="T39" fmla="*/ 2147483646 h 54"/>
              <a:gd name="T40" fmla="*/ 2147483646 w 34"/>
              <a:gd name="T41" fmla="*/ 2147483646 h 54"/>
              <a:gd name="T42" fmla="*/ 2147483646 w 34"/>
              <a:gd name="T43" fmla="*/ 2147483646 h 54"/>
              <a:gd name="T44" fmla="*/ 2147483646 w 34"/>
              <a:gd name="T45" fmla="*/ 2147483646 h 54"/>
              <a:gd name="T46" fmla="*/ 2147483646 w 34"/>
              <a:gd name="T47" fmla="*/ 2147483646 h 54"/>
              <a:gd name="T48" fmla="*/ 2147483646 w 34"/>
              <a:gd name="T49" fmla="*/ 2147483646 h 54"/>
              <a:gd name="T50" fmla="*/ 2147483646 w 34"/>
              <a:gd name="T51" fmla="*/ 2147483646 h 54"/>
              <a:gd name="T52" fmla="*/ 2147483646 w 34"/>
              <a:gd name="T53" fmla="*/ 2147483646 h 54"/>
              <a:gd name="T54" fmla="*/ 2147483646 w 34"/>
              <a:gd name="T55" fmla="*/ 2147483646 h 54"/>
              <a:gd name="T56" fmla="*/ 2147483646 w 34"/>
              <a:gd name="T57" fmla="*/ 2147483646 h 54"/>
              <a:gd name="T58" fmla="*/ 2147483646 w 34"/>
              <a:gd name="T59" fmla="*/ 2147483646 h 54"/>
              <a:gd name="T60" fmla="*/ 2147483646 w 34"/>
              <a:gd name="T61" fmla="*/ 2147483646 h 54"/>
              <a:gd name="T62" fmla="*/ 2147483646 w 34"/>
              <a:gd name="T63" fmla="*/ 2147483646 h 54"/>
              <a:gd name="T64" fmla="*/ 2147483646 w 34"/>
              <a:gd name="T65" fmla="*/ 2147483646 h 54"/>
              <a:gd name="T66" fmla="*/ 2147483646 w 34"/>
              <a:gd name="T67" fmla="*/ 2147483646 h 54"/>
              <a:gd name="T68" fmla="*/ 2147483646 w 34"/>
              <a:gd name="T69" fmla="*/ 0 h 54"/>
              <a:gd name="T70" fmla="*/ 2147483646 w 34"/>
              <a:gd name="T71" fmla="*/ 0 h 54"/>
              <a:gd name="T72" fmla="*/ 2147483646 w 34"/>
              <a:gd name="T73" fmla="*/ 2147483646 h 54"/>
              <a:gd name="T74" fmla="*/ 2147483646 w 34"/>
              <a:gd name="T75" fmla="*/ 2147483646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83" name="Freeform 382"/>
          <p:cNvSpPr>
            <a:spLocks/>
          </p:cNvSpPr>
          <p:nvPr/>
        </p:nvSpPr>
        <p:spPr bwMode="auto">
          <a:xfrm>
            <a:off x="7304346" y="4597586"/>
            <a:ext cx="243432" cy="247886"/>
          </a:xfrm>
          <a:custGeom>
            <a:avLst/>
            <a:gdLst>
              <a:gd name="T0" fmla="*/ 2147483646 w 33"/>
              <a:gd name="T1" fmla="*/ 2147483646 h 34"/>
              <a:gd name="T2" fmla="*/ 2147483646 w 33"/>
              <a:gd name="T3" fmla="*/ 2147483646 h 34"/>
              <a:gd name="T4" fmla="*/ 2147483646 w 33"/>
              <a:gd name="T5" fmla="*/ 2147483646 h 34"/>
              <a:gd name="T6" fmla="*/ 2147483646 w 33"/>
              <a:gd name="T7" fmla="*/ 2147483646 h 34"/>
              <a:gd name="T8" fmla="*/ 2147483646 w 33"/>
              <a:gd name="T9" fmla="*/ 0 h 34"/>
              <a:gd name="T10" fmla="*/ 2147483646 w 33"/>
              <a:gd name="T11" fmla="*/ 2147483646 h 34"/>
              <a:gd name="T12" fmla="*/ 2147483646 w 33"/>
              <a:gd name="T13" fmla="*/ 2147483646 h 34"/>
              <a:gd name="T14" fmla="*/ 2147483646 w 33"/>
              <a:gd name="T15" fmla="*/ 2147483646 h 34"/>
              <a:gd name="T16" fmla="*/ 2147483646 w 33"/>
              <a:gd name="T17" fmla="*/ 2147483646 h 34"/>
              <a:gd name="T18" fmla="*/ 2147483646 w 33"/>
              <a:gd name="T19" fmla="*/ 2147483646 h 34"/>
              <a:gd name="T20" fmla="*/ 2147483646 w 33"/>
              <a:gd name="T21" fmla="*/ 2147483646 h 34"/>
              <a:gd name="T22" fmla="*/ 0 w 33"/>
              <a:gd name="T23" fmla="*/ 2147483646 h 34"/>
              <a:gd name="T24" fmla="*/ 2147483646 w 33"/>
              <a:gd name="T25" fmla="*/ 2147483646 h 34"/>
              <a:gd name="T26" fmla="*/ 2147483646 w 33"/>
              <a:gd name="T27" fmla="*/ 2147483646 h 34"/>
              <a:gd name="T28" fmla="*/ 2147483646 w 33"/>
              <a:gd name="T29" fmla="*/ 2147483646 h 34"/>
              <a:gd name="T30" fmla="*/ 2147483646 w 33"/>
              <a:gd name="T31" fmla="*/ 2147483646 h 34"/>
              <a:gd name="T32" fmla="*/ 2147483646 w 33"/>
              <a:gd name="T33" fmla="*/ 2147483646 h 34"/>
              <a:gd name="T34" fmla="*/ 2147483646 w 33"/>
              <a:gd name="T35" fmla="*/ 2147483646 h 34"/>
              <a:gd name="T36" fmla="*/ 2147483646 w 33"/>
              <a:gd name="T37" fmla="*/ 2147483646 h 34"/>
              <a:gd name="T38" fmla="*/ 2147483646 w 33"/>
              <a:gd name="T39" fmla="*/ 2147483646 h 34"/>
              <a:gd name="T40" fmla="*/ 2147483646 w 33"/>
              <a:gd name="T41" fmla="*/ 2147483646 h 34"/>
              <a:gd name="T42" fmla="*/ 2147483646 w 33"/>
              <a:gd name="T43" fmla="*/ 2147483646 h 34"/>
              <a:gd name="T44" fmla="*/ 2147483646 w 33"/>
              <a:gd name="T45" fmla="*/ 2147483646 h 34"/>
              <a:gd name="T46" fmla="*/ 2147483646 w 33"/>
              <a:gd name="T47" fmla="*/ 2147483646 h 34"/>
              <a:gd name="T48" fmla="*/ 2147483646 w 33"/>
              <a:gd name="T49" fmla="*/ 2147483646 h 34"/>
              <a:gd name="T50" fmla="*/ 2147483646 w 33"/>
              <a:gd name="T51" fmla="*/ 2147483646 h 34"/>
              <a:gd name="T52" fmla="*/ 2147483646 w 33"/>
              <a:gd name="T53" fmla="*/ 2147483646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84" name="Freeform 383"/>
          <p:cNvSpPr>
            <a:spLocks/>
          </p:cNvSpPr>
          <p:nvPr/>
        </p:nvSpPr>
        <p:spPr bwMode="auto">
          <a:xfrm>
            <a:off x="6893184" y="4713365"/>
            <a:ext cx="279056" cy="279056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2147483646 w 38"/>
              <a:gd name="T15" fmla="*/ 2147483646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2147483646 w 38"/>
              <a:gd name="T25" fmla="*/ 2147483646 h 38"/>
              <a:gd name="T26" fmla="*/ 2147483646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0 h 38"/>
              <a:gd name="T34" fmla="*/ 2147483646 w 38"/>
              <a:gd name="T35" fmla="*/ 0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0 w 38"/>
              <a:gd name="T43" fmla="*/ 2147483646 h 38"/>
              <a:gd name="T44" fmla="*/ 0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85" name="Freeform 384"/>
          <p:cNvSpPr>
            <a:spLocks/>
          </p:cNvSpPr>
          <p:nvPr/>
        </p:nvSpPr>
        <p:spPr bwMode="auto">
          <a:xfrm>
            <a:off x="6893184" y="4450637"/>
            <a:ext cx="433428" cy="430459"/>
          </a:xfrm>
          <a:custGeom>
            <a:avLst/>
            <a:gdLst>
              <a:gd name="T0" fmla="*/ 2147483646 w 59"/>
              <a:gd name="T1" fmla="*/ 2147483646 h 59"/>
              <a:gd name="T2" fmla="*/ 2147483646 w 59"/>
              <a:gd name="T3" fmla="*/ 2147483646 h 59"/>
              <a:gd name="T4" fmla="*/ 2147483646 w 59"/>
              <a:gd name="T5" fmla="*/ 2147483646 h 59"/>
              <a:gd name="T6" fmla="*/ 2147483646 w 59"/>
              <a:gd name="T7" fmla="*/ 2147483646 h 59"/>
              <a:gd name="T8" fmla="*/ 2147483646 w 59"/>
              <a:gd name="T9" fmla="*/ 2147483646 h 59"/>
              <a:gd name="T10" fmla="*/ 2147483646 w 59"/>
              <a:gd name="T11" fmla="*/ 2147483646 h 59"/>
              <a:gd name="T12" fmla="*/ 0 w 59"/>
              <a:gd name="T13" fmla="*/ 2147483646 h 59"/>
              <a:gd name="T14" fmla="*/ 2147483646 w 59"/>
              <a:gd name="T15" fmla="*/ 2147483646 h 59"/>
              <a:gd name="T16" fmla="*/ 2147483646 w 59"/>
              <a:gd name="T17" fmla="*/ 2147483646 h 59"/>
              <a:gd name="T18" fmla="*/ 2147483646 w 59"/>
              <a:gd name="T19" fmla="*/ 2147483646 h 59"/>
              <a:gd name="T20" fmla="*/ 2147483646 w 59"/>
              <a:gd name="T21" fmla="*/ 2147483646 h 59"/>
              <a:gd name="T22" fmla="*/ 2147483646 w 59"/>
              <a:gd name="T23" fmla="*/ 2147483646 h 59"/>
              <a:gd name="T24" fmla="*/ 2147483646 w 59"/>
              <a:gd name="T25" fmla="*/ 2147483646 h 59"/>
              <a:gd name="T26" fmla="*/ 2147483646 w 59"/>
              <a:gd name="T27" fmla="*/ 2147483646 h 59"/>
              <a:gd name="T28" fmla="*/ 2147483646 w 59"/>
              <a:gd name="T29" fmla="*/ 2147483646 h 59"/>
              <a:gd name="T30" fmla="*/ 2147483646 w 59"/>
              <a:gd name="T31" fmla="*/ 2147483646 h 59"/>
              <a:gd name="T32" fmla="*/ 2147483646 w 59"/>
              <a:gd name="T33" fmla="*/ 2147483646 h 59"/>
              <a:gd name="T34" fmla="*/ 2147483646 w 59"/>
              <a:gd name="T35" fmla="*/ 2147483646 h 59"/>
              <a:gd name="T36" fmla="*/ 2147483646 w 59"/>
              <a:gd name="T37" fmla="*/ 2147483646 h 59"/>
              <a:gd name="T38" fmla="*/ 2147483646 w 59"/>
              <a:gd name="T39" fmla="*/ 2147483646 h 59"/>
              <a:gd name="T40" fmla="*/ 2147483646 w 59"/>
              <a:gd name="T41" fmla="*/ 2147483646 h 59"/>
              <a:gd name="T42" fmla="*/ 2147483646 w 59"/>
              <a:gd name="T43" fmla="*/ 2147483646 h 59"/>
              <a:gd name="T44" fmla="*/ 2147483646 w 59"/>
              <a:gd name="T45" fmla="*/ 2147483646 h 59"/>
              <a:gd name="T46" fmla="*/ 2147483646 w 59"/>
              <a:gd name="T47" fmla="*/ 2147483646 h 59"/>
              <a:gd name="T48" fmla="*/ 2147483646 w 59"/>
              <a:gd name="T49" fmla="*/ 2147483646 h 59"/>
              <a:gd name="T50" fmla="*/ 2147483646 w 59"/>
              <a:gd name="T51" fmla="*/ 2147483646 h 59"/>
              <a:gd name="T52" fmla="*/ 2147483646 w 59"/>
              <a:gd name="T53" fmla="*/ 2147483646 h 59"/>
              <a:gd name="T54" fmla="*/ 2147483646 w 59"/>
              <a:gd name="T55" fmla="*/ 2147483646 h 59"/>
              <a:gd name="T56" fmla="*/ 2147483646 w 59"/>
              <a:gd name="T57" fmla="*/ 2147483646 h 59"/>
              <a:gd name="T58" fmla="*/ 2147483646 w 59"/>
              <a:gd name="T59" fmla="*/ 2147483646 h 59"/>
              <a:gd name="T60" fmla="*/ 2147483646 w 59"/>
              <a:gd name="T61" fmla="*/ 2147483646 h 59"/>
              <a:gd name="T62" fmla="*/ 2147483646 w 59"/>
              <a:gd name="T63" fmla="*/ 2147483646 h 59"/>
              <a:gd name="T64" fmla="*/ 2147483646 w 59"/>
              <a:gd name="T65" fmla="*/ 2147483646 h 59"/>
              <a:gd name="T66" fmla="*/ 2147483646 w 59"/>
              <a:gd name="T67" fmla="*/ 2147483646 h 59"/>
              <a:gd name="T68" fmla="*/ 2147483646 w 59"/>
              <a:gd name="T69" fmla="*/ 0 h 59"/>
              <a:gd name="T70" fmla="*/ 2147483646 w 59"/>
              <a:gd name="T71" fmla="*/ 2147483646 h 59"/>
              <a:gd name="T72" fmla="*/ 2147483646 w 59"/>
              <a:gd name="T73" fmla="*/ 2147483646 h 59"/>
              <a:gd name="T74" fmla="*/ 2147483646 w 59"/>
              <a:gd name="T75" fmla="*/ 2147483646 h 59"/>
              <a:gd name="T76" fmla="*/ 2147483646 w 59"/>
              <a:gd name="T77" fmla="*/ 2147483646 h 59"/>
              <a:gd name="T78" fmla="*/ 2147483646 w 59"/>
              <a:gd name="T79" fmla="*/ 2147483646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86" name="Freeform 385"/>
          <p:cNvSpPr>
            <a:spLocks/>
          </p:cNvSpPr>
          <p:nvPr/>
        </p:nvSpPr>
        <p:spPr bwMode="auto">
          <a:xfrm>
            <a:off x="7377080" y="4158221"/>
            <a:ext cx="345851" cy="331009"/>
          </a:xfrm>
          <a:custGeom>
            <a:avLst/>
            <a:gdLst>
              <a:gd name="T0" fmla="*/ 2147483646 w 47"/>
              <a:gd name="T1" fmla="*/ 2147483646 h 45"/>
              <a:gd name="T2" fmla="*/ 2147483646 w 47"/>
              <a:gd name="T3" fmla="*/ 2147483646 h 45"/>
              <a:gd name="T4" fmla="*/ 2147483646 w 47"/>
              <a:gd name="T5" fmla="*/ 2147483646 h 45"/>
              <a:gd name="T6" fmla="*/ 2147483646 w 47"/>
              <a:gd name="T7" fmla="*/ 2147483646 h 45"/>
              <a:gd name="T8" fmla="*/ 2147483646 w 47"/>
              <a:gd name="T9" fmla="*/ 2147483646 h 45"/>
              <a:gd name="T10" fmla="*/ 2147483646 w 47"/>
              <a:gd name="T11" fmla="*/ 2147483646 h 45"/>
              <a:gd name="T12" fmla="*/ 2147483646 w 47"/>
              <a:gd name="T13" fmla="*/ 2147483646 h 45"/>
              <a:gd name="T14" fmla="*/ 2147483646 w 47"/>
              <a:gd name="T15" fmla="*/ 2147483646 h 45"/>
              <a:gd name="T16" fmla="*/ 2147483646 w 47"/>
              <a:gd name="T17" fmla="*/ 2147483646 h 45"/>
              <a:gd name="T18" fmla="*/ 2147483646 w 47"/>
              <a:gd name="T19" fmla="*/ 2147483646 h 45"/>
              <a:gd name="T20" fmla="*/ 2147483646 w 47"/>
              <a:gd name="T21" fmla="*/ 2147483646 h 45"/>
              <a:gd name="T22" fmla="*/ 2147483646 w 47"/>
              <a:gd name="T23" fmla="*/ 2147483646 h 45"/>
              <a:gd name="T24" fmla="*/ 2147483646 w 47"/>
              <a:gd name="T25" fmla="*/ 2147483646 h 45"/>
              <a:gd name="T26" fmla="*/ 2147483646 w 47"/>
              <a:gd name="T27" fmla="*/ 2147483646 h 45"/>
              <a:gd name="T28" fmla="*/ 2147483646 w 47"/>
              <a:gd name="T29" fmla="*/ 0 h 45"/>
              <a:gd name="T30" fmla="*/ 2147483646 w 47"/>
              <a:gd name="T31" fmla="*/ 0 h 45"/>
              <a:gd name="T32" fmla="*/ 2147483646 w 47"/>
              <a:gd name="T33" fmla="*/ 2147483646 h 45"/>
              <a:gd name="T34" fmla="*/ 2147483646 w 47"/>
              <a:gd name="T35" fmla="*/ 2147483646 h 45"/>
              <a:gd name="T36" fmla="*/ 2147483646 w 47"/>
              <a:gd name="T37" fmla="*/ 2147483646 h 45"/>
              <a:gd name="T38" fmla="*/ 2147483646 w 47"/>
              <a:gd name="T39" fmla="*/ 2147483646 h 45"/>
              <a:gd name="T40" fmla="*/ 2147483646 w 47"/>
              <a:gd name="T41" fmla="*/ 2147483646 h 45"/>
              <a:gd name="T42" fmla="*/ 2147483646 w 47"/>
              <a:gd name="T43" fmla="*/ 2147483646 h 45"/>
              <a:gd name="T44" fmla="*/ 2147483646 w 47"/>
              <a:gd name="T45" fmla="*/ 2147483646 h 45"/>
              <a:gd name="T46" fmla="*/ 0 w 47"/>
              <a:gd name="T47" fmla="*/ 2147483646 h 45"/>
              <a:gd name="T48" fmla="*/ 2147483646 w 47"/>
              <a:gd name="T49" fmla="*/ 2147483646 h 45"/>
              <a:gd name="T50" fmla="*/ 2147483646 w 47"/>
              <a:gd name="T51" fmla="*/ 2147483646 h 45"/>
              <a:gd name="T52" fmla="*/ 2147483646 w 47"/>
              <a:gd name="T53" fmla="*/ 2147483646 h 45"/>
              <a:gd name="T54" fmla="*/ 2147483646 w 47"/>
              <a:gd name="T55" fmla="*/ 2147483646 h 45"/>
              <a:gd name="T56" fmla="*/ 2147483646 w 47"/>
              <a:gd name="T57" fmla="*/ 2147483646 h 45"/>
              <a:gd name="T58" fmla="*/ 2147483646 w 47"/>
              <a:gd name="T59" fmla="*/ 2147483646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87" name="Freeform 386"/>
          <p:cNvSpPr>
            <a:spLocks/>
          </p:cNvSpPr>
          <p:nvPr/>
        </p:nvSpPr>
        <p:spPr bwMode="auto">
          <a:xfrm>
            <a:off x="7399344" y="4465480"/>
            <a:ext cx="191481" cy="219683"/>
          </a:xfrm>
          <a:custGeom>
            <a:avLst/>
            <a:gdLst>
              <a:gd name="T0" fmla="*/ 2147483646 w 26"/>
              <a:gd name="T1" fmla="*/ 2147483646 h 30"/>
              <a:gd name="T2" fmla="*/ 2147483646 w 26"/>
              <a:gd name="T3" fmla="*/ 2147483646 h 30"/>
              <a:gd name="T4" fmla="*/ 2147483646 w 26"/>
              <a:gd name="T5" fmla="*/ 2147483646 h 30"/>
              <a:gd name="T6" fmla="*/ 2147483646 w 26"/>
              <a:gd name="T7" fmla="*/ 2147483646 h 30"/>
              <a:gd name="T8" fmla="*/ 2147483646 w 26"/>
              <a:gd name="T9" fmla="*/ 2147483646 h 30"/>
              <a:gd name="T10" fmla="*/ 2147483646 w 26"/>
              <a:gd name="T11" fmla="*/ 2147483646 h 30"/>
              <a:gd name="T12" fmla="*/ 2147483646 w 26"/>
              <a:gd name="T13" fmla="*/ 2147483646 h 30"/>
              <a:gd name="T14" fmla="*/ 2147483646 w 26"/>
              <a:gd name="T15" fmla="*/ 0 h 30"/>
              <a:gd name="T16" fmla="*/ 2147483646 w 26"/>
              <a:gd name="T17" fmla="*/ 2147483646 h 30"/>
              <a:gd name="T18" fmla="*/ 2147483646 w 26"/>
              <a:gd name="T19" fmla="*/ 2147483646 h 30"/>
              <a:gd name="T20" fmla="*/ 0 w 26"/>
              <a:gd name="T21" fmla="*/ 2147483646 h 30"/>
              <a:gd name="T22" fmla="*/ 2147483646 w 26"/>
              <a:gd name="T23" fmla="*/ 2147483646 h 30"/>
              <a:gd name="T24" fmla="*/ 2147483646 w 26"/>
              <a:gd name="T25" fmla="*/ 2147483646 h 30"/>
              <a:gd name="T26" fmla="*/ 0 w 26"/>
              <a:gd name="T27" fmla="*/ 2147483646 h 30"/>
              <a:gd name="T28" fmla="*/ 2147483646 w 26"/>
              <a:gd name="T29" fmla="*/ 2147483646 h 30"/>
              <a:gd name="T30" fmla="*/ 2147483646 w 26"/>
              <a:gd name="T31" fmla="*/ 2147483646 h 30"/>
              <a:gd name="T32" fmla="*/ 2147483646 w 26"/>
              <a:gd name="T33" fmla="*/ 2147483646 h 30"/>
              <a:gd name="T34" fmla="*/ 2147483646 w 26"/>
              <a:gd name="T35" fmla="*/ 2147483646 h 30"/>
              <a:gd name="T36" fmla="*/ 2147483646 w 26"/>
              <a:gd name="T37" fmla="*/ 2147483646 h 30"/>
              <a:gd name="T38" fmla="*/ 2147483646 w 26"/>
              <a:gd name="T39" fmla="*/ 2147483646 h 30"/>
              <a:gd name="T40" fmla="*/ 2147483646 w 26"/>
              <a:gd name="T41" fmla="*/ 2147483646 h 30"/>
              <a:gd name="T42" fmla="*/ 2147483646 w 26"/>
              <a:gd name="T43" fmla="*/ 2147483646 h 30"/>
              <a:gd name="T44" fmla="*/ 2147483646 w 26"/>
              <a:gd name="T45" fmla="*/ 2147483646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88" name="Freeform 387"/>
          <p:cNvSpPr>
            <a:spLocks/>
          </p:cNvSpPr>
          <p:nvPr/>
        </p:nvSpPr>
        <p:spPr bwMode="auto">
          <a:xfrm>
            <a:off x="7193021" y="4940470"/>
            <a:ext cx="176636" cy="167730"/>
          </a:xfrm>
          <a:custGeom>
            <a:avLst/>
            <a:gdLst>
              <a:gd name="T0" fmla="*/ 2147483646 w 24"/>
              <a:gd name="T1" fmla="*/ 2147483646 h 23"/>
              <a:gd name="T2" fmla="*/ 2147483646 w 24"/>
              <a:gd name="T3" fmla="*/ 2147483646 h 23"/>
              <a:gd name="T4" fmla="*/ 2147483646 w 24"/>
              <a:gd name="T5" fmla="*/ 2147483646 h 23"/>
              <a:gd name="T6" fmla="*/ 0 w 24"/>
              <a:gd name="T7" fmla="*/ 2147483646 h 23"/>
              <a:gd name="T8" fmla="*/ 2147483646 w 24"/>
              <a:gd name="T9" fmla="*/ 2147483646 h 23"/>
              <a:gd name="T10" fmla="*/ 2147483646 w 24"/>
              <a:gd name="T11" fmla="*/ 2147483646 h 23"/>
              <a:gd name="T12" fmla="*/ 2147483646 w 24"/>
              <a:gd name="T13" fmla="*/ 2147483646 h 23"/>
              <a:gd name="T14" fmla="*/ 2147483646 w 24"/>
              <a:gd name="T15" fmla="*/ 2147483646 h 23"/>
              <a:gd name="T16" fmla="*/ 2147483646 w 24"/>
              <a:gd name="T17" fmla="*/ 2147483646 h 23"/>
              <a:gd name="T18" fmla="*/ 2147483646 w 24"/>
              <a:gd name="T19" fmla="*/ 2147483646 h 23"/>
              <a:gd name="T20" fmla="*/ 2147483646 w 24"/>
              <a:gd name="T21" fmla="*/ 2147483646 h 23"/>
              <a:gd name="T22" fmla="*/ 2147483646 w 24"/>
              <a:gd name="T23" fmla="*/ 2147483646 h 23"/>
              <a:gd name="T24" fmla="*/ 2147483646 w 24"/>
              <a:gd name="T25" fmla="*/ 2147483646 h 23"/>
              <a:gd name="T26" fmla="*/ 2147483646 w 24"/>
              <a:gd name="T27" fmla="*/ 2147483646 h 23"/>
              <a:gd name="T28" fmla="*/ 2147483646 w 24"/>
              <a:gd name="T29" fmla="*/ 2147483646 h 23"/>
              <a:gd name="T30" fmla="*/ 2147483646 w 24"/>
              <a:gd name="T31" fmla="*/ 0 h 23"/>
              <a:gd name="T32" fmla="*/ 2147483646 w 24"/>
              <a:gd name="T33" fmla="*/ 2147483646 h 23"/>
              <a:gd name="T34" fmla="*/ 2147483646 w 24"/>
              <a:gd name="T35" fmla="*/ 2147483646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89" name="Freeform 388"/>
          <p:cNvSpPr>
            <a:spLocks/>
          </p:cNvSpPr>
          <p:nvPr/>
        </p:nvSpPr>
        <p:spPr bwMode="auto">
          <a:xfrm>
            <a:off x="7127710" y="4489230"/>
            <a:ext cx="316165" cy="509129"/>
          </a:xfrm>
          <a:custGeom>
            <a:avLst/>
            <a:gdLst>
              <a:gd name="T0" fmla="*/ 2147483646 w 43"/>
              <a:gd name="T1" fmla="*/ 2147483646 h 70"/>
              <a:gd name="T2" fmla="*/ 2147483646 w 43"/>
              <a:gd name="T3" fmla="*/ 2147483646 h 70"/>
              <a:gd name="T4" fmla="*/ 2147483646 w 43"/>
              <a:gd name="T5" fmla="*/ 2147483646 h 70"/>
              <a:gd name="T6" fmla="*/ 2147483646 w 43"/>
              <a:gd name="T7" fmla="*/ 2147483646 h 70"/>
              <a:gd name="T8" fmla="*/ 2147483646 w 43"/>
              <a:gd name="T9" fmla="*/ 2147483646 h 70"/>
              <a:gd name="T10" fmla="*/ 2147483646 w 43"/>
              <a:gd name="T11" fmla="*/ 2147483646 h 70"/>
              <a:gd name="T12" fmla="*/ 2147483646 w 43"/>
              <a:gd name="T13" fmla="*/ 2147483646 h 70"/>
              <a:gd name="T14" fmla="*/ 2147483646 w 43"/>
              <a:gd name="T15" fmla="*/ 2147483646 h 70"/>
              <a:gd name="T16" fmla="*/ 2147483646 w 43"/>
              <a:gd name="T17" fmla="*/ 2147483646 h 70"/>
              <a:gd name="T18" fmla="*/ 2147483646 w 43"/>
              <a:gd name="T19" fmla="*/ 2147483646 h 70"/>
              <a:gd name="T20" fmla="*/ 2147483646 w 43"/>
              <a:gd name="T21" fmla="*/ 2147483646 h 70"/>
              <a:gd name="T22" fmla="*/ 2147483646 w 43"/>
              <a:gd name="T23" fmla="*/ 2147483646 h 70"/>
              <a:gd name="T24" fmla="*/ 2147483646 w 43"/>
              <a:gd name="T25" fmla="*/ 2147483646 h 70"/>
              <a:gd name="T26" fmla="*/ 2147483646 w 43"/>
              <a:gd name="T27" fmla="*/ 2147483646 h 70"/>
              <a:gd name="T28" fmla="*/ 2147483646 w 43"/>
              <a:gd name="T29" fmla="*/ 2147483646 h 70"/>
              <a:gd name="T30" fmla="*/ 0 w 43"/>
              <a:gd name="T31" fmla="*/ 2147483646 h 70"/>
              <a:gd name="T32" fmla="*/ 0 w 43"/>
              <a:gd name="T33" fmla="*/ 2147483646 h 70"/>
              <a:gd name="T34" fmla="*/ 2147483646 w 43"/>
              <a:gd name="T35" fmla="*/ 2147483646 h 70"/>
              <a:gd name="T36" fmla="*/ 2147483646 w 43"/>
              <a:gd name="T37" fmla="*/ 2147483646 h 70"/>
              <a:gd name="T38" fmla="*/ 2147483646 w 43"/>
              <a:gd name="T39" fmla="*/ 2147483646 h 70"/>
              <a:gd name="T40" fmla="*/ 2147483646 w 43"/>
              <a:gd name="T41" fmla="*/ 2147483646 h 70"/>
              <a:gd name="T42" fmla="*/ 2147483646 w 43"/>
              <a:gd name="T43" fmla="*/ 2147483646 h 70"/>
              <a:gd name="T44" fmla="*/ 2147483646 w 43"/>
              <a:gd name="T45" fmla="*/ 2147483646 h 70"/>
              <a:gd name="T46" fmla="*/ 2147483646 w 43"/>
              <a:gd name="T47" fmla="*/ 2147483646 h 70"/>
              <a:gd name="T48" fmla="*/ 2147483646 w 43"/>
              <a:gd name="T49" fmla="*/ 2147483646 h 70"/>
              <a:gd name="T50" fmla="*/ 2147483646 w 43"/>
              <a:gd name="T51" fmla="*/ 2147483646 h 70"/>
              <a:gd name="T52" fmla="*/ 2147483646 w 43"/>
              <a:gd name="T53" fmla="*/ 2147483646 h 70"/>
              <a:gd name="T54" fmla="*/ 2147483646 w 43"/>
              <a:gd name="T55" fmla="*/ 2147483646 h 70"/>
              <a:gd name="T56" fmla="*/ 2147483646 w 43"/>
              <a:gd name="T57" fmla="*/ 2147483646 h 70"/>
              <a:gd name="T58" fmla="*/ 2147483646 w 43"/>
              <a:gd name="T59" fmla="*/ 2147483646 h 70"/>
              <a:gd name="T60" fmla="*/ 2147483646 w 43"/>
              <a:gd name="T61" fmla="*/ 2147483646 h 70"/>
              <a:gd name="T62" fmla="*/ 2147483646 w 43"/>
              <a:gd name="T63" fmla="*/ 2147483646 h 70"/>
              <a:gd name="T64" fmla="*/ 2147483646 w 43"/>
              <a:gd name="T65" fmla="*/ 2147483646 h 70"/>
              <a:gd name="T66" fmla="*/ 2147483646 w 43"/>
              <a:gd name="T67" fmla="*/ 2147483646 h 70"/>
              <a:gd name="T68" fmla="*/ 2147483646 w 43"/>
              <a:gd name="T69" fmla="*/ 2147483646 h 70"/>
              <a:gd name="T70" fmla="*/ 2147483646 w 43"/>
              <a:gd name="T71" fmla="*/ 2147483646 h 70"/>
              <a:gd name="T72" fmla="*/ 2147483646 w 43"/>
              <a:gd name="T73" fmla="*/ 2147483646 h 70"/>
              <a:gd name="T74" fmla="*/ 2147483646 w 43"/>
              <a:gd name="T75" fmla="*/ 2147483646 h 70"/>
              <a:gd name="T76" fmla="*/ 2147483646 w 43"/>
              <a:gd name="T77" fmla="*/ 2147483646 h 70"/>
              <a:gd name="T78" fmla="*/ 2147483646 w 43"/>
              <a:gd name="T79" fmla="*/ 2147483646 h 70"/>
              <a:gd name="T80" fmla="*/ 2147483646 w 43"/>
              <a:gd name="T81" fmla="*/ 2147483646 h 70"/>
              <a:gd name="T82" fmla="*/ 2147483646 w 43"/>
              <a:gd name="T83" fmla="*/ 2147483646 h 70"/>
              <a:gd name="T84" fmla="*/ 2147483646 w 43"/>
              <a:gd name="T85" fmla="*/ 2147483646 h 70"/>
              <a:gd name="T86" fmla="*/ 2147483646 w 43"/>
              <a:gd name="T87" fmla="*/ 2147483646 h 70"/>
              <a:gd name="T88" fmla="*/ 2147483646 w 43"/>
              <a:gd name="T89" fmla="*/ 2147483646 h 70"/>
              <a:gd name="T90" fmla="*/ 2147483646 w 43"/>
              <a:gd name="T91" fmla="*/ 2147483646 h 70"/>
              <a:gd name="T92" fmla="*/ 2147483646 w 43"/>
              <a:gd name="T93" fmla="*/ 2147483646 h 70"/>
              <a:gd name="T94" fmla="*/ 2147483646 w 43"/>
              <a:gd name="T95" fmla="*/ 2147483646 h 70"/>
              <a:gd name="T96" fmla="*/ 2147483646 w 43"/>
              <a:gd name="T97" fmla="*/ 2147483646 h 70"/>
              <a:gd name="T98" fmla="*/ 2147483646 w 43"/>
              <a:gd name="T99" fmla="*/ 2147483646 h 70"/>
              <a:gd name="T100" fmla="*/ 2147483646 w 43"/>
              <a:gd name="T101" fmla="*/ 2147483646 h 70"/>
              <a:gd name="T102" fmla="*/ 2147483646 w 43"/>
              <a:gd name="T103" fmla="*/ 2147483646 h 70"/>
              <a:gd name="T104" fmla="*/ 2147483646 w 43"/>
              <a:gd name="T105" fmla="*/ 2147483646 h 70"/>
              <a:gd name="T106" fmla="*/ 2147483646 w 43"/>
              <a:gd name="T107" fmla="*/ 2147483646 h 70"/>
              <a:gd name="T108" fmla="*/ 2147483646 w 43"/>
              <a:gd name="T109" fmla="*/ 2147483646 h 70"/>
              <a:gd name="T110" fmla="*/ 2147483646 w 43"/>
              <a:gd name="T111" fmla="*/ 0 h 70"/>
              <a:gd name="T112" fmla="*/ 2147483646 w 43"/>
              <a:gd name="T113" fmla="*/ 0 h 70"/>
              <a:gd name="T114" fmla="*/ 2147483646 w 43"/>
              <a:gd name="T115" fmla="*/ 2147483646 h 70"/>
              <a:gd name="T116" fmla="*/ 2147483646 w 43"/>
              <a:gd name="T117" fmla="*/ 0 h 70"/>
              <a:gd name="T118" fmla="*/ 2147483646 w 43"/>
              <a:gd name="T119" fmla="*/ 2147483646 h 70"/>
              <a:gd name="T120" fmla="*/ 2147483646 w 43"/>
              <a:gd name="T121" fmla="*/ 2147483646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90" name="Freeform 389"/>
          <p:cNvSpPr>
            <a:spLocks/>
          </p:cNvSpPr>
          <p:nvPr/>
        </p:nvSpPr>
        <p:spPr bwMode="auto">
          <a:xfrm>
            <a:off x="6498349" y="4225017"/>
            <a:ext cx="175152" cy="132106"/>
          </a:xfrm>
          <a:custGeom>
            <a:avLst/>
            <a:gdLst>
              <a:gd name="T0" fmla="*/ 2147483646 w 144"/>
              <a:gd name="T1" fmla="*/ 2147483646 h 109"/>
              <a:gd name="T2" fmla="*/ 2147483646 w 144"/>
              <a:gd name="T3" fmla="*/ 2147483646 h 109"/>
              <a:gd name="T4" fmla="*/ 2147483646 w 144"/>
              <a:gd name="T5" fmla="*/ 2147483646 h 109"/>
              <a:gd name="T6" fmla="*/ 2147483646 w 144"/>
              <a:gd name="T7" fmla="*/ 2147483646 h 109"/>
              <a:gd name="T8" fmla="*/ 2147483646 w 144"/>
              <a:gd name="T9" fmla="*/ 2147483646 h 109"/>
              <a:gd name="T10" fmla="*/ 2147483646 w 144"/>
              <a:gd name="T11" fmla="*/ 2147483646 h 109"/>
              <a:gd name="T12" fmla="*/ 2147483646 w 144"/>
              <a:gd name="T13" fmla="*/ 0 h 109"/>
              <a:gd name="T14" fmla="*/ 2147483646 w 144"/>
              <a:gd name="T15" fmla="*/ 0 h 109"/>
              <a:gd name="T16" fmla="*/ 2147483646 w 144"/>
              <a:gd name="T17" fmla="*/ 2147483646 h 109"/>
              <a:gd name="T18" fmla="*/ 2147483646 w 144"/>
              <a:gd name="T19" fmla="*/ 2147483646 h 109"/>
              <a:gd name="T20" fmla="*/ 2147483646 w 144"/>
              <a:gd name="T21" fmla="*/ 2147483646 h 109"/>
              <a:gd name="T22" fmla="*/ 0 w 144"/>
              <a:gd name="T23" fmla="*/ 2147483646 h 109"/>
              <a:gd name="T24" fmla="*/ 0 w 144"/>
              <a:gd name="T25" fmla="*/ 2147483646 h 109"/>
              <a:gd name="T26" fmla="*/ 2147483646 w 144"/>
              <a:gd name="T27" fmla="*/ 2147483646 h 109"/>
              <a:gd name="T28" fmla="*/ 2147483646 w 144"/>
              <a:gd name="T29" fmla="*/ 2147483646 h 109"/>
              <a:gd name="T30" fmla="*/ 2147483646 w 144"/>
              <a:gd name="T31" fmla="*/ 2147483646 h 109"/>
              <a:gd name="T32" fmla="*/ 2147483646 w 144"/>
              <a:gd name="T33" fmla="*/ 2147483646 h 109"/>
              <a:gd name="T34" fmla="*/ 2147483646 w 144"/>
              <a:gd name="T35" fmla="*/ 2147483646 h 109"/>
              <a:gd name="T36" fmla="*/ 2147483646 w 144"/>
              <a:gd name="T37" fmla="*/ 2147483646 h 109"/>
              <a:gd name="T38" fmla="*/ 2147483646 w 144"/>
              <a:gd name="T39" fmla="*/ 2147483646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91" name="Freeform 390"/>
          <p:cNvSpPr>
            <a:spLocks/>
          </p:cNvSpPr>
          <p:nvPr/>
        </p:nvSpPr>
        <p:spPr bwMode="auto">
          <a:xfrm>
            <a:off x="6498349" y="4225017"/>
            <a:ext cx="175152" cy="132106"/>
          </a:xfrm>
          <a:custGeom>
            <a:avLst/>
            <a:gdLst>
              <a:gd name="T0" fmla="*/ 2147483646 w 144"/>
              <a:gd name="T1" fmla="*/ 2147483646 h 109"/>
              <a:gd name="T2" fmla="*/ 2147483646 w 144"/>
              <a:gd name="T3" fmla="*/ 2147483646 h 109"/>
              <a:gd name="T4" fmla="*/ 2147483646 w 144"/>
              <a:gd name="T5" fmla="*/ 2147483646 h 109"/>
              <a:gd name="T6" fmla="*/ 2147483646 w 144"/>
              <a:gd name="T7" fmla="*/ 2147483646 h 109"/>
              <a:gd name="T8" fmla="*/ 2147483646 w 144"/>
              <a:gd name="T9" fmla="*/ 2147483646 h 109"/>
              <a:gd name="T10" fmla="*/ 2147483646 w 144"/>
              <a:gd name="T11" fmla="*/ 2147483646 h 109"/>
              <a:gd name="T12" fmla="*/ 2147483646 w 144"/>
              <a:gd name="T13" fmla="*/ 0 h 109"/>
              <a:gd name="T14" fmla="*/ 2147483646 w 144"/>
              <a:gd name="T15" fmla="*/ 0 h 109"/>
              <a:gd name="T16" fmla="*/ 2147483646 w 144"/>
              <a:gd name="T17" fmla="*/ 2147483646 h 109"/>
              <a:gd name="T18" fmla="*/ 2147483646 w 144"/>
              <a:gd name="T19" fmla="*/ 2147483646 h 109"/>
              <a:gd name="T20" fmla="*/ 2147483646 w 144"/>
              <a:gd name="T21" fmla="*/ 2147483646 h 109"/>
              <a:gd name="T22" fmla="*/ 0 w 144"/>
              <a:gd name="T23" fmla="*/ 2147483646 h 109"/>
              <a:gd name="T24" fmla="*/ 0 w 144"/>
              <a:gd name="T25" fmla="*/ 2147483646 h 109"/>
              <a:gd name="T26" fmla="*/ 2147483646 w 144"/>
              <a:gd name="T27" fmla="*/ 2147483646 h 109"/>
              <a:gd name="T28" fmla="*/ 2147483646 w 144"/>
              <a:gd name="T29" fmla="*/ 2147483646 h 109"/>
              <a:gd name="T30" fmla="*/ 2147483646 w 144"/>
              <a:gd name="T31" fmla="*/ 2147483646 h 109"/>
              <a:gd name="T32" fmla="*/ 2147483646 w 144"/>
              <a:gd name="T33" fmla="*/ 2147483646 h 109"/>
              <a:gd name="T34" fmla="*/ 2147483646 w 144"/>
              <a:gd name="T35" fmla="*/ 2147483646 h 109"/>
              <a:gd name="T36" fmla="*/ 2147483646 w 144"/>
              <a:gd name="T37" fmla="*/ 2147483646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92" name="Freeform 391"/>
          <p:cNvSpPr>
            <a:spLocks/>
          </p:cNvSpPr>
          <p:nvPr/>
        </p:nvSpPr>
        <p:spPr bwMode="auto">
          <a:xfrm>
            <a:off x="6614128" y="4321499"/>
            <a:ext cx="22265" cy="5937"/>
          </a:xfrm>
          <a:custGeom>
            <a:avLst/>
            <a:gdLst>
              <a:gd name="T0" fmla="*/ 0 w 18"/>
              <a:gd name="T1" fmla="*/ 2147483646 h 6"/>
              <a:gd name="T2" fmla="*/ 2147483646 w 18"/>
              <a:gd name="T3" fmla="*/ 2147483646 h 6"/>
              <a:gd name="T4" fmla="*/ 2147483646 w 18"/>
              <a:gd name="T5" fmla="*/ 0 h 6"/>
              <a:gd name="T6" fmla="*/ 0 w 18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93" name="Freeform 392"/>
          <p:cNvSpPr>
            <a:spLocks/>
          </p:cNvSpPr>
          <p:nvPr/>
        </p:nvSpPr>
        <p:spPr bwMode="auto">
          <a:xfrm>
            <a:off x="6614128" y="4321499"/>
            <a:ext cx="22265" cy="5937"/>
          </a:xfrm>
          <a:custGeom>
            <a:avLst/>
            <a:gdLst>
              <a:gd name="T0" fmla="*/ 0 w 18"/>
              <a:gd name="T1" fmla="*/ 2147483646 h 6"/>
              <a:gd name="T2" fmla="*/ 2147483646 w 18"/>
              <a:gd name="T3" fmla="*/ 2147483646 h 6"/>
              <a:gd name="T4" fmla="*/ 2147483646 w 1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94" name="Freeform 393"/>
          <p:cNvSpPr>
            <a:spLocks/>
          </p:cNvSpPr>
          <p:nvPr/>
        </p:nvSpPr>
        <p:spPr bwMode="auto">
          <a:xfrm>
            <a:off x="6541394" y="4327436"/>
            <a:ext cx="94998" cy="123201"/>
          </a:xfrm>
          <a:custGeom>
            <a:avLst/>
            <a:gdLst>
              <a:gd name="T0" fmla="*/ 2147483646 w 78"/>
              <a:gd name="T1" fmla="*/ 2147483646 h 102"/>
              <a:gd name="T2" fmla="*/ 2147483646 w 78"/>
              <a:gd name="T3" fmla="*/ 0 h 102"/>
              <a:gd name="T4" fmla="*/ 2147483646 w 78"/>
              <a:gd name="T5" fmla="*/ 0 h 102"/>
              <a:gd name="T6" fmla="*/ 2147483646 w 78"/>
              <a:gd name="T7" fmla="*/ 0 h 102"/>
              <a:gd name="T8" fmla="*/ 0 w 78"/>
              <a:gd name="T9" fmla="*/ 2147483646 h 102"/>
              <a:gd name="T10" fmla="*/ 2147483646 w 78"/>
              <a:gd name="T11" fmla="*/ 2147483646 h 102"/>
              <a:gd name="T12" fmla="*/ 0 w 78"/>
              <a:gd name="T13" fmla="*/ 2147483646 h 102"/>
              <a:gd name="T14" fmla="*/ 0 w 78"/>
              <a:gd name="T15" fmla="*/ 2147483646 h 102"/>
              <a:gd name="T16" fmla="*/ 2147483646 w 78"/>
              <a:gd name="T17" fmla="*/ 2147483646 h 102"/>
              <a:gd name="T18" fmla="*/ 2147483646 w 78"/>
              <a:gd name="T19" fmla="*/ 2147483646 h 102"/>
              <a:gd name="T20" fmla="*/ 2147483646 w 78"/>
              <a:gd name="T21" fmla="*/ 2147483646 h 102"/>
              <a:gd name="T22" fmla="*/ 2147483646 w 78"/>
              <a:gd name="T23" fmla="*/ 2147483646 h 102"/>
              <a:gd name="T24" fmla="*/ 2147483646 w 78"/>
              <a:gd name="T25" fmla="*/ 2147483646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95" name="Freeform 394"/>
          <p:cNvSpPr>
            <a:spLocks/>
          </p:cNvSpPr>
          <p:nvPr/>
        </p:nvSpPr>
        <p:spPr bwMode="auto">
          <a:xfrm>
            <a:off x="6682407" y="4232438"/>
            <a:ext cx="277572" cy="249370"/>
          </a:xfrm>
          <a:custGeom>
            <a:avLst/>
            <a:gdLst>
              <a:gd name="T0" fmla="*/ 2147483646 w 228"/>
              <a:gd name="T1" fmla="*/ 2147483646 h 205"/>
              <a:gd name="T2" fmla="*/ 2147483646 w 228"/>
              <a:gd name="T3" fmla="*/ 2147483646 h 205"/>
              <a:gd name="T4" fmla="*/ 2147483646 w 228"/>
              <a:gd name="T5" fmla="*/ 2147483646 h 205"/>
              <a:gd name="T6" fmla="*/ 2147483646 w 228"/>
              <a:gd name="T7" fmla="*/ 2147483646 h 205"/>
              <a:gd name="T8" fmla="*/ 2147483646 w 228"/>
              <a:gd name="T9" fmla="*/ 2147483646 h 205"/>
              <a:gd name="T10" fmla="*/ 2147483646 w 228"/>
              <a:gd name="T11" fmla="*/ 2147483646 h 205"/>
              <a:gd name="T12" fmla="*/ 2147483646 w 228"/>
              <a:gd name="T13" fmla="*/ 2147483646 h 205"/>
              <a:gd name="T14" fmla="*/ 2147483646 w 228"/>
              <a:gd name="T15" fmla="*/ 2147483646 h 205"/>
              <a:gd name="T16" fmla="*/ 2147483646 w 228"/>
              <a:gd name="T17" fmla="*/ 2147483646 h 205"/>
              <a:gd name="T18" fmla="*/ 2147483646 w 228"/>
              <a:gd name="T19" fmla="*/ 0 h 205"/>
              <a:gd name="T20" fmla="*/ 2147483646 w 228"/>
              <a:gd name="T21" fmla="*/ 2147483646 h 205"/>
              <a:gd name="T22" fmla="*/ 2147483646 w 228"/>
              <a:gd name="T23" fmla="*/ 2147483646 h 205"/>
              <a:gd name="T24" fmla="*/ 2147483646 w 228"/>
              <a:gd name="T25" fmla="*/ 2147483646 h 205"/>
              <a:gd name="T26" fmla="*/ 2147483646 w 228"/>
              <a:gd name="T27" fmla="*/ 2147483646 h 205"/>
              <a:gd name="T28" fmla="*/ 2147483646 w 228"/>
              <a:gd name="T29" fmla="*/ 2147483646 h 205"/>
              <a:gd name="T30" fmla="*/ 2147483646 w 228"/>
              <a:gd name="T31" fmla="*/ 2147483646 h 205"/>
              <a:gd name="T32" fmla="*/ 2147483646 w 228"/>
              <a:gd name="T33" fmla="*/ 2147483646 h 205"/>
              <a:gd name="T34" fmla="*/ 2147483646 w 228"/>
              <a:gd name="T35" fmla="*/ 2147483646 h 205"/>
              <a:gd name="T36" fmla="*/ 2147483646 w 228"/>
              <a:gd name="T37" fmla="*/ 2147483646 h 205"/>
              <a:gd name="T38" fmla="*/ 0 w 228"/>
              <a:gd name="T39" fmla="*/ 2147483646 h 205"/>
              <a:gd name="T40" fmla="*/ 0 w 228"/>
              <a:gd name="T41" fmla="*/ 2147483646 h 205"/>
              <a:gd name="T42" fmla="*/ 2147483646 w 228"/>
              <a:gd name="T43" fmla="*/ 2147483646 h 205"/>
              <a:gd name="T44" fmla="*/ 2147483646 w 228"/>
              <a:gd name="T45" fmla="*/ 2147483646 h 205"/>
              <a:gd name="T46" fmla="*/ 2147483646 w 228"/>
              <a:gd name="T47" fmla="*/ 2147483646 h 205"/>
              <a:gd name="T48" fmla="*/ 2147483646 w 228"/>
              <a:gd name="T49" fmla="*/ 2147483646 h 205"/>
              <a:gd name="T50" fmla="*/ 2147483646 w 228"/>
              <a:gd name="T51" fmla="*/ 2147483646 h 205"/>
              <a:gd name="T52" fmla="*/ 2147483646 w 228"/>
              <a:gd name="T53" fmla="*/ 2147483646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96" name="Freeform 395"/>
          <p:cNvSpPr>
            <a:spLocks/>
          </p:cNvSpPr>
          <p:nvPr/>
        </p:nvSpPr>
        <p:spPr bwMode="auto">
          <a:xfrm>
            <a:off x="6952558" y="4327436"/>
            <a:ext cx="299837" cy="175152"/>
          </a:xfrm>
          <a:custGeom>
            <a:avLst/>
            <a:gdLst>
              <a:gd name="T0" fmla="*/ 2147483646 w 246"/>
              <a:gd name="T1" fmla="*/ 2147483646 h 144"/>
              <a:gd name="T2" fmla="*/ 2147483646 w 246"/>
              <a:gd name="T3" fmla="*/ 2147483646 h 144"/>
              <a:gd name="T4" fmla="*/ 2147483646 w 246"/>
              <a:gd name="T5" fmla="*/ 2147483646 h 144"/>
              <a:gd name="T6" fmla="*/ 2147483646 w 246"/>
              <a:gd name="T7" fmla="*/ 2147483646 h 144"/>
              <a:gd name="T8" fmla="*/ 0 w 246"/>
              <a:gd name="T9" fmla="*/ 2147483646 h 144"/>
              <a:gd name="T10" fmla="*/ 2147483646 w 246"/>
              <a:gd name="T11" fmla="*/ 2147483646 h 144"/>
              <a:gd name="T12" fmla="*/ 2147483646 w 246"/>
              <a:gd name="T13" fmla="*/ 2147483646 h 144"/>
              <a:gd name="T14" fmla="*/ 2147483646 w 246"/>
              <a:gd name="T15" fmla="*/ 2147483646 h 144"/>
              <a:gd name="T16" fmla="*/ 2147483646 w 246"/>
              <a:gd name="T17" fmla="*/ 2147483646 h 144"/>
              <a:gd name="T18" fmla="*/ 2147483646 w 246"/>
              <a:gd name="T19" fmla="*/ 2147483646 h 144"/>
              <a:gd name="T20" fmla="*/ 2147483646 w 246"/>
              <a:gd name="T21" fmla="*/ 2147483646 h 144"/>
              <a:gd name="T22" fmla="*/ 2147483646 w 246"/>
              <a:gd name="T23" fmla="*/ 2147483646 h 144"/>
              <a:gd name="T24" fmla="*/ 2147483646 w 246"/>
              <a:gd name="T25" fmla="*/ 2147483646 h 144"/>
              <a:gd name="T26" fmla="*/ 2147483646 w 246"/>
              <a:gd name="T27" fmla="*/ 2147483646 h 144"/>
              <a:gd name="T28" fmla="*/ 2147483646 w 246"/>
              <a:gd name="T29" fmla="*/ 2147483646 h 144"/>
              <a:gd name="T30" fmla="*/ 2147483646 w 246"/>
              <a:gd name="T31" fmla="*/ 2147483646 h 144"/>
              <a:gd name="T32" fmla="*/ 2147483646 w 246"/>
              <a:gd name="T33" fmla="*/ 2147483646 h 144"/>
              <a:gd name="T34" fmla="*/ 2147483646 w 246"/>
              <a:gd name="T35" fmla="*/ 2147483646 h 144"/>
              <a:gd name="T36" fmla="*/ 2147483646 w 246"/>
              <a:gd name="T37" fmla="*/ 2147483646 h 144"/>
              <a:gd name="T38" fmla="*/ 2147483646 w 246"/>
              <a:gd name="T39" fmla="*/ 0 h 144"/>
              <a:gd name="T40" fmla="*/ 2147483646 w 246"/>
              <a:gd name="T41" fmla="*/ 2147483646 h 144"/>
              <a:gd name="T42" fmla="*/ 2147483646 w 246"/>
              <a:gd name="T43" fmla="*/ 214748364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97" name="Freeform 396"/>
          <p:cNvSpPr>
            <a:spLocks/>
          </p:cNvSpPr>
          <p:nvPr/>
        </p:nvSpPr>
        <p:spPr bwMode="auto">
          <a:xfrm>
            <a:off x="6864981" y="4489230"/>
            <a:ext cx="182575" cy="218198"/>
          </a:xfrm>
          <a:custGeom>
            <a:avLst/>
            <a:gdLst>
              <a:gd name="T0" fmla="*/ 2147483646 w 150"/>
              <a:gd name="T1" fmla="*/ 2147483646 h 180"/>
              <a:gd name="T2" fmla="*/ 2147483646 w 150"/>
              <a:gd name="T3" fmla="*/ 2147483646 h 180"/>
              <a:gd name="T4" fmla="*/ 2147483646 w 150"/>
              <a:gd name="T5" fmla="*/ 2147483646 h 180"/>
              <a:gd name="T6" fmla="*/ 2147483646 w 150"/>
              <a:gd name="T7" fmla="*/ 2147483646 h 180"/>
              <a:gd name="T8" fmla="*/ 2147483646 w 150"/>
              <a:gd name="T9" fmla="*/ 2147483646 h 180"/>
              <a:gd name="T10" fmla="*/ 2147483646 w 150"/>
              <a:gd name="T11" fmla="*/ 0 h 180"/>
              <a:gd name="T12" fmla="*/ 2147483646 w 150"/>
              <a:gd name="T13" fmla="*/ 0 h 180"/>
              <a:gd name="T14" fmla="*/ 2147483646 w 150"/>
              <a:gd name="T15" fmla="*/ 2147483646 h 180"/>
              <a:gd name="T16" fmla="*/ 2147483646 w 150"/>
              <a:gd name="T17" fmla="*/ 2147483646 h 180"/>
              <a:gd name="T18" fmla="*/ 2147483646 w 150"/>
              <a:gd name="T19" fmla="*/ 2147483646 h 180"/>
              <a:gd name="T20" fmla="*/ 2147483646 w 150"/>
              <a:gd name="T21" fmla="*/ 2147483646 h 180"/>
              <a:gd name="T22" fmla="*/ 2147483646 w 150"/>
              <a:gd name="T23" fmla="*/ 2147483646 h 180"/>
              <a:gd name="T24" fmla="*/ 2147483646 w 150"/>
              <a:gd name="T25" fmla="*/ 2147483646 h 180"/>
              <a:gd name="T26" fmla="*/ 2147483646 w 150"/>
              <a:gd name="T27" fmla="*/ 2147483646 h 180"/>
              <a:gd name="T28" fmla="*/ 2147483646 w 150"/>
              <a:gd name="T29" fmla="*/ 2147483646 h 180"/>
              <a:gd name="T30" fmla="*/ 2147483646 w 150"/>
              <a:gd name="T31" fmla="*/ 2147483646 h 180"/>
              <a:gd name="T32" fmla="*/ 2147483646 w 150"/>
              <a:gd name="T33" fmla="*/ 2147483646 h 180"/>
              <a:gd name="T34" fmla="*/ 0 w 150"/>
              <a:gd name="T35" fmla="*/ 2147483646 h 180"/>
              <a:gd name="T36" fmla="*/ 2147483646 w 150"/>
              <a:gd name="T37" fmla="*/ 2147483646 h 180"/>
              <a:gd name="T38" fmla="*/ 2147483646 w 150"/>
              <a:gd name="T39" fmla="*/ 2147483646 h 180"/>
              <a:gd name="T40" fmla="*/ 2147483646 w 150"/>
              <a:gd name="T41" fmla="*/ 2147483646 h 180"/>
              <a:gd name="T42" fmla="*/ 2147483646 w 150"/>
              <a:gd name="T43" fmla="*/ 2147483646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98" name="Freeform 397"/>
          <p:cNvSpPr>
            <a:spLocks/>
          </p:cNvSpPr>
          <p:nvPr/>
        </p:nvSpPr>
        <p:spPr bwMode="auto">
          <a:xfrm>
            <a:off x="6827873" y="4533760"/>
            <a:ext cx="109841" cy="121716"/>
          </a:xfrm>
          <a:custGeom>
            <a:avLst/>
            <a:gdLst>
              <a:gd name="T0" fmla="*/ 2147483646 w 90"/>
              <a:gd name="T1" fmla="*/ 2147483646 h 102"/>
              <a:gd name="T2" fmla="*/ 2147483646 w 90"/>
              <a:gd name="T3" fmla="*/ 2147483646 h 102"/>
              <a:gd name="T4" fmla="*/ 2147483646 w 90"/>
              <a:gd name="T5" fmla="*/ 2147483646 h 102"/>
              <a:gd name="T6" fmla="*/ 2147483646 w 90"/>
              <a:gd name="T7" fmla="*/ 2147483646 h 102"/>
              <a:gd name="T8" fmla="*/ 2147483646 w 90"/>
              <a:gd name="T9" fmla="*/ 2147483646 h 102"/>
              <a:gd name="T10" fmla="*/ 2147483646 w 90"/>
              <a:gd name="T11" fmla="*/ 0 h 102"/>
              <a:gd name="T12" fmla="*/ 2147483646 w 90"/>
              <a:gd name="T13" fmla="*/ 0 h 102"/>
              <a:gd name="T14" fmla="*/ 0 w 90"/>
              <a:gd name="T15" fmla="*/ 0 h 102"/>
              <a:gd name="T16" fmla="*/ 0 w 90"/>
              <a:gd name="T17" fmla="*/ 2147483646 h 102"/>
              <a:gd name="T18" fmla="*/ 0 w 90"/>
              <a:gd name="T19" fmla="*/ 2147483646 h 102"/>
              <a:gd name="T20" fmla="*/ 2147483646 w 90"/>
              <a:gd name="T21" fmla="*/ 2147483646 h 102"/>
              <a:gd name="T22" fmla="*/ 2147483646 w 90"/>
              <a:gd name="T23" fmla="*/ 2147483646 h 102"/>
              <a:gd name="T24" fmla="*/ 2147483646 w 90"/>
              <a:gd name="T25" fmla="*/ 2147483646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99" name="Freeform 398"/>
          <p:cNvSpPr>
            <a:spLocks/>
          </p:cNvSpPr>
          <p:nvPr/>
        </p:nvSpPr>
        <p:spPr bwMode="auto">
          <a:xfrm>
            <a:off x="6798186" y="4291812"/>
            <a:ext cx="175152" cy="241948"/>
          </a:xfrm>
          <a:custGeom>
            <a:avLst/>
            <a:gdLst>
              <a:gd name="T0" fmla="*/ 2147483646 w 144"/>
              <a:gd name="T1" fmla="*/ 2147483646 h 198"/>
              <a:gd name="T2" fmla="*/ 2147483646 w 144"/>
              <a:gd name="T3" fmla="*/ 2147483646 h 198"/>
              <a:gd name="T4" fmla="*/ 2147483646 w 144"/>
              <a:gd name="T5" fmla="*/ 2147483646 h 198"/>
              <a:gd name="T6" fmla="*/ 2147483646 w 144"/>
              <a:gd name="T7" fmla="*/ 2147483646 h 198"/>
              <a:gd name="T8" fmla="*/ 2147483646 w 144"/>
              <a:gd name="T9" fmla="*/ 2147483646 h 198"/>
              <a:gd name="T10" fmla="*/ 2147483646 w 144"/>
              <a:gd name="T11" fmla="*/ 2147483646 h 198"/>
              <a:gd name="T12" fmla="*/ 2147483646 w 144"/>
              <a:gd name="T13" fmla="*/ 2147483646 h 198"/>
              <a:gd name="T14" fmla="*/ 2147483646 w 144"/>
              <a:gd name="T15" fmla="*/ 2147483646 h 198"/>
              <a:gd name="T16" fmla="*/ 2147483646 w 144"/>
              <a:gd name="T17" fmla="*/ 0 h 198"/>
              <a:gd name="T18" fmla="*/ 2147483646 w 144"/>
              <a:gd name="T19" fmla="*/ 0 h 198"/>
              <a:gd name="T20" fmla="*/ 2147483646 w 144"/>
              <a:gd name="T21" fmla="*/ 2147483646 h 198"/>
              <a:gd name="T22" fmla="*/ 2147483646 w 144"/>
              <a:gd name="T23" fmla="*/ 2147483646 h 198"/>
              <a:gd name="T24" fmla="*/ 2147483646 w 144"/>
              <a:gd name="T25" fmla="*/ 2147483646 h 198"/>
              <a:gd name="T26" fmla="*/ 2147483646 w 144"/>
              <a:gd name="T27" fmla="*/ 2147483646 h 198"/>
              <a:gd name="T28" fmla="*/ 2147483646 w 144"/>
              <a:gd name="T29" fmla="*/ 2147483646 h 198"/>
              <a:gd name="T30" fmla="*/ 2147483646 w 144"/>
              <a:gd name="T31" fmla="*/ 2147483646 h 198"/>
              <a:gd name="T32" fmla="*/ 0 w 144"/>
              <a:gd name="T33" fmla="*/ 2147483646 h 198"/>
              <a:gd name="T34" fmla="*/ 2147483646 w 144"/>
              <a:gd name="T35" fmla="*/ 2147483646 h 198"/>
              <a:gd name="T36" fmla="*/ 2147483646 w 144"/>
              <a:gd name="T37" fmla="*/ 2147483646 h 198"/>
              <a:gd name="T38" fmla="*/ 2147483646 w 144"/>
              <a:gd name="T39" fmla="*/ 2147483646 h 198"/>
              <a:gd name="T40" fmla="*/ 2147483646 w 144"/>
              <a:gd name="T41" fmla="*/ 2147483646 h 198"/>
              <a:gd name="T42" fmla="*/ 2147483646 w 144"/>
              <a:gd name="T43" fmla="*/ 2147483646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00" name="Freeform 399"/>
          <p:cNvSpPr>
            <a:spLocks/>
          </p:cNvSpPr>
          <p:nvPr/>
        </p:nvSpPr>
        <p:spPr bwMode="auto">
          <a:xfrm>
            <a:off x="6798186" y="4291812"/>
            <a:ext cx="175152" cy="241948"/>
          </a:xfrm>
          <a:custGeom>
            <a:avLst/>
            <a:gdLst>
              <a:gd name="T0" fmla="*/ 2147483646 w 144"/>
              <a:gd name="T1" fmla="*/ 2147483646 h 198"/>
              <a:gd name="T2" fmla="*/ 2147483646 w 144"/>
              <a:gd name="T3" fmla="*/ 2147483646 h 198"/>
              <a:gd name="T4" fmla="*/ 2147483646 w 144"/>
              <a:gd name="T5" fmla="*/ 2147483646 h 198"/>
              <a:gd name="T6" fmla="*/ 2147483646 w 144"/>
              <a:gd name="T7" fmla="*/ 2147483646 h 198"/>
              <a:gd name="T8" fmla="*/ 2147483646 w 144"/>
              <a:gd name="T9" fmla="*/ 2147483646 h 198"/>
              <a:gd name="T10" fmla="*/ 2147483646 w 144"/>
              <a:gd name="T11" fmla="*/ 2147483646 h 198"/>
              <a:gd name="T12" fmla="*/ 2147483646 w 144"/>
              <a:gd name="T13" fmla="*/ 2147483646 h 198"/>
              <a:gd name="T14" fmla="*/ 2147483646 w 144"/>
              <a:gd name="T15" fmla="*/ 2147483646 h 198"/>
              <a:gd name="T16" fmla="*/ 2147483646 w 144"/>
              <a:gd name="T17" fmla="*/ 0 h 198"/>
              <a:gd name="T18" fmla="*/ 2147483646 w 144"/>
              <a:gd name="T19" fmla="*/ 0 h 198"/>
              <a:gd name="T20" fmla="*/ 2147483646 w 144"/>
              <a:gd name="T21" fmla="*/ 2147483646 h 198"/>
              <a:gd name="T22" fmla="*/ 2147483646 w 144"/>
              <a:gd name="T23" fmla="*/ 2147483646 h 198"/>
              <a:gd name="T24" fmla="*/ 2147483646 w 144"/>
              <a:gd name="T25" fmla="*/ 2147483646 h 198"/>
              <a:gd name="T26" fmla="*/ 2147483646 w 144"/>
              <a:gd name="T27" fmla="*/ 2147483646 h 198"/>
              <a:gd name="T28" fmla="*/ 2147483646 w 144"/>
              <a:gd name="T29" fmla="*/ 2147483646 h 198"/>
              <a:gd name="T30" fmla="*/ 2147483646 w 144"/>
              <a:gd name="T31" fmla="*/ 2147483646 h 198"/>
              <a:gd name="T32" fmla="*/ 0 w 144"/>
              <a:gd name="T33" fmla="*/ 2147483646 h 198"/>
              <a:gd name="T34" fmla="*/ 2147483646 w 144"/>
              <a:gd name="T35" fmla="*/ 2147483646 h 198"/>
              <a:gd name="T36" fmla="*/ 2147483646 w 144"/>
              <a:gd name="T37" fmla="*/ 2147483646 h 198"/>
              <a:gd name="T38" fmla="*/ 2147483646 w 144"/>
              <a:gd name="T39" fmla="*/ 2147483646 h 198"/>
              <a:gd name="T40" fmla="*/ 2147483646 w 144"/>
              <a:gd name="T41" fmla="*/ 2147483646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01" name="Freeform 400"/>
          <p:cNvSpPr>
            <a:spLocks/>
          </p:cNvSpPr>
          <p:nvPr/>
        </p:nvSpPr>
        <p:spPr bwMode="auto">
          <a:xfrm>
            <a:off x="6636392" y="4282906"/>
            <a:ext cx="59374" cy="146950"/>
          </a:xfrm>
          <a:custGeom>
            <a:avLst/>
            <a:gdLst>
              <a:gd name="T0" fmla="*/ 2147483646 w 48"/>
              <a:gd name="T1" fmla="*/ 2147483646 h 120"/>
              <a:gd name="T2" fmla="*/ 2147483646 w 48"/>
              <a:gd name="T3" fmla="*/ 2147483646 h 120"/>
              <a:gd name="T4" fmla="*/ 2147483646 w 48"/>
              <a:gd name="T5" fmla="*/ 2147483646 h 120"/>
              <a:gd name="T6" fmla="*/ 2147483646 w 48"/>
              <a:gd name="T7" fmla="*/ 2147483646 h 120"/>
              <a:gd name="T8" fmla="*/ 2147483646 w 48"/>
              <a:gd name="T9" fmla="*/ 0 h 120"/>
              <a:gd name="T10" fmla="*/ 2147483646 w 48"/>
              <a:gd name="T11" fmla="*/ 2147483646 h 120"/>
              <a:gd name="T12" fmla="*/ 2147483646 w 48"/>
              <a:gd name="T13" fmla="*/ 2147483646 h 120"/>
              <a:gd name="T14" fmla="*/ 0 w 48"/>
              <a:gd name="T15" fmla="*/ 2147483646 h 120"/>
              <a:gd name="T16" fmla="*/ 0 w 48"/>
              <a:gd name="T17" fmla="*/ 2147483646 h 120"/>
              <a:gd name="T18" fmla="*/ 2147483646 w 48"/>
              <a:gd name="T19" fmla="*/ 2147483646 h 120"/>
              <a:gd name="T20" fmla="*/ 2147483646 w 48"/>
              <a:gd name="T21" fmla="*/ 2147483646 h 120"/>
              <a:gd name="T22" fmla="*/ 2147483646 w 48"/>
              <a:gd name="T23" fmla="*/ 2147483646 h 120"/>
              <a:gd name="T24" fmla="*/ 2147483646 w 48"/>
              <a:gd name="T25" fmla="*/ 2147483646 h 120"/>
              <a:gd name="T26" fmla="*/ 2147483646 w 48"/>
              <a:gd name="T27" fmla="*/ 2147483646 h 120"/>
              <a:gd name="T28" fmla="*/ 2147483646 w 48"/>
              <a:gd name="T29" fmla="*/ 2147483646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02" name="Freeform 401"/>
          <p:cNvSpPr>
            <a:spLocks/>
          </p:cNvSpPr>
          <p:nvPr/>
        </p:nvSpPr>
        <p:spPr bwMode="auto">
          <a:xfrm>
            <a:off x="6614128" y="4321499"/>
            <a:ext cx="51952" cy="115779"/>
          </a:xfrm>
          <a:custGeom>
            <a:avLst/>
            <a:gdLst>
              <a:gd name="T0" fmla="*/ 2147483646 w 42"/>
              <a:gd name="T1" fmla="*/ 2147483646 h 96"/>
              <a:gd name="T2" fmla="*/ 2147483646 w 42"/>
              <a:gd name="T3" fmla="*/ 0 h 96"/>
              <a:gd name="T4" fmla="*/ 2147483646 w 42"/>
              <a:gd name="T5" fmla="*/ 2147483646 h 96"/>
              <a:gd name="T6" fmla="*/ 0 w 42"/>
              <a:gd name="T7" fmla="*/ 2147483646 h 96"/>
              <a:gd name="T8" fmla="*/ 0 w 42"/>
              <a:gd name="T9" fmla="*/ 2147483646 h 96"/>
              <a:gd name="T10" fmla="*/ 0 w 42"/>
              <a:gd name="T11" fmla="*/ 2147483646 h 96"/>
              <a:gd name="T12" fmla="*/ 2147483646 w 42"/>
              <a:gd name="T13" fmla="*/ 2147483646 h 96"/>
              <a:gd name="T14" fmla="*/ 2147483646 w 42"/>
              <a:gd name="T15" fmla="*/ 2147483646 h 96"/>
              <a:gd name="T16" fmla="*/ 2147483646 w 42"/>
              <a:gd name="T17" fmla="*/ 2147483646 h 96"/>
              <a:gd name="T18" fmla="*/ 2147483646 w 42"/>
              <a:gd name="T19" fmla="*/ 2147483646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03" name="Freeform 402"/>
          <p:cNvSpPr>
            <a:spLocks/>
          </p:cNvSpPr>
          <p:nvPr/>
        </p:nvSpPr>
        <p:spPr bwMode="auto">
          <a:xfrm>
            <a:off x="6887247" y="4971641"/>
            <a:ext cx="299837" cy="304291"/>
          </a:xfrm>
          <a:custGeom>
            <a:avLst/>
            <a:gdLst>
              <a:gd name="T0" fmla="*/ 2147483646 w 246"/>
              <a:gd name="T1" fmla="*/ 2147483646 h 252"/>
              <a:gd name="T2" fmla="*/ 2147483646 w 246"/>
              <a:gd name="T3" fmla="*/ 2147483646 h 252"/>
              <a:gd name="T4" fmla="*/ 2147483646 w 246"/>
              <a:gd name="T5" fmla="*/ 2147483646 h 252"/>
              <a:gd name="T6" fmla="*/ 2147483646 w 246"/>
              <a:gd name="T7" fmla="*/ 2147483646 h 252"/>
              <a:gd name="T8" fmla="*/ 2147483646 w 246"/>
              <a:gd name="T9" fmla="*/ 2147483646 h 252"/>
              <a:gd name="T10" fmla="*/ 2147483646 w 246"/>
              <a:gd name="T11" fmla="*/ 2147483646 h 252"/>
              <a:gd name="T12" fmla="*/ 2147483646 w 246"/>
              <a:gd name="T13" fmla="*/ 2147483646 h 252"/>
              <a:gd name="T14" fmla="*/ 2147483646 w 246"/>
              <a:gd name="T15" fmla="*/ 2147483646 h 252"/>
              <a:gd name="T16" fmla="*/ 2147483646 w 246"/>
              <a:gd name="T17" fmla="*/ 2147483646 h 252"/>
              <a:gd name="T18" fmla="*/ 2147483646 w 246"/>
              <a:gd name="T19" fmla="*/ 2147483646 h 252"/>
              <a:gd name="T20" fmla="*/ 2147483646 w 246"/>
              <a:gd name="T21" fmla="*/ 2147483646 h 252"/>
              <a:gd name="T22" fmla="*/ 2147483646 w 246"/>
              <a:gd name="T23" fmla="*/ 2147483646 h 252"/>
              <a:gd name="T24" fmla="*/ 2147483646 w 246"/>
              <a:gd name="T25" fmla="*/ 2147483646 h 252"/>
              <a:gd name="T26" fmla="*/ 2147483646 w 246"/>
              <a:gd name="T27" fmla="*/ 2147483646 h 252"/>
              <a:gd name="T28" fmla="*/ 2147483646 w 246"/>
              <a:gd name="T29" fmla="*/ 2147483646 h 252"/>
              <a:gd name="T30" fmla="*/ 2147483646 w 246"/>
              <a:gd name="T31" fmla="*/ 2147483646 h 252"/>
              <a:gd name="T32" fmla="*/ 2147483646 w 246"/>
              <a:gd name="T33" fmla="*/ 2147483646 h 252"/>
              <a:gd name="T34" fmla="*/ 2147483646 w 246"/>
              <a:gd name="T35" fmla="*/ 2147483646 h 252"/>
              <a:gd name="T36" fmla="*/ 2147483646 w 246"/>
              <a:gd name="T37" fmla="*/ 2147483646 h 252"/>
              <a:gd name="T38" fmla="*/ 2147483646 w 246"/>
              <a:gd name="T39" fmla="*/ 0 h 252"/>
              <a:gd name="T40" fmla="*/ 2147483646 w 246"/>
              <a:gd name="T41" fmla="*/ 2147483646 h 252"/>
              <a:gd name="T42" fmla="*/ 0 w 246"/>
              <a:gd name="T43" fmla="*/ 2147483646 h 252"/>
              <a:gd name="T44" fmla="*/ 2147483646 w 246"/>
              <a:gd name="T45" fmla="*/ 2147483646 h 252"/>
              <a:gd name="T46" fmla="*/ 2147483646 w 246"/>
              <a:gd name="T47" fmla="*/ 2147483646 h 252"/>
              <a:gd name="T48" fmla="*/ 2147483646 w 246"/>
              <a:gd name="T49" fmla="*/ 2147483646 h 252"/>
              <a:gd name="T50" fmla="*/ 2147483646 w 246"/>
              <a:gd name="T51" fmla="*/ 2147483646 h 252"/>
              <a:gd name="T52" fmla="*/ 2147483646 w 246"/>
              <a:gd name="T53" fmla="*/ 2147483646 h 252"/>
              <a:gd name="T54" fmla="*/ 2147483646 w 246"/>
              <a:gd name="T55" fmla="*/ 2147483646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04" name="Freeform 403"/>
          <p:cNvSpPr>
            <a:spLocks/>
          </p:cNvSpPr>
          <p:nvPr/>
        </p:nvSpPr>
        <p:spPr bwMode="auto">
          <a:xfrm>
            <a:off x="6636392" y="4137440"/>
            <a:ext cx="74217" cy="87577"/>
          </a:xfrm>
          <a:custGeom>
            <a:avLst/>
            <a:gdLst>
              <a:gd name="T0" fmla="*/ 0 w 10"/>
              <a:gd name="T1" fmla="*/ 2147483646 h 12"/>
              <a:gd name="T2" fmla="*/ 2147483646 w 10"/>
              <a:gd name="T3" fmla="*/ 2147483646 h 12"/>
              <a:gd name="T4" fmla="*/ 2147483646 w 10"/>
              <a:gd name="T5" fmla="*/ 2147483646 h 12"/>
              <a:gd name="T6" fmla="*/ 2147483646 w 10"/>
              <a:gd name="T7" fmla="*/ 2147483646 h 12"/>
              <a:gd name="T8" fmla="*/ 2147483646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05" name="Freeform 404"/>
          <p:cNvSpPr>
            <a:spLocks/>
          </p:cNvSpPr>
          <p:nvPr/>
        </p:nvSpPr>
        <p:spPr bwMode="auto">
          <a:xfrm>
            <a:off x="2609371" y="2198889"/>
            <a:ext cx="632330" cy="862404"/>
          </a:xfrm>
          <a:custGeom>
            <a:avLst/>
            <a:gdLst>
              <a:gd name="T0" fmla="*/ 2147483646 w 516"/>
              <a:gd name="T1" fmla="*/ 2147483646 h 709"/>
              <a:gd name="T2" fmla="*/ 2147483646 w 516"/>
              <a:gd name="T3" fmla="*/ 2147483646 h 709"/>
              <a:gd name="T4" fmla="*/ 2147483646 w 516"/>
              <a:gd name="T5" fmla="*/ 2147483646 h 709"/>
              <a:gd name="T6" fmla="*/ 2147483646 w 516"/>
              <a:gd name="T7" fmla="*/ 2147483646 h 709"/>
              <a:gd name="T8" fmla="*/ 2147483646 w 516"/>
              <a:gd name="T9" fmla="*/ 2147483646 h 709"/>
              <a:gd name="T10" fmla="*/ 2147483646 w 516"/>
              <a:gd name="T11" fmla="*/ 2147483646 h 709"/>
              <a:gd name="T12" fmla="*/ 2147483646 w 516"/>
              <a:gd name="T13" fmla="*/ 2147483646 h 709"/>
              <a:gd name="T14" fmla="*/ 2147483646 w 516"/>
              <a:gd name="T15" fmla="*/ 0 h 709"/>
              <a:gd name="T16" fmla="*/ 2147483646 w 516"/>
              <a:gd name="T17" fmla="*/ 2147483646 h 709"/>
              <a:gd name="T18" fmla="*/ 2147483646 w 516"/>
              <a:gd name="T19" fmla="*/ 2147483646 h 709"/>
              <a:gd name="T20" fmla="*/ 2147483646 w 516"/>
              <a:gd name="T21" fmla="*/ 2147483646 h 709"/>
              <a:gd name="T22" fmla="*/ 2147483646 w 516"/>
              <a:gd name="T23" fmla="*/ 2147483646 h 709"/>
              <a:gd name="T24" fmla="*/ 2147483646 w 516"/>
              <a:gd name="T25" fmla="*/ 2147483646 h 709"/>
              <a:gd name="T26" fmla="*/ 2147483646 w 516"/>
              <a:gd name="T27" fmla="*/ 2147483646 h 709"/>
              <a:gd name="T28" fmla="*/ 2147483646 w 516"/>
              <a:gd name="T29" fmla="*/ 2147483646 h 709"/>
              <a:gd name="T30" fmla="*/ 2147483646 w 516"/>
              <a:gd name="T31" fmla="*/ 2147483646 h 709"/>
              <a:gd name="T32" fmla="*/ 2147483646 w 516"/>
              <a:gd name="T33" fmla="*/ 2147483646 h 709"/>
              <a:gd name="T34" fmla="*/ 2147483646 w 516"/>
              <a:gd name="T35" fmla="*/ 2147483646 h 709"/>
              <a:gd name="T36" fmla="*/ 2147483646 w 516"/>
              <a:gd name="T37" fmla="*/ 2147483646 h 709"/>
              <a:gd name="T38" fmla="*/ 0 w 516"/>
              <a:gd name="T39" fmla="*/ 2147483646 h 709"/>
              <a:gd name="T40" fmla="*/ 2147483646 w 516"/>
              <a:gd name="T41" fmla="*/ 2147483646 h 709"/>
              <a:gd name="T42" fmla="*/ 2147483646 w 516"/>
              <a:gd name="T43" fmla="*/ 2147483646 h 709"/>
              <a:gd name="T44" fmla="*/ 2147483646 w 516"/>
              <a:gd name="T45" fmla="*/ 2147483646 h 709"/>
              <a:gd name="T46" fmla="*/ 2147483646 w 516"/>
              <a:gd name="T47" fmla="*/ 2147483646 h 709"/>
              <a:gd name="T48" fmla="*/ 2147483646 w 516"/>
              <a:gd name="T49" fmla="*/ 2147483646 h 709"/>
              <a:gd name="T50" fmla="*/ 2147483646 w 516"/>
              <a:gd name="T51" fmla="*/ 2147483646 h 709"/>
              <a:gd name="T52" fmla="*/ 2147483646 w 516"/>
              <a:gd name="T53" fmla="*/ 2147483646 h 709"/>
              <a:gd name="T54" fmla="*/ 2147483646 w 516"/>
              <a:gd name="T55" fmla="*/ 2147483646 h 709"/>
              <a:gd name="T56" fmla="*/ 2147483646 w 516"/>
              <a:gd name="T57" fmla="*/ 2147483646 h 709"/>
              <a:gd name="T58" fmla="*/ 2147483646 w 516"/>
              <a:gd name="T59" fmla="*/ 2147483646 h 709"/>
              <a:gd name="T60" fmla="*/ 2147483646 w 516"/>
              <a:gd name="T61" fmla="*/ 2147483646 h 709"/>
              <a:gd name="T62" fmla="*/ 2147483646 w 516"/>
              <a:gd name="T63" fmla="*/ 2147483646 h 709"/>
              <a:gd name="T64" fmla="*/ 2147483646 w 516"/>
              <a:gd name="T65" fmla="*/ 2147483646 h 709"/>
              <a:gd name="T66" fmla="*/ 2147483646 w 516"/>
              <a:gd name="T67" fmla="*/ 2147483646 h 709"/>
              <a:gd name="T68" fmla="*/ 2147483646 w 516"/>
              <a:gd name="T69" fmla="*/ 2147483646 h 709"/>
              <a:gd name="T70" fmla="*/ 2147483646 w 516"/>
              <a:gd name="T71" fmla="*/ 2147483646 h 709"/>
              <a:gd name="T72" fmla="*/ 2147483646 w 516"/>
              <a:gd name="T73" fmla="*/ 2147483646 h 709"/>
              <a:gd name="T74" fmla="*/ 2147483646 w 516"/>
              <a:gd name="T75" fmla="*/ 2147483646 h 709"/>
              <a:gd name="T76" fmla="*/ 2147483646 w 516"/>
              <a:gd name="T77" fmla="*/ 2147483646 h 709"/>
              <a:gd name="T78" fmla="*/ 2147483646 w 516"/>
              <a:gd name="T79" fmla="*/ 2147483646 h 709"/>
              <a:gd name="T80" fmla="*/ 2147483646 w 516"/>
              <a:gd name="T81" fmla="*/ 2147483646 h 709"/>
              <a:gd name="T82" fmla="*/ 2147483646 w 516"/>
              <a:gd name="T83" fmla="*/ 2147483646 h 709"/>
              <a:gd name="T84" fmla="*/ 2147483646 w 516"/>
              <a:gd name="T85" fmla="*/ 2147483646 h 709"/>
              <a:gd name="T86" fmla="*/ 2147483646 w 516"/>
              <a:gd name="T87" fmla="*/ 2147483646 h 709"/>
              <a:gd name="T88" fmla="*/ 2147483646 w 516"/>
              <a:gd name="T89" fmla="*/ 2147483646 h 709"/>
              <a:gd name="T90" fmla="*/ 2147483646 w 516"/>
              <a:gd name="T91" fmla="*/ 2147483646 h 709"/>
              <a:gd name="T92" fmla="*/ 2147483646 w 516"/>
              <a:gd name="T93" fmla="*/ 2147483646 h 709"/>
              <a:gd name="T94" fmla="*/ 2147483646 w 516"/>
              <a:gd name="T95" fmla="*/ 2147483646 h 7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06" name="Freeform 405"/>
          <p:cNvSpPr>
            <a:spLocks/>
          </p:cNvSpPr>
          <p:nvPr/>
        </p:nvSpPr>
        <p:spPr bwMode="auto">
          <a:xfrm>
            <a:off x="3241701" y="2163264"/>
            <a:ext cx="1981597" cy="1358174"/>
          </a:xfrm>
          <a:custGeom>
            <a:avLst/>
            <a:gdLst>
              <a:gd name="T0" fmla="*/ 2147483646 w 1622"/>
              <a:gd name="T1" fmla="*/ 2147483646 h 1117"/>
              <a:gd name="T2" fmla="*/ 2147483646 w 1622"/>
              <a:gd name="T3" fmla="*/ 2147483646 h 1117"/>
              <a:gd name="T4" fmla="*/ 2147483646 w 1622"/>
              <a:gd name="T5" fmla="*/ 2147483646 h 1117"/>
              <a:gd name="T6" fmla="*/ 2147483646 w 1622"/>
              <a:gd name="T7" fmla="*/ 2147483646 h 1117"/>
              <a:gd name="T8" fmla="*/ 2147483646 w 1622"/>
              <a:gd name="T9" fmla="*/ 2147483646 h 1117"/>
              <a:gd name="T10" fmla="*/ 2147483646 w 1622"/>
              <a:gd name="T11" fmla="*/ 2147483646 h 1117"/>
              <a:gd name="T12" fmla="*/ 2147483646 w 1622"/>
              <a:gd name="T13" fmla="*/ 2147483646 h 1117"/>
              <a:gd name="T14" fmla="*/ 2147483646 w 1622"/>
              <a:gd name="T15" fmla="*/ 2147483646 h 1117"/>
              <a:gd name="T16" fmla="*/ 2147483646 w 1622"/>
              <a:gd name="T17" fmla="*/ 2147483646 h 1117"/>
              <a:gd name="T18" fmla="*/ 2147483646 w 1622"/>
              <a:gd name="T19" fmla="*/ 2147483646 h 1117"/>
              <a:gd name="T20" fmla="*/ 2147483646 w 1622"/>
              <a:gd name="T21" fmla="*/ 2147483646 h 1117"/>
              <a:gd name="T22" fmla="*/ 2147483646 w 1622"/>
              <a:gd name="T23" fmla="*/ 2147483646 h 1117"/>
              <a:gd name="T24" fmla="*/ 2147483646 w 1622"/>
              <a:gd name="T25" fmla="*/ 2147483646 h 1117"/>
              <a:gd name="T26" fmla="*/ 2147483646 w 1622"/>
              <a:gd name="T27" fmla="*/ 2147483646 h 1117"/>
              <a:gd name="T28" fmla="*/ 2147483646 w 1622"/>
              <a:gd name="T29" fmla="*/ 2147483646 h 1117"/>
              <a:gd name="T30" fmla="*/ 2147483646 w 1622"/>
              <a:gd name="T31" fmla="*/ 2147483646 h 1117"/>
              <a:gd name="T32" fmla="*/ 2147483646 w 1622"/>
              <a:gd name="T33" fmla="*/ 2147483646 h 1117"/>
              <a:gd name="T34" fmla="*/ 2147483646 w 1622"/>
              <a:gd name="T35" fmla="*/ 2147483646 h 1117"/>
              <a:gd name="T36" fmla="*/ 2147483646 w 1622"/>
              <a:gd name="T37" fmla="*/ 2147483646 h 1117"/>
              <a:gd name="T38" fmla="*/ 2147483646 w 1622"/>
              <a:gd name="T39" fmla="*/ 2147483646 h 1117"/>
              <a:gd name="T40" fmla="*/ 2147483646 w 1622"/>
              <a:gd name="T41" fmla="*/ 2147483646 h 1117"/>
              <a:gd name="T42" fmla="*/ 2147483646 w 1622"/>
              <a:gd name="T43" fmla="*/ 2147483646 h 1117"/>
              <a:gd name="T44" fmla="*/ 2147483646 w 1622"/>
              <a:gd name="T45" fmla="*/ 2147483646 h 1117"/>
              <a:gd name="T46" fmla="*/ 2147483646 w 1622"/>
              <a:gd name="T47" fmla="*/ 2147483646 h 1117"/>
              <a:gd name="T48" fmla="*/ 2147483646 w 1622"/>
              <a:gd name="T49" fmla="*/ 2147483646 h 1117"/>
              <a:gd name="T50" fmla="*/ 2147483646 w 1622"/>
              <a:gd name="T51" fmla="*/ 2147483646 h 1117"/>
              <a:gd name="T52" fmla="*/ 2147483646 w 1622"/>
              <a:gd name="T53" fmla="*/ 2147483646 h 1117"/>
              <a:gd name="T54" fmla="*/ 2147483646 w 1622"/>
              <a:gd name="T55" fmla="*/ 2147483646 h 1117"/>
              <a:gd name="T56" fmla="*/ 2147483646 w 1622"/>
              <a:gd name="T57" fmla="*/ 2147483646 h 1117"/>
              <a:gd name="T58" fmla="*/ 2147483646 w 1622"/>
              <a:gd name="T59" fmla="*/ 2147483646 h 1117"/>
              <a:gd name="T60" fmla="*/ 2147483646 w 1622"/>
              <a:gd name="T61" fmla="*/ 2147483646 h 1117"/>
              <a:gd name="T62" fmla="*/ 2147483646 w 1622"/>
              <a:gd name="T63" fmla="*/ 2147483646 h 1117"/>
              <a:gd name="T64" fmla="*/ 2147483646 w 1622"/>
              <a:gd name="T65" fmla="*/ 2147483646 h 1117"/>
              <a:gd name="T66" fmla="*/ 2147483646 w 1622"/>
              <a:gd name="T67" fmla="*/ 2147483646 h 1117"/>
              <a:gd name="T68" fmla="*/ 2147483646 w 1622"/>
              <a:gd name="T69" fmla="*/ 2147483646 h 1117"/>
              <a:gd name="T70" fmla="*/ 2147483646 w 1622"/>
              <a:gd name="T71" fmla="*/ 2147483646 h 1117"/>
              <a:gd name="T72" fmla="*/ 2147483646 w 1622"/>
              <a:gd name="T73" fmla="*/ 2147483646 h 1117"/>
              <a:gd name="T74" fmla="*/ 2147483646 w 1622"/>
              <a:gd name="T75" fmla="*/ 2147483646 h 1117"/>
              <a:gd name="T76" fmla="*/ 2147483646 w 1622"/>
              <a:gd name="T77" fmla="*/ 2147483646 h 1117"/>
              <a:gd name="T78" fmla="*/ 2147483646 w 1622"/>
              <a:gd name="T79" fmla="*/ 2147483646 h 1117"/>
              <a:gd name="T80" fmla="*/ 2147483646 w 1622"/>
              <a:gd name="T81" fmla="*/ 0 h 1117"/>
              <a:gd name="T82" fmla="*/ 2147483646 w 1622"/>
              <a:gd name="T83" fmla="*/ 2147483646 h 1117"/>
              <a:gd name="T84" fmla="*/ 2147483646 w 1622"/>
              <a:gd name="T85" fmla="*/ 2147483646 h 1117"/>
              <a:gd name="T86" fmla="*/ 2147483646 w 1622"/>
              <a:gd name="T87" fmla="*/ 2147483646 h 1117"/>
              <a:gd name="T88" fmla="*/ 2147483646 w 1622"/>
              <a:gd name="T89" fmla="*/ 2147483646 h 1117"/>
              <a:gd name="T90" fmla="*/ 2147483646 w 1622"/>
              <a:gd name="T91" fmla="*/ 2147483646 h 1117"/>
              <a:gd name="T92" fmla="*/ 2147483646 w 1622"/>
              <a:gd name="T93" fmla="*/ 2147483646 h 1117"/>
              <a:gd name="T94" fmla="*/ 2147483646 w 1622"/>
              <a:gd name="T95" fmla="*/ 2147483646 h 1117"/>
              <a:gd name="T96" fmla="*/ 2147483646 w 1622"/>
              <a:gd name="T97" fmla="*/ 2147483646 h 1117"/>
              <a:gd name="T98" fmla="*/ 2147483646 w 1622"/>
              <a:gd name="T99" fmla="*/ 2147483646 h 1117"/>
              <a:gd name="T100" fmla="*/ 2147483646 w 1622"/>
              <a:gd name="T101" fmla="*/ 2147483646 h 1117"/>
              <a:gd name="T102" fmla="*/ 2147483646 w 1622"/>
              <a:gd name="T103" fmla="*/ 2147483646 h 1117"/>
              <a:gd name="T104" fmla="*/ 2147483646 w 1622"/>
              <a:gd name="T105" fmla="*/ 2147483646 h 1117"/>
              <a:gd name="T106" fmla="*/ 2147483646 w 1622"/>
              <a:gd name="T107" fmla="*/ 2147483646 h 1117"/>
              <a:gd name="T108" fmla="*/ 2147483646 w 1622"/>
              <a:gd name="T109" fmla="*/ 2147483646 h 1117"/>
              <a:gd name="T110" fmla="*/ 0 w 1622"/>
              <a:gd name="T111" fmla="*/ 2147483646 h 1117"/>
              <a:gd name="T112" fmla="*/ 2147483646 w 1622"/>
              <a:gd name="T113" fmla="*/ 2147483646 h 1117"/>
              <a:gd name="T114" fmla="*/ 2147483646 w 1622"/>
              <a:gd name="T115" fmla="*/ 2147483646 h 1117"/>
              <a:gd name="T116" fmla="*/ 2147483646 w 1622"/>
              <a:gd name="T117" fmla="*/ 2147483646 h 1117"/>
              <a:gd name="T118" fmla="*/ 2147483646 w 1622"/>
              <a:gd name="T119" fmla="*/ 2147483646 h 1117"/>
              <a:gd name="T120" fmla="*/ 2147483646 w 1622"/>
              <a:gd name="T121" fmla="*/ 2147483646 h 1117"/>
              <a:gd name="T122" fmla="*/ 2147483646 w 1622"/>
              <a:gd name="T123" fmla="*/ 2147483646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07" name="Freeform 406"/>
          <p:cNvSpPr>
            <a:spLocks/>
          </p:cNvSpPr>
          <p:nvPr/>
        </p:nvSpPr>
        <p:spPr bwMode="auto">
          <a:xfrm>
            <a:off x="3615755" y="3294334"/>
            <a:ext cx="1341846" cy="693189"/>
          </a:xfrm>
          <a:custGeom>
            <a:avLst/>
            <a:gdLst>
              <a:gd name="T0" fmla="*/ 2147483646 w 1099"/>
              <a:gd name="T1" fmla="*/ 2147483646 h 571"/>
              <a:gd name="T2" fmla="*/ 2147483646 w 1099"/>
              <a:gd name="T3" fmla="*/ 2147483646 h 571"/>
              <a:gd name="T4" fmla="*/ 2147483646 w 1099"/>
              <a:gd name="T5" fmla="*/ 2147483646 h 571"/>
              <a:gd name="T6" fmla="*/ 2147483646 w 1099"/>
              <a:gd name="T7" fmla="*/ 2147483646 h 571"/>
              <a:gd name="T8" fmla="*/ 2147483646 w 1099"/>
              <a:gd name="T9" fmla="*/ 2147483646 h 571"/>
              <a:gd name="T10" fmla="*/ 2147483646 w 1099"/>
              <a:gd name="T11" fmla="*/ 2147483646 h 571"/>
              <a:gd name="T12" fmla="*/ 2147483646 w 1099"/>
              <a:gd name="T13" fmla="*/ 2147483646 h 571"/>
              <a:gd name="T14" fmla="*/ 2147483646 w 1099"/>
              <a:gd name="T15" fmla="*/ 2147483646 h 571"/>
              <a:gd name="T16" fmla="*/ 2147483646 w 1099"/>
              <a:gd name="T17" fmla="*/ 2147483646 h 571"/>
              <a:gd name="T18" fmla="*/ 2147483646 w 1099"/>
              <a:gd name="T19" fmla="*/ 2147483646 h 571"/>
              <a:gd name="T20" fmla="*/ 2147483646 w 1099"/>
              <a:gd name="T21" fmla="*/ 2147483646 h 571"/>
              <a:gd name="T22" fmla="*/ 2147483646 w 1099"/>
              <a:gd name="T23" fmla="*/ 2147483646 h 571"/>
              <a:gd name="T24" fmla="*/ 2147483646 w 1099"/>
              <a:gd name="T25" fmla="*/ 2147483646 h 571"/>
              <a:gd name="T26" fmla="*/ 2147483646 w 1099"/>
              <a:gd name="T27" fmla="*/ 2147483646 h 571"/>
              <a:gd name="T28" fmla="*/ 2147483646 w 1099"/>
              <a:gd name="T29" fmla="*/ 2147483646 h 571"/>
              <a:gd name="T30" fmla="*/ 2147483646 w 1099"/>
              <a:gd name="T31" fmla="*/ 2147483646 h 571"/>
              <a:gd name="T32" fmla="*/ 2147483646 w 1099"/>
              <a:gd name="T33" fmla="*/ 2147483646 h 571"/>
              <a:gd name="T34" fmla="*/ 2147483646 w 1099"/>
              <a:gd name="T35" fmla="*/ 2147483646 h 571"/>
              <a:gd name="T36" fmla="*/ 2147483646 w 1099"/>
              <a:gd name="T37" fmla="*/ 2147483646 h 571"/>
              <a:gd name="T38" fmla="*/ 2147483646 w 1099"/>
              <a:gd name="T39" fmla="*/ 2147483646 h 571"/>
              <a:gd name="T40" fmla="*/ 2147483646 w 1099"/>
              <a:gd name="T41" fmla="*/ 2147483646 h 571"/>
              <a:gd name="T42" fmla="*/ 2147483646 w 1099"/>
              <a:gd name="T43" fmla="*/ 2147483646 h 571"/>
              <a:gd name="T44" fmla="*/ 2147483646 w 1099"/>
              <a:gd name="T45" fmla="*/ 2147483646 h 571"/>
              <a:gd name="T46" fmla="*/ 2147483646 w 1099"/>
              <a:gd name="T47" fmla="*/ 2147483646 h 571"/>
              <a:gd name="T48" fmla="*/ 2147483646 w 1099"/>
              <a:gd name="T49" fmla="*/ 2147483646 h 571"/>
              <a:gd name="T50" fmla="*/ 2147483646 w 1099"/>
              <a:gd name="T51" fmla="*/ 0 h 571"/>
              <a:gd name="T52" fmla="*/ 2147483646 w 1099"/>
              <a:gd name="T53" fmla="*/ 2147483646 h 571"/>
              <a:gd name="T54" fmla="*/ 2147483646 w 1099"/>
              <a:gd name="T55" fmla="*/ 2147483646 h 571"/>
              <a:gd name="T56" fmla="*/ 2147483646 w 1099"/>
              <a:gd name="T57" fmla="*/ 2147483646 h 571"/>
              <a:gd name="T58" fmla="*/ 0 w 1099"/>
              <a:gd name="T59" fmla="*/ 2147483646 h 571"/>
              <a:gd name="T60" fmla="*/ 2147483646 w 1099"/>
              <a:gd name="T61" fmla="*/ 2147483646 h 571"/>
              <a:gd name="T62" fmla="*/ 2147483646 w 1099"/>
              <a:gd name="T63" fmla="*/ 2147483646 h 571"/>
              <a:gd name="T64" fmla="*/ 2147483646 w 1099"/>
              <a:gd name="T65" fmla="*/ 2147483646 h 571"/>
              <a:gd name="T66" fmla="*/ 2147483646 w 1099"/>
              <a:gd name="T67" fmla="*/ 2147483646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08" name="Freeform 407"/>
          <p:cNvSpPr>
            <a:spLocks/>
          </p:cNvSpPr>
          <p:nvPr/>
        </p:nvSpPr>
        <p:spPr bwMode="auto">
          <a:xfrm>
            <a:off x="4472221" y="4235407"/>
            <a:ext cx="103904" cy="105389"/>
          </a:xfrm>
          <a:custGeom>
            <a:avLst/>
            <a:gdLst>
              <a:gd name="T0" fmla="*/ 2147483646 w 14"/>
              <a:gd name="T1" fmla="*/ 2147483646 h 14"/>
              <a:gd name="T2" fmla="*/ 2147483646 w 14"/>
              <a:gd name="T3" fmla="*/ 2147483646 h 14"/>
              <a:gd name="T4" fmla="*/ 2147483646 w 14"/>
              <a:gd name="T5" fmla="*/ 0 h 14"/>
              <a:gd name="T6" fmla="*/ 2147483646 w 14"/>
              <a:gd name="T7" fmla="*/ 2147483646 h 14"/>
              <a:gd name="T8" fmla="*/ 0 w 14"/>
              <a:gd name="T9" fmla="*/ 2147483646 h 14"/>
              <a:gd name="T10" fmla="*/ 2147483646 w 14"/>
              <a:gd name="T11" fmla="*/ 2147483646 h 14"/>
              <a:gd name="T12" fmla="*/ 2147483646 w 14"/>
              <a:gd name="T13" fmla="*/ 2147483646 h 14"/>
              <a:gd name="T14" fmla="*/ 2147483646 w 14"/>
              <a:gd name="T15" fmla="*/ 2147483646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09" name="Freeform 408"/>
          <p:cNvSpPr>
            <a:spLocks/>
          </p:cNvSpPr>
          <p:nvPr/>
        </p:nvSpPr>
        <p:spPr bwMode="auto">
          <a:xfrm>
            <a:off x="4509330" y="4331890"/>
            <a:ext cx="89061" cy="65311"/>
          </a:xfrm>
          <a:custGeom>
            <a:avLst/>
            <a:gdLst>
              <a:gd name="T0" fmla="*/ 2147483646 w 12"/>
              <a:gd name="T1" fmla="*/ 2147483646 h 9"/>
              <a:gd name="T2" fmla="*/ 2147483646 w 12"/>
              <a:gd name="T3" fmla="*/ 0 h 9"/>
              <a:gd name="T4" fmla="*/ 0 w 12"/>
              <a:gd name="T5" fmla="*/ 2147483646 h 9"/>
              <a:gd name="T6" fmla="*/ 2147483646 w 12"/>
              <a:gd name="T7" fmla="*/ 2147483646 h 9"/>
              <a:gd name="T8" fmla="*/ 2147483646 w 12"/>
              <a:gd name="T9" fmla="*/ 2147483646 h 9"/>
              <a:gd name="T10" fmla="*/ 2147483646 w 12"/>
              <a:gd name="T11" fmla="*/ 2147483646 h 9"/>
              <a:gd name="T12" fmla="*/ 2147483646 w 12"/>
              <a:gd name="T13" fmla="*/ 2147483646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0" name="Freeform 409"/>
          <p:cNvSpPr>
            <a:spLocks/>
          </p:cNvSpPr>
          <p:nvPr/>
        </p:nvSpPr>
        <p:spPr bwMode="auto">
          <a:xfrm>
            <a:off x="4590968" y="4368998"/>
            <a:ext cx="132107" cy="56405"/>
          </a:xfrm>
          <a:custGeom>
            <a:avLst/>
            <a:gdLst>
              <a:gd name="T0" fmla="*/ 2147483646 w 18"/>
              <a:gd name="T1" fmla="*/ 2147483646 h 8"/>
              <a:gd name="T2" fmla="*/ 2147483646 w 18"/>
              <a:gd name="T3" fmla="*/ 2147483646 h 8"/>
              <a:gd name="T4" fmla="*/ 2147483646 w 18"/>
              <a:gd name="T5" fmla="*/ 2147483646 h 8"/>
              <a:gd name="T6" fmla="*/ 2147483646 w 18"/>
              <a:gd name="T7" fmla="*/ 0 h 8"/>
              <a:gd name="T8" fmla="*/ 0 w 18"/>
              <a:gd name="T9" fmla="*/ 2147483646 h 8"/>
              <a:gd name="T10" fmla="*/ 2147483646 w 18"/>
              <a:gd name="T11" fmla="*/ 2147483646 h 8"/>
              <a:gd name="T12" fmla="*/ 2147483646 w 18"/>
              <a:gd name="T13" fmla="*/ 2147483646 h 8"/>
              <a:gd name="T14" fmla="*/ 2147483646 w 18"/>
              <a:gd name="T15" fmla="*/ 2147483646 h 8"/>
              <a:gd name="T16" fmla="*/ 2147483646 w 18"/>
              <a:gd name="T17" fmla="*/ 2147483646 h 8"/>
              <a:gd name="T18" fmla="*/ 2147483646 w 18"/>
              <a:gd name="T19" fmla="*/ 2147483646 h 8"/>
              <a:gd name="T20" fmla="*/ 2147483646 w 18"/>
              <a:gd name="T21" fmla="*/ 2147483646 h 8"/>
              <a:gd name="T22" fmla="*/ 2147483646 w 18"/>
              <a:gd name="T23" fmla="*/ 2147483646 h 8"/>
              <a:gd name="T24" fmla="*/ 2147483646 w 18"/>
              <a:gd name="T25" fmla="*/ 2147483646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1" name="Freeform 410"/>
          <p:cNvSpPr>
            <a:spLocks/>
          </p:cNvSpPr>
          <p:nvPr/>
        </p:nvSpPr>
        <p:spPr bwMode="auto">
          <a:xfrm>
            <a:off x="4678545" y="4303687"/>
            <a:ext cx="271634" cy="298353"/>
          </a:xfrm>
          <a:custGeom>
            <a:avLst/>
            <a:gdLst>
              <a:gd name="T0" fmla="*/ 2147483646 w 37"/>
              <a:gd name="T1" fmla="*/ 2147483646 h 41"/>
              <a:gd name="T2" fmla="*/ 2147483646 w 37"/>
              <a:gd name="T3" fmla="*/ 2147483646 h 41"/>
              <a:gd name="T4" fmla="*/ 2147483646 w 37"/>
              <a:gd name="T5" fmla="*/ 2147483646 h 41"/>
              <a:gd name="T6" fmla="*/ 2147483646 w 37"/>
              <a:gd name="T7" fmla="*/ 2147483646 h 41"/>
              <a:gd name="T8" fmla="*/ 2147483646 w 37"/>
              <a:gd name="T9" fmla="*/ 2147483646 h 41"/>
              <a:gd name="T10" fmla="*/ 2147483646 w 37"/>
              <a:gd name="T11" fmla="*/ 2147483646 h 41"/>
              <a:gd name="T12" fmla="*/ 2147483646 w 37"/>
              <a:gd name="T13" fmla="*/ 2147483646 h 41"/>
              <a:gd name="T14" fmla="*/ 2147483646 w 37"/>
              <a:gd name="T15" fmla="*/ 2147483646 h 41"/>
              <a:gd name="T16" fmla="*/ 2147483646 w 37"/>
              <a:gd name="T17" fmla="*/ 2147483646 h 41"/>
              <a:gd name="T18" fmla="*/ 2147483646 w 37"/>
              <a:gd name="T19" fmla="*/ 2147483646 h 41"/>
              <a:gd name="T20" fmla="*/ 2147483646 w 37"/>
              <a:gd name="T21" fmla="*/ 0 h 41"/>
              <a:gd name="T22" fmla="*/ 2147483646 w 37"/>
              <a:gd name="T23" fmla="*/ 2147483646 h 41"/>
              <a:gd name="T24" fmla="*/ 2147483646 w 37"/>
              <a:gd name="T25" fmla="*/ 2147483646 h 41"/>
              <a:gd name="T26" fmla="*/ 2147483646 w 37"/>
              <a:gd name="T27" fmla="*/ 2147483646 h 41"/>
              <a:gd name="T28" fmla="*/ 2147483646 w 37"/>
              <a:gd name="T29" fmla="*/ 2147483646 h 41"/>
              <a:gd name="T30" fmla="*/ 2147483646 w 37"/>
              <a:gd name="T31" fmla="*/ 2147483646 h 41"/>
              <a:gd name="T32" fmla="*/ 2147483646 w 37"/>
              <a:gd name="T33" fmla="*/ 2147483646 h 41"/>
              <a:gd name="T34" fmla="*/ 2147483646 w 37"/>
              <a:gd name="T35" fmla="*/ 2147483646 h 41"/>
              <a:gd name="T36" fmla="*/ 2147483646 w 37"/>
              <a:gd name="T37" fmla="*/ 2147483646 h 41"/>
              <a:gd name="T38" fmla="*/ 2147483646 w 37"/>
              <a:gd name="T39" fmla="*/ 2147483646 h 41"/>
              <a:gd name="T40" fmla="*/ 2147483646 w 37"/>
              <a:gd name="T41" fmla="*/ 2147483646 h 41"/>
              <a:gd name="T42" fmla="*/ 2147483646 w 37"/>
              <a:gd name="T43" fmla="*/ 2147483646 h 41"/>
              <a:gd name="T44" fmla="*/ 0 w 37"/>
              <a:gd name="T45" fmla="*/ 2147483646 h 41"/>
              <a:gd name="T46" fmla="*/ 2147483646 w 37"/>
              <a:gd name="T47" fmla="*/ 2147483646 h 41"/>
              <a:gd name="T48" fmla="*/ 2147483646 w 37"/>
              <a:gd name="T49" fmla="*/ 2147483646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2" name="Freeform 411"/>
          <p:cNvSpPr>
            <a:spLocks/>
          </p:cNvSpPr>
          <p:nvPr/>
        </p:nvSpPr>
        <p:spPr bwMode="auto">
          <a:xfrm>
            <a:off x="4435112" y="4214626"/>
            <a:ext cx="141012" cy="65311"/>
          </a:xfrm>
          <a:custGeom>
            <a:avLst/>
            <a:gdLst>
              <a:gd name="T0" fmla="*/ 2147483646 w 19"/>
              <a:gd name="T1" fmla="*/ 2147483646 h 9"/>
              <a:gd name="T2" fmla="*/ 2147483646 w 19"/>
              <a:gd name="T3" fmla="*/ 2147483646 h 9"/>
              <a:gd name="T4" fmla="*/ 2147483646 w 19"/>
              <a:gd name="T5" fmla="*/ 0 h 9"/>
              <a:gd name="T6" fmla="*/ 2147483646 w 19"/>
              <a:gd name="T7" fmla="*/ 2147483646 h 9"/>
              <a:gd name="T8" fmla="*/ 0 w 19"/>
              <a:gd name="T9" fmla="*/ 2147483646 h 9"/>
              <a:gd name="T10" fmla="*/ 0 w 19"/>
              <a:gd name="T11" fmla="*/ 2147483646 h 9"/>
              <a:gd name="T12" fmla="*/ 2147483646 w 19"/>
              <a:gd name="T13" fmla="*/ 2147483646 h 9"/>
              <a:gd name="T14" fmla="*/ 2147483646 w 19"/>
              <a:gd name="T15" fmla="*/ 2147483646 h 9"/>
              <a:gd name="T16" fmla="*/ 2147483646 w 19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3" name="Freeform 412"/>
          <p:cNvSpPr>
            <a:spLocks/>
          </p:cNvSpPr>
          <p:nvPr/>
        </p:nvSpPr>
        <p:spPr bwMode="auto">
          <a:xfrm>
            <a:off x="4360895" y="4176033"/>
            <a:ext cx="111325" cy="92029"/>
          </a:xfrm>
          <a:custGeom>
            <a:avLst/>
            <a:gdLst>
              <a:gd name="T0" fmla="*/ 2147483646 w 15"/>
              <a:gd name="T1" fmla="*/ 2147483646 h 12"/>
              <a:gd name="T2" fmla="*/ 2147483646 w 15"/>
              <a:gd name="T3" fmla="*/ 2147483646 h 12"/>
              <a:gd name="T4" fmla="*/ 2147483646 w 15"/>
              <a:gd name="T5" fmla="*/ 0 h 12"/>
              <a:gd name="T6" fmla="*/ 2147483646 w 15"/>
              <a:gd name="T7" fmla="*/ 0 h 12"/>
              <a:gd name="T8" fmla="*/ 2147483646 w 15"/>
              <a:gd name="T9" fmla="*/ 2147483646 h 12"/>
              <a:gd name="T10" fmla="*/ 2147483646 w 15"/>
              <a:gd name="T11" fmla="*/ 2147483646 h 12"/>
              <a:gd name="T12" fmla="*/ 2147483646 w 15"/>
              <a:gd name="T13" fmla="*/ 2147483646 h 12"/>
              <a:gd name="T14" fmla="*/ 2147483646 w 15"/>
              <a:gd name="T15" fmla="*/ 2147483646 h 12"/>
              <a:gd name="T16" fmla="*/ 0 w 15"/>
              <a:gd name="T17" fmla="*/ 2147483646 h 12"/>
              <a:gd name="T18" fmla="*/ 2147483646 w 15"/>
              <a:gd name="T19" fmla="*/ 2147483646 h 12"/>
              <a:gd name="T20" fmla="*/ 2147483646 w 15"/>
              <a:gd name="T21" fmla="*/ 2147483646 h 12"/>
              <a:gd name="T22" fmla="*/ 2147483646 w 15"/>
              <a:gd name="T23" fmla="*/ 2147483646 h 12"/>
              <a:gd name="T24" fmla="*/ 2147483646 w 15"/>
              <a:gd name="T25" fmla="*/ 2147483646 h 12"/>
              <a:gd name="T26" fmla="*/ 2147483646 w 15"/>
              <a:gd name="T27" fmla="*/ 2147483646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4" name="Freeform 413"/>
          <p:cNvSpPr>
            <a:spLocks/>
          </p:cNvSpPr>
          <p:nvPr/>
        </p:nvSpPr>
        <p:spPr bwMode="auto">
          <a:xfrm>
            <a:off x="3790908" y="3790104"/>
            <a:ext cx="705062" cy="461631"/>
          </a:xfrm>
          <a:custGeom>
            <a:avLst/>
            <a:gdLst>
              <a:gd name="T0" fmla="*/ 2147483646 w 576"/>
              <a:gd name="T1" fmla="*/ 2147483646 h 379"/>
              <a:gd name="T2" fmla="*/ 2147483646 w 576"/>
              <a:gd name="T3" fmla="*/ 2147483646 h 379"/>
              <a:gd name="T4" fmla="*/ 2147483646 w 576"/>
              <a:gd name="T5" fmla="*/ 2147483646 h 379"/>
              <a:gd name="T6" fmla="*/ 2147483646 w 576"/>
              <a:gd name="T7" fmla="*/ 2147483646 h 379"/>
              <a:gd name="T8" fmla="*/ 2147483646 w 576"/>
              <a:gd name="T9" fmla="*/ 2147483646 h 379"/>
              <a:gd name="T10" fmla="*/ 2147483646 w 576"/>
              <a:gd name="T11" fmla="*/ 2147483646 h 379"/>
              <a:gd name="T12" fmla="*/ 2147483646 w 576"/>
              <a:gd name="T13" fmla="*/ 2147483646 h 379"/>
              <a:gd name="T14" fmla="*/ 2147483646 w 576"/>
              <a:gd name="T15" fmla="*/ 2147483646 h 379"/>
              <a:gd name="T16" fmla="*/ 2147483646 w 576"/>
              <a:gd name="T17" fmla="*/ 2147483646 h 379"/>
              <a:gd name="T18" fmla="*/ 2147483646 w 576"/>
              <a:gd name="T19" fmla="*/ 2147483646 h 379"/>
              <a:gd name="T20" fmla="*/ 2147483646 w 576"/>
              <a:gd name="T21" fmla="*/ 2147483646 h 379"/>
              <a:gd name="T22" fmla="*/ 2147483646 w 576"/>
              <a:gd name="T23" fmla="*/ 2147483646 h 379"/>
              <a:gd name="T24" fmla="*/ 2147483646 w 576"/>
              <a:gd name="T25" fmla="*/ 2147483646 h 379"/>
              <a:gd name="T26" fmla="*/ 2147483646 w 576"/>
              <a:gd name="T27" fmla="*/ 2147483646 h 379"/>
              <a:gd name="T28" fmla="*/ 2147483646 w 576"/>
              <a:gd name="T29" fmla="*/ 2147483646 h 379"/>
              <a:gd name="T30" fmla="*/ 2147483646 w 576"/>
              <a:gd name="T31" fmla="*/ 2147483646 h 379"/>
              <a:gd name="T32" fmla="*/ 2147483646 w 576"/>
              <a:gd name="T33" fmla="*/ 2147483646 h 379"/>
              <a:gd name="T34" fmla="*/ 2147483646 w 576"/>
              <a:gd name="T35" fmla="*/ 2147483646 h 379"/>
              <a:gd name="T36" fmla="*/ 2147483646 w 576"/>
              <a:gd name="T37" fmla="*/ 2147483646 h 379"/>
              <a:gd name="T38" fmla="*/ 2147483646 w 576"/>
              <a:gd name="T39" fmla="*/ 2147483646 h 379"/>
              <a:gd name="T40" fmla="*/ 2147483646 w 576"/>
              <a:gd name="T41" fmla="*/ 2147483646 h 379"/>
              <a:gd name="T42" fmla="*/ 2147483646 w 576"/>
              <a:gd name="T43" fmla="*/ 2147483646 h 379"/>
              <a:gd name="T44" fmla="*/ 2147483646 w 576"/>
              <a:gd name="T45" fmla="*/ 2147483646 h 379"/>
              <a:gd name="T46" fmla="*/ 2147483646 w 576"/>
              <a:gd name="T47" fmla="*/ 2147483646 h 379"/>
              <a:gd name="T48" fmla="*/ 2147483646 w 576"/>
              <a:gd name="T49" fmla="*/ 0 h 379"/>
              <a:gd name="T50" fmla="*/ 0 w 576"/>
              <a:gd name="T51" fmla="*/ 2147483646 h 379"/>
              <a:gd name="T52" fmla="*/ 2147483646 w 576"/>
              <a:gd name="T53" fmla="*/ 2147483646 h 379"/>
              <a:gd name="T54" fmla="*/ 2147483646 w 576"/>
              <a:gd name="T55" fmla="*/ 2147483646 h 379"/>
              <a:gd name="T56" fmla="*/ 2147483646 w 576"/>
              <a:gd name="T57" fmla="*/ 2147483646 h 379"/>
              <a:gd name="T58" fmla="*/ 2147483646 w 576"/>
              <a:gd name="T59" fmla="*/ 2147483646 h 379"/>
              <a:gd name="T60" fmla="*/ 2147483646 w 576"/>
              <a:gd name="T61" fmla="*/ 2147483646 h 379"/>
              <a:gd name="T62" fmla="*/ 2147483646 w 576"/>
              <a:gd name="T63" fmla="*/ 2147483646 h 379"/>
              <a:gd name="T64" fmla="*/ 2147483646 w 576"/>
              <a:gd name="T65" fmla="*/ 2147483646 h 379"/>
              <a:gd name="T66" fmla="*/ 2147483646 w 576"/>
              <a:gd name="T67" fmla="*/ 2147483646 h 379"/>
              <a:gd name="T68" fmla="*/ 2147483646 w 576"/>
              <a:gd name="T69" fmla="*/ 2147483646 h 379"/>
              <a:gd name="T70" fmla="*/ 2147483646 w 576"/>
              <a:gd name="T71" fmla="*/ 2147483646 h 379"/>
              <a:gd name="T72" fmla="*/ 2147483646 w 576"/>
              <a:gd name="T73" fmla="*/ 2147483646 h 379"/>
              <a:gd name="T74" fmla="*/ 2147483646 w 576"/>
              <a:gd name="T75" fmla="*/ 2147483646 h 379"/>
              <a:gd name="T76" fmla="*/ 2147483646 w 576"/>
              <a:gd name="T77" fmla="*/ 2147483646 h 379"/>
              <a:gd name="T78" fmla="*/ 2147483646 w 576"/>
              <a:gd name="T79" fmla="*/ 2147483646 h 379"/>
              <a:gd name="T80" fmla="*/ 2147483646 w 576"/>
              <a:gd name="T81" fmla="*/ 2147483646 h 379"/>
              <a:gd name="T82" fmla="*/ 2147483646 w 576"/>
              <a:gd name="T83" fmla="*/ 2147483646 h 379"/>
              <a:gd name="T84" fmla="*/ 2147483646 w 576"/>
              <a:gd name="T85" fmla="*/ 2147483646 h 379"/>
              <a:gd name="T86" fmla="*/ 2147483646 w 576"/>
              <a:gd name="T87" fmla="*/ 2147483646 h 379"/>
              <a:gd name="T88" fmla="*/ 2147483646 w 576"/>
              <a:gd name="T89" fmla="*/ 2147483646 h 379"/>
              <a:gd name="T90" fmla="*/ 2147483646 w 576"/>
              <a:gd name="T91" fmla="*/ 2147483646 h 379"/>
              <a:gd name="T92" fmla="*/ 2147483646 w 576"/>
              <a:gd name="T93" fmla="*/ 2147483646 h 379"/>
              <a:gd name="T94" fmla="*/ 2147483646 w 576"/>
              <a:gd name="T95" fmla="*/ 2147483646 h 379"/>
              <a:gd name="T96" fmla="*/ 2147483646 w 576"/>
              <a:gd name="T97" fmla="*/ 2147483646 h 379"/>
              <a:gd name="T98" fmla="*/ 2147483646 w 576"/>
              <a:gd name="T99" fmla="*/ 2147483646 h 379"/>
              <a:gd name="T100" fmla="*/ 2147483646 w 576"/>
              <a:gd name="T101" fmla="*/ 2147483646 h 379"/>
              <a:gd name="T102" fmla="*/ 2147483646 w 576"/>
              <a:gd name="T103" fmla="*/ 2147483646 h 379"/>
              <a:gd name="T104" fmla="*/ 2147483646 w 576"/>
              <a:gd name="T105" fmla="*/ 2147483646 h 379"/>
              <a:gd name="T106" fmla="*/ 2147483646 w 576"/>
              <a:gd name="T107" fmla="*/ 2147483646 h 379"/>
              <a:gd name="T108" fmla="*/ 2147483646 w 576"/>
              <a:gd name="T109" fmla="*/ 2147483646 h 379"/>
              <a:gd name="T110" fmla="*/ 2147483646 w 576"/>
              <a:gd name="T111" fmla="*/ 2147483646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5" name="Freeform 414"/>
          <p:cNvSpPr>
            <a:spLocks/>
          </p:cNvSpPr>
          <p:nvPr/>
        </p:nvSpPr>
        <p:spPr bwMode="auto">
          <a:xfrm rot="20747712">
            <a:off x="4944242" y="1940613"/>
            <a:ext cx="759983" cy="838654"/>
          </a:xfrm>
          <a:custGeom>
            <a:avLst/>
            <a:gdLst>
              <a:gd name="T0" fmla="*/ 2147483646 w 1125"/>
              <a:gd name="T1" fmla="*/ 2147483646 h 2047"/>
              <a:gd name="T2" fmla="*/ 2147483646 w 1125"/>
              <a:gd name="T3" fmla="*/ 2147483646 h 2047"/>
              <a:gd name="T4" fmla="*/ 2147483646 w 1125"/>
              <a:gd name="T5" fmla="*/ 2147483646 h 2047"/>
              <a:gd name="T6" fmla="*/ 2147483646 w 1125"/>
              <a:gd name="T7" fmla="*/ 2147483646 h 2047"/>
              <a:gd name="T8" fmla="*/ 2147483646 w 1125"/>
              <a:gd name="T9" fmla="*/ 2147483646 h 2047"/>
              <a:gd name="T10" fmla="*/ 2147483646 w 1125"/>
              <a:gd name="T11" fmla="*/ 2147483646 h 2047"/>
              <a:gd name="T12" fmla="*/ 2147483646 w 1125"/>
              <a:gd name="T13" fmla="*/ 2147483646 h 2047"/>
              <a:gd name="T14" fmla="*/ 2147483646 w 1125"/>
              <a:gd name="T15" fmla="*/ 2147483646 h 2047"/>
              <a:gd name="T16" fmla="*/ 2147483646 w 1125"/>
              <a:gd name="T17" fmla="*/ 2147483646 h 2047"/>
              <a:gd name="T18" fmla="*/ 2147483646 w 1125"/>
              <a:gd name="T19" fmla="*/ 2147483646 h 2047"/>
              <a:gd name="T20" fmla="*/ 2147483646 w 1125"/>
              <a:gd name="T21" fmla="*/ 2147483646 h 2047"/>
              <a:gd name="T22" fmla="*/ 2147483646 w 1125"/>
              <a:gd name="T23" fmla="*/ 2147483646 h 2047"/>
              <a:gd name="T24" fmla="*/ 2147483646 w 1125"/>
              <a:gd name="T25" fmla="*/ 2147483646 h 2047"/>
              <a:gd name="T26" fmla="*/ 2147483646 w 1125"/>
              <a:gd name="T27" fmla="*/ 2147483646 h 2047"/>
              <a:gd name="T28" fmla="*/ 2147483646 w 1125"/>
              <a:gd name="T29" fmla="*/ 2147483646 h 2047"/>
              <a:gd name="T30" fmla="*/ 2147483646 w 1125"/>
              <a:gd name="T31" fmla="*/ 2147483646 h 2047"/>
              <a:gd name="T32" fmla="*/ 2147483646 w 1125"/>
              <a:gd name="T33" fmla="*/ 2147483646 h 2047"/>
              <a:gd name="T34" fmla="*/ 2147483646 w 1125"/>
              <a:gd name="T35" fmla="*/ 2147483646 h 2047"/>
              <a:gd name="T36" fmla="*/ 2147483646 w 1125"/>
              <a:gd name="T37" fmla="*/ 2147483646 h 2047"/>
              <a:gd name="T38" fmla="*/ 2147483646 w 1125"/>
              <a:gd name="T39" fmla="*/ 2147483646 h 2047"/>
              <a:gd name="T40" fmla="*/ 2147483646 w 1125"/>
              <a:gd name="T41" fmla="*/ 2147483646 h 2047"/>
              <a:gd name="T42" fmla="*/ 2147483646 w 1125"/>
              <a:gd name="T43" fmla="*/ 2147483646 h 2047"/>
              <a:gd name="T44" fmla="*/ 2147483646 w 1125"/>
              <a:gd name="T45" fmla="*/ 2147483646 h 2047"/>
              <a:gd name="T46" fmla="*/ 2147483646 w 1125"/>
              <a:gd name="T47" fmla="*/ 2147483646 h 2047"/>
              <a:gd name="T48" fmla="*/ 2147483646 w 1125"/>
              <a:gd name="T49" fmla="*/ 2147483646 h 2047"/>
              <a:gd name="T50" fmla="*/ 2147483646 w 1125"/>
              <a:gd name="T51" fmla="*/ 2147483646 h 2047"/>
              <a:gd name="T52" fmla="*/ 2147483646 w 1125"/>
              <a:gd name="T53" fmla="*/ 2147483646 h 2047"/>
              <a:gd name="T54" fmla="*/ 2147483646 w 1125"/>
              <a:gd name="T55" fmla="*/ 2147483646 h 2047"/>
              <a:gd name="T56" fmla="*/ 2147483646 w 1125"/>
              <a:gd name="T57" fmla="*/ 2147483646 h 2047"/>
              <a:gd name="T58" fmla="*/ 2147483646 w 1125"/>
              <a:gd name="T59" fmla="*/ 2147483646 h 2047"/>
              <a:gd name="T60" fmla="*/ 2147483646 w 1125"/>
              <a:gd name="T61" fmla="*/ 2147483646 h 2047"/>
              <a:gd name="T62" fmla="*/ 2147483646 w 1125"/>
              <a:gd name="T63" fmla="*/ 2147483646 h 2047"/>
              <a:gd name="T64" fmla="*/ 2147483646 w 1125"/>
              <a:gd name="T65" fmla="*/ 2147483646 h 2047"/>
              <a:gd name="T66" fmla="*/ 2147483646 w 1125"/>
              <a:gd name="T67" fmla="*/ 2147483646 h 2047"/>
              <a:gd name="T68" fmla="*/ 2147483646 w 1125"/>
              <a:gd name="T69" fmla="*/ 2147483646 h 2047"/>
              <a:gd name="T70" fmla="*/ 2147483646 w 1125"/>
              <a:gd name="T71" fmla="*/ 2147483646 h 2047"/>
              <a:gd name="T72" fmla="*/ 2147483646 w 1125"/>
              <a:gd name="T73" fmla="*/ 2147483646 h 2047"/>
              <a:gd name="T74" fmla="*/ 2147483646 w 1125"/>
              <a:gd name="T75" fmla="*/ 2147483646 h 2047"/>
              <a:gd name="T76" fmla="*/ 2147483646 w 1125"/>
              <a:gd name="T77" fmla="*/ 2147483646 h 2047"/>
              <a:gd name="T78" fmla="*/ 2147483646 w 1125"/>
              <a:gd name="T79" fmla="*/ 2147483646 h 2047"/>
              <a:gd name="T80" fmla="*/ 2147483646 w 1125"/>
              <a:gd name="T81" fmla="*/ 2147483646 h 2047"/>
              <a:gd name="T82" fmla="*/ 2147483646 w 1125"/>
              <a:gd name="T83" fmla="*/ 2147483646 h 2047"/>
              <a:gd name="T84" fmla="*/ 2147483646 w 1125"/>
              <a:gd name="T85" fmla="*/ 2147483646 h 2047"/>
              <a:gd name="T86" fmla="*/ 2147483646 w 1125"/>
              <a:gd name="T87" fmla="*/ 2147483646 h 2047"/>
              <a:gd name="T88" fmla="*/ 2147483646 w 1125"/>
              <a:gd name="T89" fmla="*/ 2147483646 h 2047"/>
              <a:gd name="T90" fmla="*/ 2147483646 w 1125"/>
              <a:gd name="T91" fmla="*/ 2147483646 h 2047"/>
              <a:gd name="T92" fmla="*/ 2147483646 w 1125"/>
              <a:gd name="T93" fmla="*/ 2147483646 h 2047"/>
              <a:gd name="T94" fmla="*/ 2147483646 w 1125"/>
              <a:gd name="T95" fmla="*/ 2147483646 h 2047"/>
              <a:gd name="T96" fmla="*/ 2147483646 w 1125"/>
              <a:gd name="T97" fmla="*/ 2147483646 h 2047"/>
              <a:gd name="T98" fmla="*/ 2147483646 w 1125"/>
              <a:gd name="T99" fmla="*/ 2147483646 h 2047"/>
              <a:gd name="T100" fmla="*/ 2147483646 w 1125"/>
              <a:gd name="T101" fmla="*/ 2147483646 h 2047"/>
              <a:gd name="T102" fmla="*/ 2147483646 w 1125"/>
              <a:gd name="T103" fmla="*/ 2147483646 h 2047"/>
              <a:gd name="T104" fmla="*/ 2147483646 w 1125"/>
              <a:gd name="T105" fmla="*/ 2147483646 h 2047"/>
              <a:gd name="T106" fmla="*/ 2147483646 w 1125"/>
              <a:gd name="T107" fmla="*/ 2147483646 h 2047"/>
              <a:gd name="T108" fmla="*/ 2147483646 w 1125"/>
              <a:gd name="T109" fmla="*/ 2147483646 h 2047"/>
              <a:gd name="T110" fmla="*/ 2147483646 w 1125"/>
              <a:gd name="T111" fmla="*/ 2147483646 h 2047"/>
              <a:gd name="T112" fmla="*/ 2147483646 w 1125"/>
              <a:gd name="T113" fmla="*/ 2147483646 h 2047"/>
              <a:gd name="T114" fmla="*/ 2147483646 w 1125"/>
              <a:gd name="T115" fmla="*/ 2147483646 h 2047"/>
              <a:gd name="T116" fmla="*/ 2147483646 w 1125"/>
              <a:gd name="T117" fmla="*/ 2147483646 h 2047"/>
              <a:gd name="T118" fmla="*/ 2147483646 w 1125"/>
              <a:gd name="T119" fmla="*/ 2147483646 h 2047"/>
              <a:gd name="T120" fmla="*/ 2147483646 w 1125"/>
              <a:gd name="T121" fmla="*/ 2147483646 h 2047"/>
              <a:gd name="T122" fmla="*/ 2147483646 w 1125"/>
              <a:gd name="T123" fmla="*/ 2147483646 h 2047"/>
              <a:gd name="T124" fmla="*/ 2147483646 w 1125"/>
              <a:gd name="T125" fmla="*/ 2147483646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6" name="Freeform 415"/>
          <p:cNvSpPr>
            <a:spLocks/>
          </p:cNvSpPr>
          <p:nvPr/>
        </p:nvSpPr>
        <p:spPr bwMode="auto">
          <a:xfrm>
            <a:off x="4040277" y="2166233"/>
            <a:ext cx="38593" cy="3414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2147483646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2147483646 w 40"/>
              <a:gd name="T27" fmla="*/ 2147483646 h 36"/>
              <a:gd name="T28" fmla="*/ 0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2147483646 w 40"/>
              <a:gd name="T37" fmla="*/ 2147483646 h 36"/>
              <a:gd name="T38" fmla="*/ 2147483646 w 40"/>
              <a:gd name="T39" fmla="*/ 0 h 36"/>
              <a:gd name="T40" fmla="*/ 2147483646 w 40"/>
              <a:gd name="T41" fmla="*/ 2147483646 h 36"/>
              <a:gd name="T42" fmla="*/ 2147483646 w 40"/>
              <a:gd name="T43" fmla="*/ 2147483646 h 36"/>
              <a:gd name="T44" fmla="*/ 2147483646 w 40"/>
              <a:gd name="T45" fmla="*/ 2147483646 h 36"/>
              <a:gd name="T46" fmla="*/ 2147483646 w 40"/>
              <a:gd name="T47" fmla="*/ 2147483646 h 36"/>
              <a:gd name="T48" fmla="*/ 2147483646 w 40"/>
              <a:gd name="T49" fmla="*/ 2147483646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rgbClr val="DAD9D6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7" name="Freeform 416"/>
          <p:cNvSpPr>
            <a:spLocks/>
          </p:cNvSpPr>
          <p:nvPr/>
        </p:nvSpPr>
        <p:spPr bwMode="auto">
          <a:xfrm>
            <a:off x="4369801" y="2442321"/>
            <a:ext cx="0" cy="4453"/>
          </a:xfrm>
          <a:custGeom>
            <a:avLst/>
            <a:gdLst>
              <a:gd name="T0" fmla="*/ 1 w 1"/>
              <a:gd name="T1" fmla="*/ 2147483646 h 4"/>
              <a:gd name="T2" fmla="*/ 1 w 1"/>
              <a:gd name="T3" fmla="*/ 2147483646 h 4"/>
              <a:gd name="T4" fmla="*/ 1 w 1"/>
              <a:gd name="T5" fmla="*/ 2147483646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147483646 h 4"/>
              <a:gd name="T12" fmla="*/ 1 w 1"/>
              <a:gd name="T13" fmla="*/ 2147483646 h 4"/>
              <a:gd name="T14" fmla="*/ 1 w 1"/>
              <a:gd name="T15" fmla="*/ 2147483646 h 4"/>
              <a:gd name="T16" fmla="*/ 1 w 1"/>
              <a:gd name="T17" fmla="*/ 2147483646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rgbClr val="DAD9D6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8" name="Freeform 417"/>
          <p:cNvSpPr>
            <a:spLocks/>
          </p:cNvSpPr>
          <p:nvPr/>
        </p:nvSpPr>
        <p:spPr bwMode="auto">
          <a:xfrm>
            <a:off x="4703778" y="2473493"/>
            <a:ext cx="2969" cy="5937"/>
          </a:xfrm>
          <a:custGeom>
            <a:avLst/>
            <a:gdLst>
              <a:gd name="T0" fmla="*/ 2147483646 w 5"/>
              <a:gd name="T1" fmla="*/ 2147483646 h 8"/>
              <a:gd name="T2" fmla="*/ 2147483646 w 5"/>
              <a:gd name="T3" fmla="*/ 2147483646 h 8"/>
              <a:gd name="T4" fmla="*/ 2147483646 w 5"/>
              <a:gd name="T5" fmla="*/ 2147483646 h 8"/>
              <a:gd name="T6" fmla="*/ 2147483646 w 5"/>
              <a:gd name="T7" fmla="*/ 2147483646 h 8"/>
              <a:gd name="T8" fmla="*/ 2147483646 w 5"/>
              <a:gd name="T9" fmla="*/ 0 h 8"/>
              <a:gd name="T10" fmla="*/ 0 w 5"/>
              <a:gd name="T11" fmla="*/ 0 h 8"/>
              <a:gd name="T12" fmla="*/ 0 w 5"/>
              <a:gd name="T13" fmla="*/ 2147483646 h 8"/>
              <a:gd name="T14" fmla="*/ 2147483646 w 5"/>
              <a:gd name="T15" fmla="*/ 2147483646 h 8"/>
              <a:gd name="T16" fmla="*/ 2147483646 w 5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rgbClr val="DAD9D6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9" name="Freeform 418"/>
          <p:cNvSpPr>
            <a:spLocks/>
          </p:cNvSpPr>
          <p:nvPr/>
        </p:nvSpPr>
        <p:spPr bwMode="auto">
          <a:xfrm>
            <a:off x="4375739" y="2083110"/>
            <a:ext cx="13359" cy="13360"/>
          </a:xfrm>
          <a:custGeom>
            <a:avLst/>
            <a:gdLst>
              <a:gd name="T0" fmla="*/ 2147483646 w 14"/>
              <a:gd name="T1" fmla="*/ 2147483646 h 15"/>
              <a:gd name="T2" fmla="*/ 2147483646 w 14"/>
              <a:gd name="T3" fmla="*/ 2147483646 h 15"/>
              <a:gd name="T4" fmla="*/ 2147483646 w 14"/>
              <a:gd name="T5" fmla="*/ 2147483646 h 15"/>
              <a:gd name="T6" fmla="*/ 2147483646 w 14"/>
              <a:gd name="T7" fmla="*/ 2147483646 h 15"/>
              <a:gd name="T8" fmla="*/ 2147483646 w 14"/>
              <a:gd name="T9" fmla="*/ 2147483646 h 15"/>
              <a:gd name="T10" fmla="*/ 2147483646 w 14"/>
              <a:gd name="T11" fmla="*/ 2147483646 h 15"/>
              <a:gd name="T12" fmla="*/ 2147483646 w 14"/>
              <a:gd name="T13" fmla="*/ 2147483646 h 15"/>
              <a:gd name="T14" fmla="*/ 2147483646 w 14"/>
              <a:gd name="T15" fmla="*/ 2147483646 h 15"/>
              <a:gd name="T16" fmla="*/ 2147483646 w 14"/>
              <a:gd name="T17" fmla="*/ 0 h 15"/>
              <a:gd name="T18" fmla="*/ 2147483646 w 14"/>
              <a:gd name="T19" fmla="*/ 2147483646 h 15"/>
              <a:gd name="T20" fmla="*/ 2147483646 w 14"/>
              <a:gd name="T21" fmla="*/ 2147483646 h 15"/>
              <a:gd name="T22" fmla="*/ 2147483646 w 14"/>
              <a:gd name="T23" fmla="*/ 2147483646 h 15"/>
              <a:gd name="T24" fmla="*/ 0 w 14"/>
              <a:gd name="T25" fmla="*/ 2147483646 h 15"/>
              <a:gd name="T26" fmla="*/ 2147483646 w 14"/>
              <a:gd name="T27" fmla="*/ 2147483646 h 15"/>
              <a:gd name="T28" fmla="*/ 2147483646 w 14"/>
              <a:gd name="T29" fmla="*/ 2147483646 h 15"/>
              <a:gd name="T30" fmla="*/ 2147483646 w 14"/>
              <a:gd name="T31" fmla="*/ 2147483646 h 15"/>
              <a:gd name="T32" fmla="*/ 2147483646 w 14"/>
              <a:gd name="T33" fmla="*/ 2147483646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rgbClr val="DAD9D6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20" name="Freeform 419"/>
          <p:cNvSpPr>
            <a:spLocks/>
          </p:cNvSpPr>
          <p:nvPr/>
        </p:nvSpPr>
        <p:spPr bwMode="auto">
          <a:xfrm>
            <a:off x="4550891" y="2520991"/>
            <a:ext cx="135075" cy="112810"/>
          </a:xfrm>
          <a:custGeom>
            <a:avLst/>
            <a:gdLst>
              <a:gd name="T0" fmla="*/ 2147483646 w 135"/>
              <a:gd name="T1" fmla="*/ 2147483646 h 119"/>
              <a:gd name="T2" fmla="*/ 2147483646 w 135"/>
              <a:gd name="T3" fmla="*/ 2147483646 h 119"/>
              <a:gd name="T4" fmla="*/ 2147483646 w 135"/>
              <a:gd name="T5" fmla="*/ 2147483646 h 119"/>
              <a:gd name="T6" fmla="*/ 2147483646 w 135"/>
              <a:gd name="T7" fmla="*/ 2147483646 h 119"/>
              <a:gd name="T8" fmla="*/ 2147483646 w 135"/>
              <a:gd name="T9" fmla="*/ 2147483646 h 119"/>
              <a:gd name="T10" fmla="*/ 2147483646 w 135"/>
              <a:gd name="T11" fmla="*/ 2147483646 h 119"/>
              <a:gd name="T12" fmla="*/ 2147483646 w 135"/>
              <a:gd name="T13" fmla="*/ 2147483646 h 119"/>
              <a:gd name="T14" fmla="*/ 2147483646 w 135"/>
              <a:gd name="T15" fmla="*/ 2147483646 h 119"/>
              <a:gd name="T16" fmla="*/ 2147483646 w 135"/>
              <a:gd name="T17" fmla="*/ 2147483646 h 119"/>
              <a:gd name="T18" fmla="*/ 2147483646 w 135"/>
              <a:gd name="T19" fmla="*/ 2147483646 h 119"/>
              <a:gd name="T20" fmla="*/ 2147483646 w 135"/>
              <a:gd name="T21" fmla="*/ 2147483646 h 119"/>
              <a:gd name="T22" fmla="*/ 2147483646 w 135"/>
              <a:gd name="T23" fmla="*/ 2147483646 h 119"/>
              <a:gd name="T24" fmla="*/ 2147483646 w 135"/>
              <a:gd name="T25" fmla="*/ 2147483646 h 119"/>
              <a:gd name="T26" fmla="*/ 2147483646 w 135"/>
              <a:gd name="T27" fmla="*/ 2147483646 h 119"/>
              <a:gd name="T28" fmla="*/ 2147483646 w 135"/>
              <a:gd name="T29" fmla="*/ 2147483646 h 119"/>
              <a:gd name="T30" fmla="*/ 2147483646 w 135"/>
              <a:gd name="T31" fmla="*/ 2147483646 h 119"/>
              <a:gd name="T32" fmla="*/ 2147483646 w 135"/>
              <a:gd name="T33" fmla="*/ 2147483646 h 119"/>
              <a:gd name="T34" fmla="*/ 2147483646 w 135"/>
              <a:gd name="T35" fmla="*/ 2147483646 h 119"/>
              <a:gd name="T36" fmla="*/ 2147483646 w 135"/>
              <a:gd name="T37" fmla="*/ 2147483646 h 119"/>
              <a:gd name="T38" fmla="*/ 2147483646 w 135"/>
              <a:gd name="T39" fmla="*/ 2147483646 h 119"/>
              <a:gd name="T40" fmla="*/ 2147483646 w 135"/>
              <a:gd name="T41" fmla="*/ 2147483646 h 119"/>
              <a:gd name="T42" fmla="*/ 2147483646 w 135"/>
              <a:gd name="T43" fmla="*/ 2147483646 h 119"/>
              <a:gd name="T44" fmla="*/ 2147483646 w 135"/>
              <a:gd name="T45" fmla="*/ 2147483646 h 119"/>
              <a:gd name="T46" fmla="*/ 2147483646 w 135"/>
              <a:gd name="T47" fmla="*/ 2147483646 h 119"/>
              <a:gd name="T48" fmla="*/ 2147483646 w 135"/>
              <a:gd name="T49" fmla="*/ 2147483646 h 119"/>
              <a:gd name="T50" fmla="*/ 2147483646 w 135"/>
              <a:gd name="T51" fmla="*/ 2147483646 h 119"/>
              <a:gd name="T52" fmla="*/ 2147483646 w 135"/>
              <a:gd name="T53" fmla="*/ 2147483646 h 119"/>
              <a:gd name="T54" fmla="*/ 2147483646 w 135"/>
              <a:gd name="T55" fmla="*/ 2147483646 h 119"/>
              <a:gd name="T56" fmla="*/ 2147483646 w 135"/>
              <a:gd name="T57" fmla="*/ 2147483646 h 119"/>
              <a:gd name="T58" fmla="*/ 2147483646 w 135"/>
              <a:gd name="T59" fmla="*/ 2147483646 h 119"/>
              <a:gd name="T60" fmla="*/ 2147483646 w 135"/>
              <a:gd name="T61" fmla="*/ 2147483646 h 119"/>
              <a:gd name="T62" fmla="*/ 2147483646 w 135"/>
              <a:gd name="T63" fmla="*/ 2147483646 h 119"/>
              <a:gd name="T64" fmla="*/ 2147483646 w 135"/>
              <a:gd name="T65" fmla="*/ 2147483646 h 119"/>
              <a:gd name="T66" fmla="*/ 2147483646 w 135"/>
              <a:gd name="T67" fmla="*/ 2147483646 h 119"/>
              <a:gd name="T68" fmla="*/ 2147483646 w 135"/>
              <a:gd name="T69" fmla="*/ 2147483646 h 119"/>
              <a:gd name="T70" fmla="*/ 2147483646 w 135"/>
              <a:gd name="T71" fmla="*/ 2147483646 h 119"/>
              <a:gd name="T72" fmla="*/ 2147483646 w 135"/>
              <a:gd name="T73" fmla="*/ 2147483646 h 119"/>
              <a:gd name="T74" fmla="*/ 2147483646 w 135"/>
              <a:gd name="T75" fmla="*/ 2147483646 h 119"/>
              <a:gd name="T76" fmla="*/ 2147483646 w 135"/>
              <a:gd name="T77" fmla="*/ 2147483646 h 119"/>
              <a:gd name="T78" fmla="*/ 2147483646 w 135"/>
              <a:gd name="T79" fmla="*/ 2147483646 h 119"/>
              <a:gd name="T80" fmla="*/ 2147483646 w 135"/>
              <a:gd name="T81" fmla="*/ 2147483646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21" name="Freeform 420"/>
          <p:cNvSpPr>
            <a:spLocks/>
          </p:cNvSpPr>
          <p:nvPr/>
        </p:nvSpPr>
        <p:spPr bwMode="auto">
          <a:xfrm>
            <a:off x="4442534" y="2182561"/>
            <a:ext cx="559598" cy="374054"/>
          </a:xfrm>
          <a:custGeom>
            <a:avLst/>
            <a:gdLst>
              <a:gd name="T0" fmla="*/ 2147483646 w 556"/>
              <a:gd name="T1" fmla="*/ 2147483646 h 395"/>
              <a:gd name="T2" fmla="*/ 2147483646 w 556"/>
              <a:gd name="T3" fmla="*/ 2147483646 h 395"/>
              <a:gd name="T4" fmla="*/ 2147483646 w 556"/>
              <a:gd name="T5" fmla="*/ 2147483646 h 395"/>
              <a:gd name="T6" fmla="*/ 2147483646 w 556"/>
              <a:gd name="T7" fmla="*/ 2147483646 h 395"/>
              <a:gd name="T8" fmla="*/ 2147483646 w 556"/>
              <a:gd name="T9" fmla="*/ 2147483646 h 395"/>
              <a:gd name="T10" fmla="*/ 2147483646 w 556"/>
              <a:gd name="T11" fmla="*/ 2147483646 h 395"/>
              <a:gd name="T12" fmla="*/ 2147483646 w 556"/>
              <a:gd name="T13" fmla="*/ 2147483646 h 395"/>
              <a:gd name="T14" fmla="*/ 2147483646 w 556"/>
              <a:gd name="T15" fmla="*/ 2147483646 h 395"/>
              <a:gd name="T16" fmla="*/ 2147483646 w 556"/>
              <a:gd name="T17" fmla="*/ 2147483646 h 395"/>
              <a:gd name="T18" fmla="*/ 2147483646 w 556"/>
              <a:gd name="T19" fmla="*/ 2147483646 h 395"/>
              <a:gd name="T20" fmla="*/ 2147483646 w 556"/>
              <a:gd name="T21" fmla="*/ 2147483646 h 395"/>
              <a:gd name="T22" fmla="*/ 2147483646 w 556"/>
              <a:gd name="T23" fmla="*/ 2147483646 h 395"/>
              <a:gd name="T24" fmla="*/ 2147483646 w 556"/>
              <a:gd name="T25" fmla="*/ 2147483646 h 395"/>
              <a:gd name="T26" fmla="*/ 2147483646 w 556"/>
              <a:gd name="T27" fmla="*/ 2147483646 h 395"/>
              <a:gd name="T28" fmla="*/ 2147483646 w 556"/>
              <a:gd name="T29" fmla="*/ 2147483646 h 395"/>
              <a:gd name="T30" fmla="*/ 2147483646 w 556"/>
              <a:gd name="T31" fmla="*/ 2147483646 h 395"/>
              <a:gd name="T32" fmla="*/ 2147483646 w 556"/>
              <a:gd name="T33" fmla="*/ 2147483646 h 395"/>
              <a:gd name="T34" fmla="*/ 2147483646 w 556"/>
              <a:gd name="T35" fmla="*/ 2147483646 h 395"/>
              <a:gd name="T36" fmla="*/ 2147483646 w 556"/>
              <a:gd name="T37" fmla="*/ 2147483646 h 395"/>
              <a:gd name="T38" fmla="*/ 2147483646 w 556"/>
              <a:gd name="T39" fmla="*/ 2147483646 h 395"/>
              <a:gd name="T40" fmla="*/ 2147483646 w 556"/>
              <a:gd name="T41" fmla="*/ 2147483646 h 395"/>
              <a:gd name="T42" fmla="*/ 2147483646 w 556"/>
              <a:gd name="T43" fmla="*/ 2147483646 h 395"/>
              <a:gd name="T44" fmla="*/ 2147483646 w 556"/>
              <a:gd name="T45" fmla="*/ 2147483646 h 395"/>
              <a:gd name="T46" fmla="*/ 2147483646 w 556"/>
              <a:gd name="T47" fmla="*/ 2147483646 h 395"/>
              <a:gd name="T48" fmla="*/ 2147483646 w 556"/>
              <a:gd name="T49" fmla="*/ 2147483646 h 395"/>
              <a:gd name="T50" fmla="*/ 0 w 556"/>
              <a:gd name="T51" fmla="*/ 2147483646 h 395"/>
              <a:gd name="T52" fmla="*/ 2147483646 w 556"/>
              <a:gd name="T53" fmla="*/ 2147483646 h 395"/>
              <a:gd name="T54" fmla="*/ 2147483646 w 556"/>
              <a:gd name="T55" fmla="*/ 2147483646 h 395"/>
              <a:gd name="T56" fmla="*/ 2147483646 w 556"/>
              <a:gd name="T57" fmla="*/ 2147483646 h 395"/>
              <a:gd name="T58" fmla="*/ 2147483646 w 556"/>
              <a:gd name="T59" fmla="*/ 2147483646 h 395"/>
              <a:gd name="T60" fmla="*/ 2147483646 w 556"/>
              <a:gd name="T61" fmla="*/ 2147483646 h 395"/>
              <a:gd name="T62" fmla="*/ 2147483646 w 556"/>
              <a:gd name="T63" fmla="*/ 2147483646 h 395"/>
              <a:gd name="T64" fmla="*/ 2147483646 w 556"/>
              <a:gd name="T65" fmla="*/ 2147483646 h 395"/>
              <a:gd name="T66" fmla="*/ 2147483646 w 556"/>
              <a:gd name="T67" fmla="*/ 2147483646 h 395"/>
              <a:gd name="T68" fmla="*/ 2147483646 w 556"/>
              <a:gd name="T69" fmla="*/ 2147483646 h 395"/>
              <a:gd name="T70" fmla="*/ 2147483646 w 556"/>
              <a:gd name="T71" fmla="*/ 2147483646 h 395"/>
              <a:gd name="T72" fmla="*/ 2147483646 w 556"/>
              <a:gd name="T73" fmla="*/ 2147483646 h 395"/>
              <a:gd name="T74" fmla="*/ 2147483646 w 556"/>
              <a:gd name="T75" fmla="*/ 2147483646 h 395"/>
              <a:gd name="T76" fmla="*/ 2147483646 w 556"/>
              <a:gd name="T77" fmla="*/ 2147483646 h 395"/>
              <a:gd name="T78" fmla="*/ 2147483646 w 556"/>
              <a:gd name="T79" fmla="*/ 2147483646 h 395"/>
              <a:gd name="T80" fmla="*/ 2147483646 w 556"/>
              <a:gd name="T81" fmla="*/ 2147483646 h 395"/>
              <a:gd name="T82" fmla="*/ 2147483646 w 556"/>
              <a:gd name="T83" fmla="*/ 2147483646 h 395"/>
              <a:gd name="T84" fmla="*/ 2147483646 w 556"/>
              <a:gd name="T85" fmla="*/ 2147483646 h 395"/>
              <a:gd name="T86" fmla="*/ 2147483646 w 556"/>
              <a:gd name="T87" fmla="*/ 2147483646 h 395"/>
              <a:gd name="T88" fmla="*/ 2147483646 w 556"/>
              <a:gd name="T89" fmla="*/ 2147483646 h 395"/>
              <a:gd name="T90" fmla="*/ 2147483646 w 556"/>
              <a:gd name="T91" fmla="*/ 2147483646 h 395"/>
              <a:gd name="T92" fmla="*/ 2147483646 w 556"/>
              <a:gd name="T93" fmla="*/ 2147483646 h 395"/>
              <a:gd name="T94" fmla="*/ 2147483646 w 556"/>
              <a:gd name="T95" fmla="*/ 2147483646 h 395"/>
              <a:gd name="T96" fmla="*/ 2147483646 w 556"/>
              <a:gd name="T97" fmla="*/ 2147483646 h 395"/>
              <a:gd name="T98" fmla="*/ 2147483646 w 556"/>
              <a:gd name="T99" fmla="*/ 2147483646 h 395"/>
              <a:gd name="T100" fmla="*/ 2147483646 w 556"/>
              <a:gd name="T101" fmla="*/ 2147483646 h 395"/>
              <a:gd name="T102" fmla="*/ 2147483646 w 556"/>
              <a:gd name="T103" fmla="*/ 2147483646 h 395"/>
              <a:gd name="T104" fmla="*/ 2147483646 w 556"/>
              <a:gd name="T105" fmla="*/ 2147483646 h 395"/>
              <a:gd name="T106" fmla="*/ 2147483646 w 556"/>
              <a:gd name="T107" fmla="*/ 2147483646 h 395"/>
              <a:gd name="T108" fmla="*/ 2147483646 w 556"/>
              <a:gd name="T109" fmla="*/ 2147483646 h 395"/>
              <a:gd name="T110" fmla="*/ 2147483646 w 556"/>
              <a:gd name="T111" fmla="*/ 2147483646 h 395"/>
              <a:gd name="T112" fmla="*/ 2147483646 w 556"/>
              <a:gd name="T113" fmla="*/ 2147483646 h 395"/>
              <a:gd name="T114" fmla="*/ 2147483646 w 556"/>
              <a:gd name="T115" fmla="*/ 2147483646 h 395"/>
              <a:gd name="T116" fmla="*/ 2147483646 w 556"/>
              <a:gd name="T117" fmla="*/ 2147483646 h 395"/>
              <a:gd name="T118" fmla="*/ 2147483646 w 556"/>
              <a:gd name="T119" fmla="*/ 2147483646 h 395"/>
              <a:gd name="T120" fmla="*/ 2147483646 w 556"/>
              <a:gd name="T121" fmla="*/ 2147483646 h 395"/>
              <a:gd name="T122" fmla="*/ 2147483646 w 556"/>
              <a:gd name="T123" fmla="*/ 2147483646 h 395"/>
              <a:gd name="T124" fmla="*/ 2147483646 w 556"/>
              <a:gd name="T125" fmla="*/ 2147483646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22" name="Freeform 421"/>
          <p:cNvSpPr>
            <a:spLocks/>
          </p:cNvSpPr>
          <p:nvPr/>
        </p:nvSpPr>
        <p:spPr bwMode="auto">
          <a:xfrm>
            <a:off x="3958638" y="2120219"/>
            <a:ext cx="148434" cy="136560"/>
          </a:xfrm>
          <a:custGeom>
            <a:avLst/>
            <a:gdLst>
              <a:gd name="T0" fmla="*/ 2147483646 w 148"/>
              <a:gd name="T1" fmla="*/ 2147483646 h 146"/>
              <a:gd name="T2" fmla="*/ 2147483646 w 148"/>
              <a:gd name="T3" fmla="*/ 2147483646 h 146"/>
              <a:gd name="T4" fmla="*/ 2147483646 w 148"/>
              <a:gd name="T5" fmla="*/ 2147483646 h 146"/>
              <a:gd name="T6" fmla="*/ 2147483646 w 148"/>
              <a:gd name="T7" fmla="*/ 2147483646 h 146"/>
              <a:gd name="T8" fmla="*/ 2147483646 w 148"/>
              <a:gd name="T9" fmla="*/ 2147483646 h 146"/>
              <a:gd name="T10" fmla="*/ 2147483646 w 148"/>
              <a:gd name="T11" fmla="*/ 2147483646 h 146"/>
              <a:gd name="T12" fmla="*/ 2147483646 w 148"/>
              <a:gd name="T13" fmla="*/ 2147483646 h 146"/>
              <a:gd name="T14" fmla="*/ 2147483646 w 148"/>
              <a:gd name="T15" fmla="*/ 2147483646 h 146"/>
              <a:gd name="T16" fmla="*/ 2147483646 w 148"/>
              <a:gd name="T17" fmla="*/ 2147483646 h 146"/>
              <a:gd name="T18" fmla="*/ 2147483646 w 148"/>
              <a:gd name="T19" fmla="*/ 0 h 146"/>
              <a:gd name="T20" fmla="*/ 2147483646 w 148"/>
              <a:gd name="T21" fmla="*/ 2147483646 h 146"/>
              <a:gd name="T22" fmla="*/ 2147483646 w 148"/>
              <a:gd name="T23" fmla="*/ 2147483646 h 146"/>
              <a:gd name="T24" fmla="*/ 2147483646 w 148"/>
              <a:gd name="T25" fmla="*/ 2147483646 h 146"/>
              <a:gd name="T26" fmla="*/ 2147483646 w 148"/>
              <a:gd name="T27" fmla="*/ 2147483646 h 146"/>
              <a:gd name="T28" fmla="*/ 2147483646 w 148"/>
              <a:gd name="T29" fmla="*/ 2147483646 h 146"/>
              <a:gd name="T30" fmla="*/ 2147483646 w 148"/>
              <a:gd name="T31" fmla="*/ 2147483646 h 146"/>
              <a:gd name="T32" fmla="*/ 2147483646 w 148"/>
              <a:gd name="T33" fmla="*/ 2147483646 h 146"/>
              <a:gd name="T34" fmla="*/ 2147483646 w 148"/>
              <a:gd name="T35" fmla="*/ 2147483646 h 146"/>
              <a:gd name="T36" fmla="*/ 2147483646 w 148"/>
              <a:gd name="T37" fmla="*/ 2147483646 h 146"/>
              <a:gd name="T38" fmla="*/ 2147483646 w 148"/>
              <a:gd name="T39" fmla="*/ 2147483646 h 146"/>
              <a:gd name="T40" fmla="*/ 2147483646 w 148"/>
              <a:gd name="T41" fmla="*/ 2147483646 h 146"/>
              <a:gd name="T42" fmla="*/ 2147483646 w 148"/>
              <a:gd name="T43" fmla="*/ 2147483646 h 146"/>
              <a:gd name="T44" fmla="*/ 2147483646 w 148"/>
              <a:gd name="T45" fmla="*/ 2147483646 h 146"/>
              <a:gd name="T46" fmla="*/ 2147483646 w 148"/>
              <a:gd name="T47" fmla="*/ 2147483646 h 146"/>
              <a:gd name="T48" fmla="*/ 2147483646 w 148"/>
              <a:gd name="T49" fmla="*/ 2147483646 h 146"/>
              <a:gd name="T50" fmla="*/ 2147483646 w 148"/>
              <a:gd name="T51" fmla="*/ 2147483646 h 146"/>
              <a:gd name="T52" fmla="*/ 2147483646 w 148"/>
              <a:gd name="T53" fmla="*/ 2147483646 h 146"/>
              <a:gd name="T54" fmla="*/ 2147483646 w 148"/>
              <a:gd name="T55" fmla="*/ 2147483646 h 146"/>
              <a:gd name="T56" fmla="*/ 2147483646 w 148"/>
              <a:gd name="T57" fmla="*/ 2147483646 h 146"/>
              <a:gd name="T58" fmla="*/ 2147483646 w 148"/>
              <a:gd name="T59" fmla="*/ 2147483646 h 146"/>
              <a:gd name="T60" fmla="*/ 2147483646 w 148"/>
              <a:gd name="T61" fmla="*/ 2147483646 h 146"/>
              <a:gd name="T62" fmla="*/ 2147483646 w 148"/>
              <a:gd name="T63" fmla="*/ 2147483646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23" name="Freeform 422"/>
          <p:cNvSpPr>
            <a:spLocks/>
          </p:cNvSpPr>
          <p:nvPr/>
        </p:nvSpPr>
        <p:spPr bwMode="auto">
          <a:xfrm>
            <a:off x="4115978" y="2069751"/>
            <a:ext cx="135076" cy="87576"/>
          </a:xfrm>
          <a:custGeom>
            <a:avLst/>
            <a:gdLst>
              <a:gd name="T0" fmla="*/ 2147483646 w 133"/>
              <a:gd name="T1" fmla="*/ 2147483646 h 91"/>
              <a:gd name="T2" fmla="*/ 2147483646 w 133"/>
              <a:gd name="T3" fmla="*/ 2147483646 h 91"/>
              <a:gd name="T4" fmla="*/ 2147483646 w 133"/>
              <a:gd name="T5" fmla="*/ 2147483646 h 91"/>
              <a:gd name="T6" fmla="*/ 2147483646 w 133"/>
              <a:gd name="T7" fmla="*/ 2147483646 h 91"/>
              <a:gd name="T8" fmla="*/ 2147483646 w 133"/>
              <a:gd name="T9" fmla="*/ 2147483646 h 91"/>
              <a:gd name="T10" fmla="*/ 2147483646 w 133"/>
              <a:gd name="T11" fmla="*/ 2147483646 h 91"/>
              <a:gd name="T12" fmla="*/ 2147483646 w 133"/>
              <a:gd name="T13" fmla="*/ 2147483646 h 91"/>
              <a:gd name="T14" fmla="*/ 2147483646 w 133"/>
              <a:gd name="T15" fmla="*/ 2147483646 h 91"/>
              <a:gd name="T16" fmla="*/ 2147483646 w 133"/>
              <a:gd name="T17" fmla="*/ 2147483646 h 91"/>
              <a:gd name="T18" fmla="*/ 2147483646 w 133"/>
              <a:gd name="T19" fmla="*/ 2147483646 h 91"/>
              <a:gd name="T20" fmla="*/ 2147483646 w 133"/>
              <a:gd name="T21" fmla="*/ 2147483646 h 91"/>
              <a:gd name="T22" fmla="*/ 2147483646 w 133"/>
              <a:gd name="T23" fmla="*/ 2147483646 h 91"/>
              <a:gd name="T24" fmla="*/ 2147483646 w 133"/>
              <a:gd name="T25" fmla="*/ 2147483646 h 91"/>
              <a:gd name="T26" fmla="*/ 2147483646 w 133"/>
              <a:gd name="T27" fmla="*/ 2147483646 h 91"/>
              <a:gd name="T28" fmla="*/ 2147483646 w 133"/>
              <a:gd name="T29" fmla="*/ 2147483646 h 91"/>
              <a:gd name="T30" fmla="*/ 2147483646 w 133"/>
              <a:gd name="T31" fmla="*/ 2147483646 h 91"/>
              <a:gd name="T32" fmla="*/ 2147483646 w 133"/>
              <a:gd name="T33" fmla="*/ 2147483646 h 91"/>
              <a:gd name="T34" fmla="*/ 2147483646 w 133"/>
              <a:gd name="T35" fmla="*/ 2147483646 h 91"/>
              <a:gd name="T36" fmla="*/ 2147483646 w 133"/>
              <a:gd name="T37" fmla="*/ 2147483646 h 91"/>
              <a:gd name="T38" fmla="*/ 2147483646 w 133"/>
              <a:gd name="T39" fmla="*/ 2147483646 h 91"/>
              <a:gd name="T40" fmla="*/ 2147483646 w 133"/>
              <a:gd name="T41" fmla="*/ 2147483646 h 91"/>
              <a:gd name="T42" fmla="*/ 2147483646 w 133"/>
              <a:gd name="T43" fmla="*/ 2147483646 h 91"/>
              <a:gd name="T44" fmla="*/ 2147483646 w 133"/>
              <a:gd name="T45" fmla="*/ 2147483646 h 91"/>
              <a:gd name="T46" fmla="*/ 2147483646 w 133"/>
              <a:gd name="T47" fmla="*/ 2147483646 h 91"/>
              <a:gd name="T48" fmla="*/ 2147483646 w 133"/>
              <a:gd name="T49" fmla="*/ 2147483646 h 91"/>
              <a:gd name="T50" fmla="*/ 2147483646 w 133"/>
              <a:gd name="T51" fmla="*/ 2147483646 h 91"/>
              <a:gd name="T52" fmla="*/ 2147483646 w 133"/>
              <a:gd name="T53" fmla="*/ 2147483646 h 91"/>
              <a:gd name="T54" fmla="*/ 2147483646 w 133"/>
              <a:gd name="T55" fmla="*/ 2147483646 h 91"/>
              <a:gd name="T56" fmla="*/ 0 w 133"/>
              <a:gd name="T57" fmla="*/ 2147483646 h 91"/>
              <a:gd name="T58" fmla="*/ 2147483646 w 133"/>
              <a:gd name="T59" fmla="*/ 2147483646 h 91"/>
              <a:gd name="T60" fmla="*/ 2147483646 w 133"/>
              <a:gd name="T61" fmla="*/ 2147483646 h 91"/>
              <a:gd name="T62" fmla="*/ 2147483646 w 133"/>
              <a:gd name="T63" fmla="*/ 2147483646 h 91"/>
              <a:gd name="T64" fmla="*/ 2147483646 w 133"/>
              <a:gd name="T65" fmla="*/ 2147483646 h 91"/>
              <a:gd name="T66" fmla="*/ 2147483646 w 133"/>
              <a:gd name="T67" fmla="*/ 2147483646 h 91"/>
              <a:gd name="T68" fmla="*/ 2147483646 w 133"/>
              <a:gd name="T69" fmla="*/ 0 h 91"/>
              <a:gd name="T70" fmla="*/ 2147483646 w 133"/>
              <a:gd name="T71" fmla="*/ 2147483646 h 91"/>
              <a:gd name="T72" fmla="*/ 2147483646 w 133"/>
              <a:gd name="T73" fmla="*/ 2147483646 h 91"/>
              <a:gd name="T74" fmla="*/ 2147483646 w 133"/>
              <a:gd name="T75" fmla="*/ 2147483646 h 91"/>
              <a:gd name="T76" fmla="*/ 2147483646 w 133"/>
              <a:gd name="T77" fmla="*/ 2147483646 h 91"/>
              <a:gd name="T78" fmla="*/ 2147483646 w 133"/>
              <a:gd name="T79" fmla="*/ 2147483646 h 91"/>
              <a:gd name="T80" fmla="*/ 2147483646 w 133"/>
              <a:gd name="T81" fmla="*/ 2147483646 h 91"/>
              <a:gd name="T82" fmla="*/ 2147483646 w 133"/>
              <a:gd name="T83" fmla="*/ 2147483646 h 91"/>
              <a:gd name="T84" fmla="*/ 2147483646 w 133"/>
              <a:gd name="T85" fmla="*/ 2147483646 h 91"/>
              <a:gd name="T86" fmla="*/ 2147483646 w 133"/>
              <a:gd name="T87" fmla="*/ 2147483646 h 91"/>
              <a:gd name="T88" fmla="*/ 2147483646 w 133"/>
              <a:gd name="T89" fmla="*/ 2147483646 h 91"/>
              <a:gd name="T90" fmla="*/ 2147483646 w 133"/>
              <a:gd name="T91" fmla="*/ 2147483646 h 91"/>
              <a:gd name="T92" fmla="*/ 2147483646 w 133"/>
              <a:gd name="T93" fmla="*/ 2147483646 h 91"/>
              <a:gd name="T94" fmla="*/ 2147483646 w 133"/>
              <a:gd name="T95" fmla="*/ 2147483646 h 91"/>
              <a:gd name="T96" fmla="*/ 2147483646 w 133"/>
              <a:gd name="T97" fmla="*/ 2147483646 h 91"/>
              <a:gd name="T98" fmla="*/ 2147483646 w 133"/>
              <a:gd name="T99" fmla="*/ 2147483646 h 91"/>
              <a:gd name="T100" fmla="*/ 2147483646 w 133"/>
              <a:gd name="T101" fmla="*/ 2147483646 h 91"/>
              <a:gd name="T102" fmla="*/ 2147483646 w 133"/>
              <a:gd name="T103" fmla="*/ 2147483646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24" name="Freeform 423"/>
          <p:cNvSpPr>
            <a:spLocks/>
          </p:cNvSpPr>
          <p:nvPr/>
        </p:nvSpPr>
        <p:spPr bwMode="auto">
          <a:xfrm>
            <a:off x="4059573" y="2023736"/>
            <a:ext cx="102420" cy="57890"/>
          </a:xfrm>
          <a:custGeom>
            <a:avLst/>
            <a:gdLst>
              <a:gd name="T0" fmla="*/ 2147483646 w 102"/>
              <a:gd name="T1" fmla="*/ 2147483646 h 60"/>
              <a:gd name="T2" fmla="*/ 2147483646 w 102"/>
              <a:gd name="T3" fmla="*/ 2147483646 h 60"/>
              <a:gd name="T4" fmla="*/ 2147483646 w 102"/>
              <a:gd name="T5" fmla="*/ 2147483646 h 60"/>
              <a:gd name="T6" fmla="*/ 2147483646 w 102"/>
              <a:gd name="T7" fmla="*/ 2147483646 h 60"/>
              <a:gd name="T8" fmla="*/ 2147483646 w 102"/>
              <a:gd name="T9" fmla="*/ 2147483646 h 60"/>
              <a:gd name="T10" fmla="*/ 2147483646 w 102"/>
              <a:gd name="T11" fmla="*/ 2147483646 h 60"/>
              <a:gd name="T12" fmla="*/ 2147483646 w 102"/>
              <a:gd name="T13" fmla="*/ 2147483646 h 60"/>
              <a:gd name="T14" fmla="*/ 2147483646 w 102"/>
              <a:gd name="T15" fmla="*/ 2147483646 h 60"/>
              <a:gd name="T16" fmla="*/ 2147483646 w 102"/>
              <a:gd name="T17" fmla="*/ 2147483646 h 60"/>
              <a:gd name="T18" fmla="*/ 2147483646 w 102"/>
              <a:gd name="T19" fmla="*/ 2147483646 h 60"/>
              <a:gd name="T20" fmla="*/ 2147483646 w 102"/>
              <a:gd name="T21" fmla="*/ 2147483646 h 60"/>
              <a:gd name="T22" fmla="*/ 2147483646 w 102"/>
              <a:gd name="T23" fmla="*/ 2147483646 h 60"/>
              <a:gd name="T24" fmla="*/ 2147483646 w 102"/>
              <a:gd name="T25" fmla="*/ 2147483646 h 60"/>
              <a:gd name="T26" fmla="*/ 2147483646 w 102"/>
              <a:gd name="T27" fmla="*/ 2147483646 h 60"/>
              <a:gd name="T28" fmla="*/ 2147483646 w 102"/>
              <a:gd name="T29" fmla="*/ 2147483646 h 60"/>
              <a:gd name="T30" fmla="*/ 2147483646 w 102"/>
              <a:gd name="T31" fmla="*/ 2147483646 h 60"/>
              <a:gd name="T32" fmla="*/ 2147483646 w 102"/>
              <a:gd name="T33" fmla="*/ 2147483646 h 60"/>
              <a:gd name="T34" fmla="*/ 2147483646 w 102"/>
              <a:gd name="T35" fmla="*/ 2147483646 h 60"/>
              <a:gd name="T36" fmla="*/ 2147483646 w 102"/>
              <a:gd name="T37" fmla="*/ 2147483646 h 60"/>
              <a:gd name="T38" fmla="*/ 2147483646 w 102"/>
              <a:gd name="T39" fmla="*/ 2147483646 h 60"/>
              <a:gd name="T40" fmla="*/ 2147483646 w 102"/>
              <a:gd name="T41" fmla="*/ 2147483646 h 60"/>
              <a:gd name="T42" fmla="*/ 2147483646 w 102"/>
              <a:gd name="T43" fmla="*/ 2147483646 h 60"/>
              <a:gd name="T44" fmla="*/ 2147483646 w 102"/>
              <a:gd name="T45" fmla="*/ 2147483646 h 60"/>
              <a:gd name="T46" fmla="*/ 0 w 102"/>
              <a:gd name="T47" fmla="*/ 2147483646 h 60"/>
              <a:gd name="T48" fmla="*/ 2147483646 w 102"/>
              <a:gd name="T49" fmla="*/ 2147483646 h 60"/>
              <a:gd name="T50" fmla="*/ 2147483646 w 102"/>
              <a:gd name="T51" fmla="*/ 2147483646 h 60"/>
              <a:gd name="T52" fmla="*/ 2147483646 w 102"/>
              <a:gd name="T53" fmla="*/ 2147483646 h 60"/>
              <a:gd name="T54" fmla="*/ 2147483646 w 102"/>
              <a:gd name="T55" fmla="*/ 2147483646 h 60"/>
              <a:gd name="T56" fmla="*/ 2147483646 w 102"/>
              <a:gd name="T57" fmla="*/ 2147483646 h 60"/>
              <a:gd name="T58" fmla="*/ 2147483646 w 102"/>
              <a:gd name="T59" fmla="*/ 2147483646 h 60"/>
              <a:gd name="T60" fmla="*/ 2147483646 w 102"/>
              <a:gd name="T61" fmla="*/ 2147483646 h 60"/>
              <a:gd name="T62" fmla="*/ 2147483646 w 102"/>
              <a:gd name="T63" fmla="*/ 2147483646 h 60"/>
              <a:gd name="T64" fmla="*/ 2147483646 w 102"/>
              <a:gd name="T65" fmla="*/ 0 h 60"/>
              <a:gd name="T66" fmla="*/ 2147483646 w 102"/>
              <a:gd name="T67" fmla="*/ 0 h 60"/>
              <a:gd name="T68" fmla="*/ 2147483646 w 102"/>
              <a:gd name="T69" fmla="*/ 0 h 60"/>
              <a:gd name="T70" fmla="*/ 2147483646 w 102"/>
              <a:gd name="T71" fmla="*/ 0 h 60"/>
              <a:gd name="T72" fmla="*/ 2147483646 w 102"/>
              <a:gd name="T73" fmla="*/ 0 h 60"/>
              <a:gd name="T74" fmla="*/ 2147483646 w 102"/>
              <a:gd name="T75" fmla="*/ 0 h 60"/>
              <a:gd name="T76" fmla="*/ 2147483646 w 102"/>
              <a:gd name="T77" fmla="*/ 2147483646 h 60"/>
              <a:gd name="T78" fmla="*/ 2147483646 w 102"/>
              <a:gd name="T79" fmla="*/ 2147483646 h 60"/>
              <a:gd name="T80" fmla="*/ 2147483646 w 102"/>
              <a:gd name="T81" fmla="*/ 2147483646 h 60"/>
              <a:gd name="T82" fmla="*/ 2147483646 w 102"/>
              <a:gd name="T83" fmla="*/ 2147483646 h 60"/>
              <a:gd name="T84" fmla="*/ 2147483646 w 102"/>
              <a:gd name="T85" fmla="*/ 2147483646 h 60"/>
              <a:gd name="T86" fmla="*/ 2147483646 w 102"/>
              <a:gd name="T87" fmla="*/ 2147483646 h 60"/>
              <a:gd name="T88" fmla="*/ 2147483646 w 102"/>
              <a:gd name="T89" fmla="*/ 2147483646 h 60"/>
              <a:gd name="T90" fmla="*/ 2147483646 w 102"/>
              <a:gd name="T91" fmla="*/ 2147483646 h 60"/>
              <a:gd name="T92" fmla="*/ 2147483646 w 102"/>
              <a:gd name="T93" fmla="*/ 2147483646 h 60"/>
              <a:gd name="T94" fmla="*/ 2147483646 w 102"/>
              <a:gd name="T95" fmla="*/ 2147483646 h 60"/>
              <a:gd name="T96" fmla="*/ 2147483646 w 102"/>
              <a:gd name="T97" fmla="*/ 2147483646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25" name="Freeform 424"/>
          <p:cNvSpPr>
            <a:spLocks/>
          </p:cNvSpPr>
          <p:nvPr/>
        </p:nvSpPr>
        <p:spPr bwMode="auto">
          <a:xfrm>
            <a:off x="4261444" y="2081626"/>
            <a:ext cx="86092" cy="75701"/>
          </a:xfrm>
          <a:custGeom>
            <a:avLst/>
            <a:gdLst>
              <a:gd name="T0" fmla="*/ 2147483646 w 86"/>
              <a:gd name="T1" fmla="*/ 2147483646 h 80"/>
              <a:gd name="T2" fmla="*/ 2147483646 w 86"/>
              <a:gd name="T3" fmla="*/ 0 h 80"/>
              <a:gd name="T4" fmla="*/ 2147483646 w 86"/>
              <a:gd name="T5" fmla="*/ 2147483646 h 80"/>
              <a:gd name="T6" fmla="*/ 2147483646 w 86"/>
              <a:gd name="T7" fmla="*/ 2147483646 h 80"/>
              <a:gd name="T8" fmla="*/ 2147483646 w 86"/>
              <a:gd name="T9" fmla="*/ 2147483646 h 80"/>
              <a:gd name="T10" fmla="*/ 2147483646 w 86"/>
              <a:gd name="T11" fmla="*/ 2147483646 h 80"/>
              <a:gd name="T12" fmla="*/ 2147483646 w 86"/>
              <a:gd name="T13" fmla="*/ 2147483646 h 80"/>
              <a:gd name="T14" fmla="*/ 2147483646 w 86"/>
              <a:gd name="T15" fmla="*/ 2147483646 h 80"/>
              <a:gd name="T16" fmla="*/ 2147483646 w 86"/>
              <a:gd name="T17" fmla="*/ 2147483646 h 80"/>
              <a:gd name="T18" fmla="*/ 2147483646 w 86"/>
              <a:gd name="T19" fmla="*/ 2147483646 h 80"/>
              <a:gd name="T20" fmla="*/ 2147483646 w 86"/>
              <a:gd name="T21" fmla="*/ 2147483646 h 80"/>
              <a:gd name="T22" fmla="*/ 2147483646 w 86"/>
              <a:gd name="T23" fmla="*/ 2147483646 h 80"/>
              <a:gd name="T24" fmla="*/ 2147483646 w 86"/>
              <a:gd name="T25" fmla="*/ 2147483646 h 80"/>
              <a:gd name="T26" fmla="*/ 2147483646 w 86"/>
              <a:gd name="T27" fmla="*/ 2147483646 h 80"/>
              <a:gd name="T28" fmla="*/ 2147483646 w 86"/>
              <a:gd name="T29" fmla="*/ 2147483646 h 80"/>
              <a:gd name="T30" fmla="*/ 2147483646 w 86"/>
              <a:gd name="T31" fmla="*/ 2147483646 h 80"/>
              <a:gd name="T32" fmla="*/ 2147483646 w 86"/>
              <a:gd name="T33" fmla="*/ 2147483646 h 80"/>
              <a:gd name="T34" fmla="*/ 2147483646 w 86"/>
              <a:gd name="T35" fmla="*/ 2147483646 h 80"/>
              <a:gd name="T36" fmla="*/ 2147483646 w 86"/>
              <a:gd name="T37" fmla="*/ 2147483646 h 80"/>
              <a:gd name="T38" fmla="*/ 2147483646 w 86"/>
              <a:gd name="T39" fmla="*/ 2147483646 h 80"/>
              <a:gd name="T40" fmla="*/ 2147483646 w 86"/>
              <a:gd name="T41" fmla="*/ 2147483646 h 80"/>
              <a:gd name="T42" fmla="*/ 2147483646 w 86"/>
              <a:gd name="T43" fmla="*/ 2147483646 h 80"/>
              <a:gd name="T44" fmla="*/ 2147483646 w 86"/>
              <a:gd name="T45" fmla="*/ 2147483646 h 80"/>
              <a:gd name="T46" fmla="*/ 2147483646 w 86"/>
              <a:gd name="T47" fmla="*/ 2147483646 h 80"/>
              <a:gd name="T48" fmla="*/ 2147483646 w 86"/>
              <a:gd name="T49" fmla="*/ 2147483646 h 80"/>
              <a:gd name="T50" fmla="*/ 2147483646 w 86"/>
              <a:gd name="T51" fmla="*/ 2147483646 h 80"/>
              <a:gd name="T52" fmla="*/ 2147483646 w 86"/>
              <a:gd name="T53" fmla="*/ 2147483646 h 80"/>
              <a:gd name="T54" fmla="*/ 2147483646 w 86"/>
              <a:gd name="T55" fmla="*/ 2147483646 h 80"/>
              <a:gd name="T56" fmla="*/ 2147483646 w 86"/>
              <a:gd name="T57" fmla="*/ 2147483646 h 80"/>
              <a:gd name="T58" fmla="*/ 2147483646 w 86"/>
              <a:gd name="T59" fmla="*/ 2147483646 h 80"/>
              <a:gd name="T60" fmla="*/ 2147483646 w 86"/>
              <a:gd name="T61" fmla="*/ 2147483646 h 80"/>
              <a:gd name="T62" fmla="*/ 2147483646 w 86"/>
              <a:gd name="T63" fmla="*/ 2147483646 h 80"/>
              <a:gd name="T64" fmla="*/ 2147483646 w 86"/>
              <a:gd name="T65" fmla="*/ 2147483646 h 80"/>
              <a:gd name="T66" fmla="*/ 2147483646 w 86"/>
              <a:gd name="T67" fmla="*/ 2147483646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26" name="Freeform 425"/>
          <p:cNvSpPr>
            <a:spLocks/>
          </p:cNvSpPr>
          <p:nvPr/>
        </p:nvSpPr>
        <p:spPr bwMode="auto">
          <a:xfrm>
            <a:off x="4349021" y="2127640"/>
            <a:ext cx="34139" cy="43046"/>
          </a:xfrm>
          <a:custGeom>
            <a:avLst/>
            <a:gdLst>
              <a:gd name="T0" fmla="*/ 2147483646 w 34"/>
              <a:gd name="T1" fmla="*/ 2147483646 h 46"/>
              <a:gd name="T2" fmla="*/ 2147483646 w 34"/>
              <a:gd name="T3" fmla="*/ 2147483646 h 46"/>
              <a:gd name="T4" fmla="*/ 2147483646 w 34"/>
              <a:gd name="T5" fmla="*/ 2147483646 h 46"/>
              <a:gd name="T6" fmla="*/ 2147483646 w 34"/>
              <a:gd name="T7" fmla="*/ 2147483646 h 46"/>
              <a:gd name="T8" fmla="*/ 2147483646 w 34"/>
              <a:gd name="T9" fmla="*/ 2147483646 h 46"/>
              <a:gd name="T10" fmla="*/ 2147483646 w 34"/>
              <a:gd name="T11" fmla="*/ 2147483646 h 46"/>
              <a:gd name="T12" fmla="*/ 2147483646 w 34"/>
              <a:gd name="T13" fmla="*/ 2147483646 h 46"/>
              <a:gd name="T14" fmla="*/ 0 w 34"/>
              <a:gd name="T15" fmla="*/ 2147483646 h 46"/>
              <a:gd name="T16" fmla="*/ 2147483646 w 34"/>
              <a:gd name="T17" fmla="*/ 2147483646 h 46"/>
              <a:gd name="T18" fmla="*/ 2147483646 w 34"/>
              <a:gd name="T19" fmla="*/ 2147483646 h 46"/>
              <a:gd name="T20" fmla="*/ 2147483646 w 34"/>
              <a:gd name="T21" fmla="*/ 2147483646 h 46"/>
              <a:gd name="T22" fmla="*/ 2147483646 w 34"/>
              <a:gd name="T23" fmla="*/ 2147483646 h 46"/>
              <a:gd name="T24" fmla="*/ 2147483646 w 34"/>
              <a:gd name="T25" fmla="*/ 2147483646 h 46"/>
              <a:gd name="T26" fmla="*/ 2147483646 w 34"/>
              <a:gd name="T27" fmla="*/ 2147483646 h 46"/>
              <a:gd name="T28" fmla="*/ 2147483646 w 34"/>
              <a:gd name="T29" fmla="*/ 2147483646 h 46"/>
              <a:gd name="T30" fmla="*/ 2147483646 w 34"/>
              <a:gd name="T31" fmla="*/ 2147483646 h 46"/>
              <a:gd name="T32" fmla="*/ 2147483646 w 34"/>
              <a:gd name="T33" fmla="*/ 2147483646 h 46"/>
              <a:gd name="T34" fmla="*/ 2147483646 w 34"/>
              <a:gd name="T35" fmla="*/ 2147483646 h 46"/>
              <a:gd name="T36" fmla="*/ 2147483646 w 34"/>
              <a:gd name="T37" fmla="*/ 2147483646 h 46"/>
              <a:gd name="T38" fmla="*/ 2147483646 w 34"/>
              <a:gd name="T39" fmla="*/ 2147483646 h 46"/>
              <a:gd name="T40" fmla="*/ 2147483646 w 34"/>
              <a:gd name="T41" fmla="*/ 2147483646 h 46"/>
              <a:gd name="T42" fmla="*/ 2147483646 w 34"/>
              <a:gd name="T43" fmla="*/ 2147483646 h 46"/>
              <a:gd name="T44" fmla="*/ 2147483646 w 34"/>
              <a:gd name="T45" fmla="*/ 2147483646 h 46"/>
              <a:gd name="T46" fmla="*/ 2147483646 w 34"/>
              <a:gd name="T47" fmla="*/ 2147483646 h 46"/>
              <a:gd name="T48" fmla="*/ 2147483646 w 34"/>
              <a:gd name="T49" fmla="*/ 0 h 46"/>
              <a:gd name="T50" fmla="*/ 2147483646 w 34"/>
              <a:gd name="T51" fmla="*/ 0 h 46"/>
              <a:gd name="T52" fmla="*/ 2147483646 w 34"/>
              <a:gd name="T53" fmla="*/ 0 h 46"/>
              <a:gd name="T54" fmla="*/ 2147483646 w 34"/>
              <a:gd name="T55" fmla="*/ 2147483646 h 46"/>
              <a:gd name="T56" fmla="*/ 2147483646 w 34"/>
              <a:gd name="T57" fmla="*/ 2147483646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27" name="Freeform 426"/>
          <p:cNvSpPr>
            <a:spLocks/>
          </p:cNvSpPr>
          <p:nvPr/>
        </p:nvSpPr>
        <p:spPr bwMode="auto">
          <a:xfrm>
            <a:off x="4340115" y="2068266"/>
            <a:ext cx="201871" cy="96483"/>
          </a:xfrm>
          <a:custGeom>
            <a:avLst/>
            <a:gdLst>
              <a:gd name="T0" fmla="*/ 2147483646 w 202"/>
              <a:gd name="T1" fmla="*/ 2147483646 h 100"/>
              <a:gd name="T2" fmla="*/ 2147483646 w 202"/>
              <a:gd name="T3" fmla="*/ 2147483646 h 100"/>
              <a:gd name="T4" fmla="*/ 2147483646 w 202"/>
              <a:gd name="T5" fmla="*/ 2147483646 h 100"/>
              <a:gd name="T6" fmla="*/ 2147483646 w 202"/>
              <a:gd name="T7" fmla="*/ 2147483646 h 100"/>
              <a:gd name="T8" fmla="*/ 2147483646 w 202"/>
              <a:gd name="T9" fmla="*/ 2147483646 h 100"/>
              <a:gd name="T10" fmla="*/ 2147483646 w 202"/>
              <a:gd name="T11" fmla="*/ 2147483646 h 100"/>
              <a:gd name="T12" fmla="*/ 2147483646 w 202"/>
              <a:gd name="T13" fmla="*/ 2147483646 h 100"/>
              <a:gd name="T14" fmla="*/ 2147483646 w 202"/>
              <a:gd name="T15" fmla="*/ 2147483646 h 100"/>
              <a:gd name="T16" fmla="*/ 2147483646 w 202"/>
              <a:gd name="T17" fmla="*/ 2147483646 h 100"/>
              <a:gd name="T18" fmla="*/ 2147483646 w 202"/>
              <a:gd name="T19" fmla="*/ 2147483646 h 100"/>
              <a:gd name="T20" fmla="*/ 2147483646 w 202"/>
              <a:gd name="T21" fmla="*/ 2147483646 h 100"/>
              <a:gd name="T22" fmla="*/ 2147483646 w 202"/>
              <a:gd name="T23" fmla="*/ 2147483646 h 100"/>
              <a:gd name="T24" fmla="*/ 2147483646 w 202"/>
              <a:gd name="T25" fmla="*/ 2147483646 h 100"/>
              <a:gd name="T26" fmla="*/ 2147483646 w 202"/>
              <a:gd name="T27" fmla="*/ 2147483646 h 100"/>
              <a:gd name="T28" fmla="*/ 2147483646 w 202"/>
              <a:gd name="T29" fmla="*/ 2147483646 h 100"/>
              <a:gd name="T30" fmla="*/ 2147483646 w 202"/>
              <a:gd name="T31" fmla="*/ 2147483646 h 100"/>
              <a:gd name="T32" fmla="*/ 2147483646 w 202"/>
              <a:gd name="T33" fmla="*/ 2147483646 h 100"/>
              <a:gd name="T34" fmla="*/ 2147483646 w 202"/>
              <a:gd name="T35" fmla="*/ 2147483646 h 100"/>
              <a:gd name="T36" fmla="*/ 2147483646 w 202"/>
              <a:gd name="T37" fmla="*/ 2147483646 h 100"/>
              <a:gd name="T38" fmla="*/ 2147483646 w 202"/>
              <a:gd name="T39" fmla="*/ 2147483646 h 100"/>
              <a:gd name="T40" fmla="*/ 2147483646 w 202"/>
              <a:gd name="T41" fmla="*/ 2147483646 h 100"/>
              <a:gd name="T42" fmla="*/ 2147483646 w 202"/>
              <a:gd name="T43" fmla="*/ 2147483646 h 100"/>
              <a:gd name="T44" fmla="*/ 2147483646 w 202"/>
              <a:gd name="T45" fmla="*/ 2147483646 h 100"/>
              <a:gd name="T46" fmla="*/ 2147483646 w 202"/>
              <a:gd name="T47" fmla="*/ 2147483646 h 100"/>
              <a:gd name="T48" fmla="*/ 2147483646 w 202"/>
              <a:gd name="T49" fmla="*/ 2147483646 h 100"/>
              <a:gd name="T50" fmla="*/ 2147483646 w 202"/>
              <a:gd name="T51" fmla="*/ 2147483646 h 100"/>
              <a:gd name="T52" fmla="*/ 2147483646 w 202"/>
              <a:gd name="T53" fmla="*/ 2147483646 h 100"/>
              <a:gd name="T54" fmla="*/ 0 w 202"/>
              <a:gd name="T55" fmla="*/ 2147483646 h 100"/>
              <a:gd name="T56" fmla="*/ 2147483646 w 202"/>
              <a:gd name="T57" fmla="*/ 2147483646 h 100"/>
              <a:gd name="T58" fmla="*/ 2147483646 w 202"/>
              <a:gd name="T59" fmla="*/ 0 h 100"/>
              <a:gd name="T60" fmla="*/ 2147483646 w 202"/>
              <a:gd name="T61" fmla="*/ 2147483646 h 100"/>
              <a:gd name="T62" fmla="*/ 2147483646 w 202"/>
              <a:gd name="T63" fmla="*/ 2147483646 h 100"/>
              <a:gd name="T64" fmla="*/ 2147483646 w 202"/>
              <a:gd name="T65" fmla="*/ 2147483646 h 100"/>
              <a:gd name="T66" fmla="*/ 2147483646 w 202"/>
              <a:gd name="T67" fmla="*/ 2147483646 h 100"/>
              <a:gd name="T68" fmla="*/ 2147483646 w 202"/>
              <a:gd name="T69" fmla="*/ 2147483646 h 100"/>
              <a:gd name="T70" fmla="*/ 2147483646 w 202"/>
              <a:gd name="T71" fmla="*/ 2147483646 h 100"/>
              <a:gd name="T72" fmla="*/ 2147483646 w 202"/>
              <a:gd name="T73" fmla="*/ 2147483646 h 100"/>
              <a:gd name="T74" fmla="*/ 2147483646 w 202"/>
              <a:gd name="T75" fmla="*/ 2147483646 h 100"/>
              <a:gd name="T76" fmla="*/ 2147483646 w 202"/>
              <a:gd name="T77" fmla="*/ 2147483646 h 100"/>
              <a:gd name="T78" fmla="*/ 2147483646 w 202"/>
              <a:gd name="T79" fmla="*/ 2147483646 h 100"/>
              <a:gd name="T80" fmla="*/ 2147483646 w 202"/>
              <a:gd name="T81" fmla="*/ 2147483646 h 100"/>
              <a:gd name="T82" fmla="*/ 2147483646 w 202"/>
              <a:gd name="T83" fmla="*/ 2147483646 h 100"/>
              <a:gd name="T84" fmla="*/ 2147483646 w 202"/>
              <a:gd name="T85" fmla="*/ 2147483646 h 100"/>
              <a:gd name="T86" fmla="*/ 2147483646 w 202"/>
              <a:gd name="T87" fmla="*/ 2147483646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28" name="Freeform 427"/>
          <p:cNvSpPr>
            <a:spLocks/>
          </p:cNvSpPr>
          <p:nvPr/>
        </p:nvSpPr>
        <p:spPr bwMode="auto">
          <a:xfrm>
            <a:off x="4181289" y="2007409"/>
            <a:ext cx="41562" cy="35624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2147483646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2147483646 w 40"/>
              <a:gd name="T27" fmla="*/ 2147483646 h 37"/>
              <a:gd name="T28" fmla="*/ 0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2147483646 w 40"/>
              <a:gd name="T37" fmla="*/ 2147483646 h 37"/>
              <a:gd name="T38" fmla="*/ 2147483646 w 40"/>
              <a:gd name="T39" fmla="*/ 0 h 37"/>
              <a:gd name="T40" fmla="*/ 2147483646 w 40"/>
              <a:gd name="T41" fmla="*/ 2147483646 h 37"/>
              <a:gd name="T42" fmla="*/ 2147483646 w 40"/>
              <a:gd name="T43" fmla="*/ 2147483646 h 37"/>
              <a:gd name="T44" fmla="*/ 2147483646 w 40"/>
              <a:gd name="T45" fmla="*/ 2147483646 h 37"/>
              <a:gd name="T46" fmla="*/ 2147483646 w 40"/>
              <a:gd name="T47" fmla="*/ 2147483646 h 37"/>
              <a:gd name="T48" fmla="*/ 2147483646 w 40"/>
              <a:gd name="T49" fmla="*/ 2147483646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29" name="Freeform 428"/>
          <p:cNvSpPr>
            <a:spLocks/>
          </p:cNvSpPr>
          <p:nvPr/>
        </p:nvSpPr>
        <p:spPr bwMode="auto">
          <a:xfrm flipV="1">
            <a:off x="4340115" y="1781789"/>
            <a:ext cx="201871" cy="302806"/>
          </a:xfrm>
          <a:custGeom>
            <a:avLst/>
            <a:gdLst>
              <a:gd name="T0" fmla="*/ 2147483646 w 201"/>
              <a:gd name="T1" fmla="*/ 2147483646 h 319"/>
              <a:gd name="T2" fmla="*/ 2147483646 w 201"/>
              <a:gd name="T3" fmla="*/ 2147483646 h 319"/>
              <a:gd name="T4" fmla="*/ 2147483646 w 201"/>
              <a:gd name="T5" fmla="*/ 2147483646 h 319"/>
              <a:gd name="T6" fmla="*/ 2147483646 w 201"/>
              <a:gd name="T7" fmla="*/ 2147483646 h 319"/>
              <a:gd name="T8" fmla="*/ 2147483646 w 201"/>
              <a:gd name="T9" fmla="*/ 2147483646 h 319"/>
              <a:gd name="T10" fmla="*/ 2147483646 w 201"/>
              <a:gd name="T11" fmla="*/ 2147483646 h 319"/>
              <a:gd name="T12" fmla="*/ 2147483646 w 201"/>
              <a:gd name="T13" fmla="*/ 2147483646 h 319"/>
              <a:gd name="T14" fmla="*/ 2147483646 w 201"/>
              <a:gd name="T15" fmla="*/ 2147483646 h 319"/>
              <a:gd name="T16" fmla="*/ 2147483646 w 201"/>
              <a:gd name="T17" fmla="*/ 2147483646 h 319"/>
              <a:gd name="T18" fmla="*/ 2147483646 w 201"/>
              <a:gd name="T19" fmla="*/ 2147483646 h 319"/>
              <a:gd name="T20" fmla="*/ 2147483646 w 201"/>
              <a:gd name="T21" fmla="*/ 2147483646 h 319"/>
              <a:gd name="T22" fmla="*/ 2147483646 w 201"/>
              <a:gd name="T23" fmla="*/ 2147483646 h 319"/>
              <a:gd name="T24" fmla="*/ 2147483646 w 201"/>
              <a:gd name="T25" fmla="*/ 2147483646 h 319"/>
              <a:gd name="T26" fmla="*/ 2147483646 w 201"/>
              <a:gd name="T27" fmla="*/ 2147483646 h 319"/>
              <a:gd name="T28" fmla="*/ 2147483646 w 201"/>
              <a:gd name="T29" fmla="*/ 2147483646 h 319"/>
              <a:gd name="T30" fmla="*/ 2147483646 w 201"/>
              <a:gd name="T31" fmla="*/ 2147483646 h 319"/>
              <a:gd name="T32" fmla="*/ 2147483646 w 201"/>
              <a:gd name="T33" fmla="*/ 2147483646 h 319"/>
              <a:gd name="T34" fmla="*/ 2147483646 w 201"/>
              <a:gd name="T35" fmla="*/ 2147483646 h 319"/>
              <a:gd name="T36" fmla="*/ 2147483646 w 201"/>
              <a:gd name="T37" fmla="*/ 2147483646 h 319"/>
              <a:gd name="T38" fmla="*/ 2147483646 w 201"/>
              <a:gd name="T39" fmla="*/ 2147483646 h 319"/>
              <a:gd name="T40" fmla="*/ 2147483646 w 201"/>
              <a:gd name="T41" fmla="*/ 2147483646 h 319"/>
              <a:gd name="T42" fmla="*/ 2147483646 w 201"/>
              <a:gd name="T43" fmla="*/ 2147483646 h 319"/>
              <a:gd name="T44" fmla="*/ 2147483646 w 201"/>
              <a:gd name="T45" fmla="*/ 2147483646 h 319"/>
              <a:gd name="T46" fmla="*/ 2147483646 w 201"/>
              <a:gd name="T47" fmla="*/ 2147483646 h 319"/>
              <a:gd name="T48" fmla="*/ 2147483646 w 201"/>
              <a:gd name="T49" fmla="*/ 2147483646 h 319"/>
              <a:gd name="T50" fmla="*/ 2147483646 w 201"/>
              <a:gd name="T51" fmla="*/ 0 h 319"/>
              <a:gd name="T52" fmla="*/ 2147483646 w 201"/>
              <a:gd name="T53" fmla="*/ 2147483646 h 319"/>
              <a:gd name="T54" fmla="*/ 2147483646 w 201"/>
              <a:gd name="T55" fmla="*/ 2147483646 h 319"/>
              <a:gd name="T56" fmla="*/ 2147483646 w 201"/>
              <a:gd name="T57" fmla="*/ 2147483646 h 319"/>
              <a:gd name="T58" fmla="*/ 2147483646 w 201"/>
              <a:gd name="T59" fmla="*/ 2147483646 h 319"/>
              <a:gd name="T60" fmla="*/ 2147483646 w 201"/>
              <a:gd name="T61" fmla="*/ 2147483646 h 319"/>
              <a:gd name="T62" fmla="*/ 2147483646 w 201"/>
              <a:gd name="T63" fmla="*/ 2147483646 h 319"/>
              <a:gd name="T64" fmla="*/ 2147483646 w 201"/>
              <a:gd name="T65" fmla="*/ 2147483646 h 319"/>
              <a:gd name="T66" fmla="*/ 2147483646 w 201"/>
              <a:gd name="T67" fmla="*/ 2147483646 h 319"/>
              <a:gd name="T68" fmla="*/ 2147483646 w 201"/>
              <a:gd name="T69" fmla="*/ 2147483646 h 319"/>
              <a:gd name="T70" fmla="*/ 2147483646 w 201"/>
              <a:gd name="T71" fmla="*/ 2147483646 h 319"/>
              <a:gd name="T72" fmla="*/ 2147483646 w 201"/>
              <a:gd name="T73" fmla="*/ 2147483646 h 319"/>
              <a:gd name="T74" fmla="*/ 2147483646 w 201"/>
              <a:gd name="T75" fmla="*/ 2147483646 h 319"/>
              <a:gd name="T76" fmla="*/ 2147483646 w 201"/>
              <a:gd name="T77" fmla="*/ 2147483646 h 319"/>
              <a:gd name="T78" fmla="*/ 2147483646 w 201"/>
              <a:gd name="T79" fmla="*/ 2147483646 h 319"/>
              <a:gd name="T80" fmla="*/ 2147483646 w 201"/>
              <a:gd name="T81" fmla="*/ 2147483646 h 319"/>
              <a:gd name="T82" fmla="*/ 2147483646 w 201"/>
              <a:gd name="T83" fmla="*/ 2147483646 h 319"/>
              <a:gd name="T84" fmla="*/ 2147483646 w 201"/>
              <a:gd name="T85" fmla="*/ 2147483646 h 319"/>
              <a:gd name="T86" fmla="*/ 0 w 201"/>
              <a:gd name="T87" fmla="*/ 2147483646 h 319"/>
              <a:gd name="T88" fmla="*/ 2147483646 w 201"/>
              <a:gd name="T89" fmla="*/ 2147483646 h 319"/>
              <a:gd name="T90" fmla="*/ 2147483646 w 201"/>
              <a:gd name="T91" fmla="*/ 2147483646 h 319"/>
              <a:gd name="T92" fmla="*/ 2147483646 w 201"/>
              <a:gd name="T93" fmla="*/ 2147483646 h 319"/>
              <a:gd name="T94" fmla="*/ 2147483646 w 201"/>
              <a:gd name="T95" fmla="*/ 2147483646 h 319"/>
              <a:gd name="T96" fmla="*/ 2147483646 w 201"/>
              <a:gd name="T97" fmla="*/ 2147483646 h 319"/>
              <a:gd name="T98" fmla="*/ 2147483646 w 201"/>
              <a:gd name="T99" fmla="*/ 2147483646 h 319"/>
              <a:gd name="T100" fmla="*/ 2147483646 w 201"/>
              <a:gd name="T101" fmla="*/ 2147483646 h 319"/>
              <a:gd name="T102" fmla="*/ 2147483646 w 201"/>
              <a:gd name="T103" fmla="*/ 2147483646 h 319"/>
              <a:gd name="T104" fmla="*/ 2147483646 w 201"/>
              <a:gd name="T105" fmla="*/ 2147483646 h 319"/>
              <a:gd name="T106" fmla="*/ 2147483646 w 201"/>
              <a:gd name="T107" fmla="*/ 2147483646 h 319"/>
              <a:gd name="T108" fmla="*/ 2147483646 w 201"/>
              <a:gd name="T109" fmla="*/ 2147483646 h 319"/>
              <a:gd name="T110" fmla="*/ 2147483646 w 201"/>
              <a:gd name="T111" fmla="*/ 2147483646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0" name="Freeform 429"/>
          <p:cNvSpPr>
            <a:spLocks/>
          </p:cNvSpPr>
          <p:nvPr/>
        </p:nvSpPr>
        <p:spPr bwMode="auto">
          <a:xfrm>
            <a:off x="4344567" y="2032642"/>
            <a:ext cx="34140" cy="16328"/>
          </a:xfrm>
          <a:custGeom>
            <a:avLst/>
            <a:gdLst>
              <a:gd name="T0" fmla="*/ 2147483646 w 34"/>
              <a:gd name="T1" fmla="*/ 0 h 18"/>
              <a:gd name="T2" fmla="*/ 2147483646 w 34"/>
              <a:gd name="T3" fmla="*/ 2147483646 h 18"/>
              <a:gd name="T4" fmla="*/ 2147483646 w 34"/>
              <a:gd name="T5" fmla="*/ 2147483646 h 18"/>
              <a:gd name="T6" fmla="*/ 2147483646 w 34"/>
              <a:gd name="T7" fmla="*/ 2147483646 h 18"/>
              <a:gd name="T8" fmla="*/ 2147483646 w 34"/>
              <a:gd name="T9" fmla="*/ 2147483646 h 18"/>
              <a:gd name="T10" fmla="*/ 2147483646 w 34"/>
              <a:gd name="T11" fmla="*/ 2147483646 h 18"/>
              <a:gd name="T12" fmla="*/ 2147483646 w 34"/>
              <a:gd name="T13" fmla="*/ 2147483646 h 18"/>
              <a:gd name="T14" fmla="*/ 2147483646 w 34"/>
              <a:gd name="T15" fmla="*/ 2147483646 h 18"/>
              <a:gd name="T16" fmla="*/ 2147483646 w 34"/>
              <a:gd name="T17" fmla="*/ 2147483646 h 18"/>
              <a:gd name="T18" fmla="*/ 2147483646 w 34"/>
              <a:gd name="T19" fmla="*/ 2147483646 h 18"/>
              <a:gd name="T20" fmla="*/ 0 w 34"/>
              <a:gd name="T21" fmla="*/ 2147483646 h 18"/>
              <a:gd name="T22" fmla="*/ 0 w 34"/>
              <a:gd name="T23" fmla="*/ 2147483646 h 18"/>
              <a:gd name="T24" fmla="*/ 2147483646 w 34"/>
              <a:gd name="T25" fmla="*/ 2147483646 h 18"/>
              <a:gd name="T26" fmla="*/ 2147483646 w 34"/>
              <a:gd name="T27" fmla="*/ 2147483646 h 18"/>
              <a:gd name="T28" fmla="*/ 2147483646 w 34"/>
              <a:gd name="T29" fmla="*/ 2147483646 h 18"/>
              <a:gd name="T30" fmla="*/ 2147483646 w 34"/>
              <a:gd name="T31" fmla="*/ 2147483646 h 18"/>
              <a:gd name="T32" fmla="*/ 2147483646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1" name="Freeform 430"/>
          <p:cNvSpPr>
            <a:spLocks/>
          </p:cNvSpPr>
          <p:nvPr/>
        </p:nvSpPr>
        <p:spPr bwMode="auto">
          <a:xfrm>
            <a:off x="4326755" y="1989597"/>
            <a:ext cx="31172" cy="44530"/>
          </a:xfrm>
          <a:custGeom>
            <a:avLst/>
            <a:gdLst>
              <a:gd name="T0" fmla="*/ 2147483646 w 34"/>
              <a:gd name="T1" fmla="*/ 2147483646 h 46"/>
              <a:gd name="T2" fmla="*/ 2147483646 w 34"/>
              <a:gd name="T3" fmla="*/ 2147483646 h 46"/>
              <a:gd name="T4" fmla="*/ 2147483646 w 34"/>
              <a:gd name="T5" fmla="*/ 2147483646 h 46"/>
              <a:gd name="T6" fmla="*/ 2147483646 w 34"/>
              <a:gd name="T7" fmla="*/ 0 h 46"/>
              <a:gd name="T8" fmla="*/ 2147483646 w 34"/>
              <a:gd name="T9" fmla="*/ 0 h 46"/>
              <a:gd name="T10" fmla="*/ 2147483646 w 34"/>
              <a:gd name="T11" fmla="*/ 2147483646 h 46"/>
              <a:gd name="T12" fmla="*/ 0 w 34"/>
              <a:gd name="T13" fmla="*/ 2147483646 h 46"/>
              <a:gd name="T14" fmla="*/ 2147483646 w 34"/>
              <a:gd name="T15" fmla="*/ 2147483646 h 46"/>
              <a:gd name="T16" fmla="*/ 2147483646 w 34"/>
              <a:gd name="T17" fmla="*/ 2147483646 h 46"/>
              <a:gd name="T18" fmla="*/ 2147483646 w 34"/>
              <a:gd name="T19" fmla="*/ 2147483646 h 46"/>
              <a:gd name="T20" fmla="*/ 2147483646 w 34"/>
              <a:gd name="T21" fmla="*/ 2147483646 h 46"/>
              <a:gd name="T22" fmla="*/ 2147483646 w 34"/>
              <a:gd name="T23" fmla="*/ 2147483646 h 46"/>
              <a:gd name="T24" fmla="*/ 2147483646 w 34"/>
              <a:gd name="T25" fmla="*/ 2147483646 h 46"/>
              <a:gd name="T26" fmla="*/ 2147483646 w 34"/>
              <a:gd name="T27" fmla="*/ 2147483646 h 46"/>
              <a:gd name="T28" fmla="*/ 2147483646 w 34"/>
              <a:gd name="T29" fmla="*/ 2147483646 h 46"/>
              <a:gd name="T30" fmla="*/ 2147483646 w 34"/>
              <a:gd name="T31" fmla="*/ 2147483646 h 46"/>
              <a:gd name="T32" fmla="*/ 2147483646 w 34"/>
              <a:gd name="T33" fmla="*/ 2147483646 h 46"/>
              <a:gd name="T34" fmla="*/ 2147483646 w 34"/>
              <a:gd name="T35" fmla="*/ 2147483646 h 46"/>
              <a:gd name="T36" fmla="*/ 2147483646 w 34"/>
              <a:gd name="T37" fmla="*/ 2147483646 h 46"/>
              <a:gd name="T38" fmla="*/ 2147483646 w 34"/>
              <a:gd name="T39" fmla="*/ 2147483646 h 46"/>
              <a:gd name="T40" fmla="*/ 2147483646 w 34"/>
              <a:gd name="T41" fmla="*/ 2147483646 h 46"/>
              <a:gd name="T42" fmla="*/ 2147483646 w 34"/>
              <a:gd name="T43" fmla="*/ 2147483646 h 46"/>
              <a:gd name="T44" fmla="*/ 2147483646 w 34"/>
              <a:gd name="T45" fmla="*/ 2147483646 h 46"/>
              <a:gd name="T46" fmla="*/ 2147483646 w 34"/>
              <a:gd name="T47" fmla="*/ 2147483646 h 46"/>
              <a:gd name="T48" fmla="*/ 2147483646 w 34"/>
              <a:gd name="T49" fmla="*/ 2147483646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2" name="Freeform 431"/>
          <p:cNvSpPr>
            <a:spLocks/>
          </p:cNvSpPr>
          <p:nvPr/>
        </p:nvSpPr>
        <p:spPr bwMode="auto">
          <a:xfrm>
            <a:off x="4264413" y="1968816"/>
            <a:ext cx="56405" cy="63826"/>
          </a:xfrm>
          <a:custGeom>
            <a:avLst/>
            <a:gdLst>
              <a:gd name="T0" fmla="*/ 2147483646 w 58"/>
              <a:gd name="T1" fmla="*/ 2147483646 h 67"/>
              <a:gd name="T2" fmla="*/ 2147483646 w 58"/>
              <a:gd name="T3" fmla="*/ 2147483646 h 67"/>
              <a:gd name="T4" fmla="*/ 2147483646 w 58"/>
              <a:gd name="T5" fmla="*/ 2147483646 h 67"/>
              <a:gd name="T6" fmla="*/ 2147483646 w 58"/>
              <a:gd name="T7" fmla="*/ 2147483646 h 67"/>
              <a:gd name="T8" fmla="*/ 2147483646 w 58"/>
              <a:gd name="T9" fmla="*/ 2147483646 h 67"/>
              <a:gd name="T10" fmla="*/ 2147483646 w 58"/>
              <a:gd name="T11" fmla="*/ 2147483646 h 67"/>
              <a:gd name="T12" fmla="*/ 2147483646 w 58"/>
              <a:gd name="T13" fmla="*/ 2147483646 h 67"/>
              <a:gd name="T14" fmla="*/ 2147483646 w 58"/>
              <a:gd name="T15" fmla="*/ 2147483646 h 67"/>
              <a:gd name="T16" fmla="*/ 2147483646 w 58"/>
              <a:gd name="T17" fmla="*/ 2147483646 h 67"/>
              <a:gd name="T18" fmla="*/ 2147483646 w 58"/>
              <a:gd name="T19" fmla="*/ 2147483646 h 67"/>
              <a:gd name="T20" fmla="*/ 2147483646 w 58"/>
              <a:gd name="T21" fmla="*/ 2147483646 h 67"/>
              <a:gd name="T22" fmla="*/ 2147483646 w 58"/>
              <a:gd name="T23" fmla="*/ 2147483646 h 67"/>
              <a:gd name="T24" fmla="*/ 2147483646 w 58"/>
              <a:gd name="T25" fmla="*/ 2147483646 h 67"/>
              <a:gd name="T26" fmla="*/ 2147483646 w 58"/>
              <a:gd name="T27" fmla="*/ 2147483646 h 67"/>
              <a:gd name="T28" fmla="*/ 2147483646 w 58"/>
              <a:gd name="T29" fmla="*/ 2147483646 h 67"/>
              <a:gd name="T30" fmla="*/ 2147483646 w 58"/>
              <a:gd name="T31" fmla="*/ 2147483646 h 67"/>
              <a:gd name="T32" fmla="*/ 2147483646 w 58"/>
              <a:gd name="T33" fmla="*/ 2147483646 h 67"/>
              <a:gd name="T34" fmla="*/ 2147483646 w 58"/>
              <a:gd name="T35" fmla="*/ 2147483646 h 67"/>
              <a:gd name="T36" fmla="*/ 2147483646 w 58"/>
              <a:gd name="T37" fmla="*/ 2147483646 h 67"/>
              <a:gd name="T38" fmla="*/ 2147483646 w 58"/>
              <a:gd name="T39" fmla="*/ 2147483646 h 67"/>
              <a:gd name="T40" fmla="*/ 2147483646 w 58"/>
              <a:gd name="T41" fmla="*/ 2147483646 h 67"/>
              <a:gd name="T42" fmla="*/ 2147483646 w 58"/>
              <a:gd name="T43" fmla="*/ 2147483646 h 67"/>
              <a:gd name="T44" fmla="*/ 2147483646 w 58"/>
              <a:gd name="T45" fmla="*/ 2147483646 h 67"/>
              <a:gd name="T46" fmla="*/ 0 w 58"/>
              <a:gd name="T47" fmla="*/ 2147483646 h 67"/>
              <a:gd name="T48" fmla="*/ 2147483646 w 58"/>
              <a:gd name="T49" fmla="*/ 0 h 67"/>
              <a:gd name="T50" fmla="*/ 2147483646 w 58"/>
              <a:gd name="T51" fmla="*/ 0 h 67"/>
              <a:gd name="T52" fmla="*/ 2147483646 w 58"/>
              <a:gd name="T53" fmla="*/ 0 h 67"/>
              <a:gd name="T54" fmla="*/ 2147483646 w 58"/>
              <a:gd name="T55" fmla="*/ 2147483646 h 67"/>
              <a:gd name="T56" fmla="*/ 2147483646 w 58"/>
              <a:gd name="T57" fmla="*/ 2147483646 h 67"/>
              <a:gd name="T58" fmla="*/ 2147483646 w 58"/>
              <a:gd name="T59" fmla="*/ 2147483646 h 67"/>
              <a:gd name="T60" fmla="*/ 2147483646 w 58"/>
              <a:gd name="T61" fmla="*/ 2147483646 h 67"/>
              <a:gd name="T62" fmla="*/ 2147483646 w 58"/>
              <a:gd name="T63" fmla="*/ 2147483646 h 67"/>
              <a:gd name="T64" fmla="*/ 2147483646 w 58"/>
              <a:gd name="T65" fmla="*/ 2147483646 h 67"/>
              <a:gd name="T66" fmla="*/ 2147483646 w 58"/>
              <a:gd name="T67" fmla="*/ 2147483646 h 67"/>
              <a:gd name="T68" fmla="*/ 2147483646 w 58"/>
              <a:gd name="T69" fmla="*/ 2147483646 h 67"/>
              <a:gd name="T70" fmla="*/ 2147483646 w 58"/>
              <a:gd name="T71" fmla="*/ 2147483646 h 67"/>
              <a:gd name="T72" fmla="*/ 2147483646 w 58"/>
              <a:gd name="T73" fmla="*/ 2147483646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3" name="Freeform 432"/>
          <p:cNvSpPr>
            <a:spLocks/>
          </p:cNvSpPr>
          <p:nvPr/>
        </p:nvSpPr>
        <p:spPr bwMode="auto">
          <a:xfrm>
            <a:off x="4037309" y="2200373"/>
            <a:ext cx="252338" cy="219683"/>
          </a:xfrm>
          <a:custGeom>
            <a:avLst/>
            <a:gdLst>
              <a:gd name="T0" fmla="*/ 2147483646 w 249"/>
              <a:gd name="T1" fmla="*/ 2147483646 h 231"/>
              <a:gd name="T2" fmla="*/ 2147483646 w 249"/>
              <a:gd name="T3" fmla="*/ 2147483646 h 231"/>
              <a:gd name="T4" fmla="*/ 2147483646 w 249"/>
              <a:gd name="T5" fmla="*/ 2147483646 h 231"/>
              <a:gd name="T6" fmla="*/ 2147483646 w 249"/>
              <a:gd name="T7" fmla="*/ 2147483646 h 231"/>
              <a:gd name="T8" fmla="*/ 2147483646 w 249"/>
              <a:gd name="T9" fmla="*/ 2147483646 h 231"/>
              <a:gd name="T10" fmla="*/ 2147483646 w 249"/>
              <a:gd name="T11" fmla="*/ 2147483646 h 231"/>
              <a:gd name="T12" fmla="*/ 2147483646 w 249"/>
              <a:gd name="T13" fmla="*/ 2147483646 h 231"/>
              <a:gd name="T14" fmla="*/ 2147483646 w 249"/>
              <a:gd name="T15" fmla="*/ 2147483646 h 231"/>
              <a:gd name="T16" fmla="*/ 2147483646 w 249"/>
              <a:gd name="T17" fmla="*/ 2147483646 h 231"/>
              <a:gd name="T18" fmla="*/ 2147483646 w 249"/>
              <a:gd name="T19" fmla="*/ 2147483646 h 231"/>
              <a:gd name="T20" fmla="*/ 2147483646 w 249"/>
              <a:gd name="T21" fmla="*/ 2147483646 h 231"/>
              <a:gd name="T22" fmla="*/ 2147483646 w 249"/>
              <a:gd name="T23" fmla="*/ 2147483646 h 231"/>
              <a:gd name="T24" fmla="*/ 2147483646 w 249"/>
              <a:gd name="T25" fmla="*/ 2147483646 h 231"/>
              <a:gd name="T26" fmla="*/ 2147483646 w 249"/>
              <a:gd name="T27" fmla="*/ 2147483646 h 231"/>
              <a:gd name="T28" fmla="*/ 2147483646 w 249"/>
              <a:gd name="T29" fmla="*/ 2147483646 h 231"/>
              <a:gd name="T30" fmla="*/ 2147483646 w 249"/>
              <a:gd name="T31" fmla="*/ 2147483646 h 231"/>
              <a:gd name="T32" fmla="*/ 2147483646 w 249"/>
              <a:gd name="T33" fmla="*/ 2147483646 h 231"/>
              <a:gd name="T34" fmla="*/ 2147483646 w 249"/>
              <a:gd name="T35" fmla="*/ 2147483646 h 231"/>
              <a:gd name="T36" fmla="*/ 2147483646 w 249"/>
              <a:gd name="T37" fmla="*/ 2147483646 h 231"/>
              <a:gd name="T38" fmla="*/ 2147483646 w 249"/>
              <a:gd name="T39" fmla="*/ 2147483646 h 231"/>
              <a:gd name="T40" fmla="*/ 2147483646 w 249"/>
              <a:gd name="T41" fmla="*/ 2147483646 h 231"/>
              <a:gd name="T42" fmla="*/ 2147483646 w 249"/>
              <a:gd name="T43" fmla="*/ 2147483646 h 231"/>
              <a:gd name="T44" fmla="*/ 2147483646 w 249"/>
              <a:gd name="T45" fmla="*/ 2147483646 h 231"/>
              <a:gd name="T46" fmla="*/ 2147483646 w 249"/>
              <a:gd name="T47" fmla="*/ 2147483646 h 231"/>
              <a:gd name="T48" fmla="*/ 2147483646 w 249"/>
              <a:gd name="T49" fmla="*/ 2147483646 h 231"/>
              <a:gd name="T50" fmla="*/ 2147483646 w 249"/>
              <a:gd name="T51" fmla="*/ 2147483646 h 231"/>
              <a:gd name="T52" fmla="*/ 2147483646 w 249"/>
              <a:gd name="T53" fmla="*/ 2147483646 h 231"/>
              <a:gd name="T54" fmla="*/ 2147483646 w 249"/>
              <a:gd name="T55" fmla="*/ 2147483646 h 231"/>
              <a:gd name="T56" fmla="*/ 2147483646 w 249"/>
              <a:gd name="T57" fmla="*/ 2147483646 h 231"/>
              <a:gd name="T58" fmla="*/ 2147483646 w 249"/>
              <a:gd name="T59" fmla="*/ 2147483646 h 231"/>
              <a:gd name="T60" fmla="*/ 2147483646 w 249"/>
              <a:gd name="T61" fmla="*/ 2147483646 h 231"/>
              <a:gd name="T62" fmla="*/ 2147483646 w 249"/>
              <a:gd name="T63" fmla="*/ 2147483646 h 231"/>
              <a:gd name="T64" fmla="*/ 2147483646 w 249"/>
              <a:gd name="T65" fmla="*/ 2147483646 h 231"/>
              <a:gd name="T66" fmla="*/ 2147483646 w 249"/>
              <a:gd name="T67" fmla="*/ 2147483646 h 231"/>
              <a:gd name="T68" fmla="*/ 2147483646 w 249"/>
              <a:gd name="T69" fmla="*/ 2147483646 h 231"/>
              <a:gd name="T70" fmla="*/ 2147483646 w 249"/>
              <a:gd name="T71" fmla="*/ 2147483646 h 231"/>
              <a:gd name="T72" fmla="*/ 2147483646 w 249"/>
              <a:gd name="T73" fmla="*/ 2147483646 h 231"/>
              <a:gd name="T74" fmla="*/ 2147483646 w 249"/>
              <a:gd name="T75" fmla="*/ 2147483646 h 231"/>
              <a:gd name="T76" fmla="*/ 2147483646 w 249"/>
              <a:gd name="T77" fmla="*/ 2147483646 h 231"/>
              <a:gd name="T78" fmla="*/ 2147483646 w 249"/>
              <a:gd name="T79" fmla="*/ 2147483646 h 231"/>
              <a:gd name="T80" fmla="*/ 2147483646 w 249"/>
              <a:gd name="T81" fmla="*/ 2147483646 h 231"/>
              <a:gd name="T82" fmla="*/ 2147483646 w 249"/>
              <a:gd name="T83" fmla="*/ 2147483646 h 231"/>
              <a:gd name="T84" fmla="*/ 2147483646 w 249"/>
              <a:gd name="T85" fmla="*/ 2147483646 h 231"/>
              <a:gd name="T86" fmla="*/ 2147483646 w 249"/>
              <a:gd name="T87" fmla="*/ 2147483646 h 231"/>
              <a:gd name="T88" fmla="*/ 2147483646 w 249"/>
              <a:gd name="T89" fmla="*/ 2147483646 h 231"/>
              <a:gd name="T90" fmla="*/ 2147483646 w 249"/>
              <a:gd name="T91" fmla="*/ 2147483646 h 231"/>
              <a:gd name="T92" fmla="*/ 2147483646 w 249"/>
              <a:gd name="T93" fmla="*/ 2147483646 h 231"/>
              <a:gd name="T94" fmla="*/ 2147483646 w 249"/>
              <a:gd name="T95" fmla="*/ 2147483646 h 231"/>
              <a:gd name="T96" fmla="*/ 2147483646 w 249"/>
              <a:gd name="T97" fmla="*/ 2147483646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4" name="Freeform 433"/>
          <p:cNvSpPr>
            <a:spLocks/>
          </p:cNvSpPr>
          <p:nvPr/>
        </p:nvSpPr>
        <p:spPr bwMode="auto">
          <a:xfrm>
            <a:off x="4999163" y="4196814"/>
            <a:ext cx="34139" cy="17812"/>
          </a:xfrm>
          <a:custGeom>
            <a:avLst/>
            <a:gdLst>
              <a:gd name="T0" fmla="*/ 2147483646 w 23"/>
              <a:gd name="T1" fmla="*/ 0 h 18"/>
              <a:gd name="T2" fmla="*/ 2147483646 w 23"/>
              <a:gd name="T3" fmla="*/ 2147483646 h 18"/>
              <a:gd name="T4" fmla="*/ 2147483646 w 23"/>
              <a:gd name="T5" fmla="*/ 2147483646 h 18"/>
              <a:gd name="T6" fmla="*/ 0 w 23"/>
              <a:gd name="T7" fmla="*/ 2147483646 h 18"/>
              <a:gd name="T8" fmla="*/ 2147483646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5" name="Freeform 434"/>
          <p:cNvSpPr>
            <a:spLocks/>
          </p:cNvSpPr>
          <p:nvPr/>
        </p:nvSpPr>
        <p:spPr bwMode="auto">
          <a:xfrm>
            <a:off x="5974375" y="2538804"/>
            <a:ext cx="123201" cy="47499"/>
          </a:xfrm>
          <a:custGeom>
            <a:avLst/>
            <a:gdLst>
              <a:gd name="T0" fmla="*/ 2147483646 w 114"/>
              <a:gd name="T1" fmla="*/ 0 h 54"/>
              <a:gd name="T2" fmla="*/ 2147483646 w 114"/>
              <a:gd name="T3" fmla="*/ 2147483646 h 54"/>
              <a:gd name="T4" fmla="*/ 2147483646 w 114"/>
              <a:gd name="T5" fmla="*/ 2147483646 h 54"/>
              <a:gd name="T6" fmla="*/ 2147483646 w 114"/>
              <a:gd name="T7" fmla="*/ 0 h 54"/>
              <a:gd name="T8" fmla="*/ 2147483646 w 114"/>
              <a:gd name="T9" fmla="*/ 2147483646 h 54"/>
              <a:gd name="T10" fmla="*/ 2147483646 w 114"/>
              <a:gd name="T11" fmla="*/ 2147483646 h 54"/>
              <a:gd name="T12" fmla="*/ 2147483646 w 114"/>
              <a:gd name="T13" fmla="*/ 2147483646 h 54"/>
              <a:gd name="T14" fmla="*/ 2147483646 w 114"/>
              <a:gd name="T15" fmla="*/ 2147483646 h 54"/>
              <a:gd name="T16" fmla="*/ 2147483646 w 114"/>
              <a:gd name="T17" fmla="*/ 2147483646 h 54"/>
              <a:gd name="T18" fmla="*/ 2147483646 w 114"/>
              <a:gd name="T19" fmla="*/ 2147483646 h 54"/>
              <a:gd name="T20" fmla="*/ 2147483646 w 114"/>
              <a:gd name="T21" fmla="*/ 2147483646 h 54"/>
              <a:gd name="T22" fmla="*/ 0 w 114"/>
              <a:gd name="T23" fmla="*/ 2147483646 h 54"/>
              <a:gd name="T24" fmla="*/ 2147483646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6" name="Freeform 435"/>
          <p:cNvSpPr>
            <a:spLocks/>
          </p:cNvSpPr>
          <p:nvPr/>
        </p:nvSpPr>
        <p:spPr bwMode="auto">
          <a:xfrm>
            <a:off x="9710466" y="4533760"/>
            <a:ext cx="201871" cy="173668"/>
          </a:xfrm>
          <a:custGeom>
            <a:avLst/>
            <a:gdLst>
              <a:gd name="T0" fmla="*/ 2147483646 w 575"/>
              <a:gd name="T1" fmla="*/ 2147483646 h 488"/>
              <a:gd name="T2" fmla="*/ 2147483646 w 575"/>
              <a:gd name="T3" fmla="*/ 2147483646 h 488"/>
              <a:gd name="T4" fmla="*/ 2147483646 w 575"/>
              <a:gd name="T5" fmla="*/ 2147483646 h 488"/>
              <a:gd name="T6" fmla="*/ 2147483646 w 575"/>
              <a:gd name="T7" fmla="*/ 2147483646 h 488"/>
              <a:gd name="T8" fmla="*/ 2147483646 w 575"/>
              <a:gd name="T9" fmla="*/ 0 h 488"/>
              <a:gd name="T10" fmla="*/ 2147483646 w 575"/>
              <a:gd name="T11" fmla="*/ 2147483646 h 488"/>
              <a:gd name="T12" fmla="*/ 0 w 575"/>
              <a:gd name="T13" fmla="*/ 2147483646 h 488"/>
              <a:gd name="T14" fmla="*/ 2147483646 w 575"/>
              <a:gd name="T15" fmla="*/ 2147483646 h 488"/>
              <a:gd name="T16" fmla="*/ 2147483646 w 575"/>
              <a:gd name="T17" fmla="*/ 2147483646 h 488"/>
              <a:gd name="T18" fmla="*/ 2147483646 w 575"/>
              <a:gd name="T19" fmla="*/ 2147483646 h 488"/>
              <a:gd name="T20" fmla="*/ 2147483646 w 575"/>
              <a:gd name="T21" fmla="*/ 2147483646 h 488"/>
              <a:gd name="T22" fmla="*/ 2147483646 w 575"/>
              <a:gd name="T23" fmla="*/ 2147483646 h 488"/>
              <a:gd name="T24" fmla="*/ 2147483646 w 575"/>
              <a:gd name="T25" fmla="*/ 2147483646 h 488"/>
              <a:gd name="T26" fmla="*/ 2147483646 w 575"/>
              <a:gd name="T27" fmla="*/ 2147483646 h 488"/>
              <a:gd name="T28" fmla="*/ 2147483646 w 575"/>
              <a:gd name="T29" fmla="*/ 2147483646 h 488"/>
              <a:gd name="T30" fmla="*/ 2147483646 w 575"/>
              <a:gd name="T31" fmla="*/ 2147483646 h 488"/>
              <a:gd name="T32" fmla="*/ 2147483646 w 575"/>
              <a:gd name="T33" fmla="*/ 2147483646 h 488"/>
              <a:gd name="T34" fmla="*/ 2147483646 w 575"/>
              <a:gd name="T35" fmla="*/ 2147483646 h 488"/>
              <a:gd name="T36" fmla="*/ 2147483646 w 575"/>
              <a:gd name="T37" fmla="*/ 2147483646 h 488"/>
              <a:gd name="T38" fmla="*/ 2147483646 w 575"/>
              <a:gd name="T39" fmla="*/ 2147483646 h 488"/>
              <a:gd name="T40" fmla="*/ 2147483646 w 575"/>
              <a:gd name="T41" fmla="*/ 2147483646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7" name="Freeform 436"/>
          <p:cNvSpPr>
            <a:spLocks/>
          </p:cNvSpPr>
          <p:nvPr/>
        </p:nvSpPr>
        <p:spPr bwMode="auto">
          <a:xfrm>
            <a:off x="9912337" y="4575322"/>
            <a:ext cx="163278" cy="158824"/>
          </a:xfrm>
          <a:custGeom>
            <a:avLst/>
            <a:gdLst>
              <a:gd name="T0" fmla="*/ 2147483646 w 460"/>
              <a:gd name="T1" fmla="*/ 2147483646 h 443"/>
              <a:gd name="T2" fmla="*/ 2147483646 w 460"/>
              <a:gd name="T3" fmla="*/ 2147483646 h 443"/>
              <a:gd name="T4" fmla="*/ 2147483646 w 460"/>
              <a:gd name="T5" fmla="*/ 2147483646 h 443"/>
              <a:gd name="T6" fmla="*/ 2147483646 w 460"/>
              <a:gd name="T7" fmla="*/ 2147483646 h 443"/>
              <a:gd name="T8" fmla="*/ 2147483646 w 460"/>
              <a:gd name="T9" fmla="*/ 2147483646 h 443"/>
              <a:gd name="T10" fmla="*/ 2147483646 w 460"/>
              <a:gd name="T11" fmla="*/ 2147483646 h 443"/>
              <a:gd name="T12" fmla="*/ 0 w 460"/>
              <a:gd name="T13" fmla="*/ 0 h 443"/>
              <a:gd name="T14" fmla="*/ 0 w 460"/>
              <a:gd name="T15" fmla="*/ 2147483646 h 443"/>
              <a:gd name="T16" fmla="*/ 2147483646 w 460"/>
              <a:gd name="T17" fmla="*/ 2147483646 h 443"/>
              <a:gd name="T18" fmla="*/ 2147483646 w 460"/>
              <a:gd name="T19" fmla="*/ 2147483646 h 443"/>
              <a:gd name="T20" fmla="*/ 2147483646 w 460"/>
              <a:gd name="T21" fmla="*/ 2147483646 h 443"/>
              <a:gd name="T22" fmla="*/ 2147483646 w 460"/>
              <a:gd name="T23" fmla="*/ 2147483646 h 443"/>
              <a:gd name="T24" fmla="*/ 2147483646 w 460"/>
              <a:gd name="T25" fmla="*/ 2147483646 h 443"/>
              <a:gd name="T26" fmla="*/ 2147483646 w 460"/>
              <a:gd name="T27" fmla="*/ 2147483646 h 443"/>
              <a:gd name="T28" fmla="*/ 2147483646 w 460"/>
              <a:gd name="T29" fmla="*/ 2147483646 h 443"/>
              <a:gd name="T30" fmla="*/ 2147483646 w 460"/>
              <a:gd name="T31" fmla="*/ 2147483646 h 443"/>
              <a:gd name="T32" fmla="*/ 2147483646 w 460"/>
              <a:gd name="T33" fmla="*/ 2147483646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438" name="Group 159"/>
          <p:cNvGrpSpPr>
            <a:grpSpLocks/>
          </p:cNvGrpSpPr>
          <p:nvPr/>
        </p:nvGrpSpPr>
        <p:grpSpPr bwMode="auto">
          <a:xfrm>
            <a:off x="6416709" y="2902467"/>
            <a:ext cx="234526" cy="344368"/>
            <a:chOff x="2201" y="1250"/>
            <a:chExt cx="133" cy="193"/>
          </a:xfrm>
          <a:solidFill>
            <a:srgbClr val="E6E6E6"/>
          </a:solidFill>
        </p:grpSpPr>
        <p:sp>
          <p:nvSpPr>
            <p:cNvPr id="439" name="Freeform 438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2265696 w 24"/>
                <a:gd name="T1" fmla="*/ 11636360 h 47"/>
                <a:gd name="T2" fmla="*/ 1548613 w 24"/>
                <a:gd name="T3" fmla="*/ 10984915 h 47"/>
                <a:gd name="T4" fmla="*/ 3815242 w 24"/>
                <a:gd name="T5" fmla="*/ 9628014 h 47"/>
                <a:gd name="T6" fmla="*/ 3443575 w 24"/>
                <a:gd name="T7" fmla="*/ 8328599 h 47"/>
                <a:gd name="T8" fmla="*/ 3008975 w 24"/>
                <a:gd name="T9" fmla="*/ 7283639 h 47"/>
                <a:gd name="T10" fmla="*/ 1177883 w 24"/>
                <a:gd name="T11" fmla="*/ 7283639 h 47"/>
                <a:gd name="T12" fmla="*/ 1548613 w 24"/>
                <a:gd name="T13" fmla="*/ 5335900 h 47"/>
                <a:gd name="T14" fmla="*/ 371667 w 24"/>
                <a:gd name="T15" fmla="*/ 5983953 h 47"/>
                <a:gd name="T16" fmla="*/ 0 w 24"/>
                <a:gd name="T17" fmla="*/ 4290936 h 47"/>
                <a:gd name="T18" fmla="*/ 0 w 24"/>
                <a:gd name="T19" fmla="*/ 2675083 h 47"/>
                <a:gd name="T20" fmla="*/ 371667 w 24"/>
                <a:gd name="T21" fmla="*/ 1299416 h 47"/>
                <a:gd name="T22" fmla="*/ 1920279 w 24"/>
                <a:gd name="T23" fmla="*/ 0 h 47"/>
                <a:gd name="T24" fmla="*/ 3008975 w 24"/>
                <a:gd name="T25" fmla="*/ 316438 h 47"/>
                <a:gd name="T26" fmla="*/ 2637292 w 24"/>
                <a:gd name="T27" fmla="*/ 2028208 h 47"/>
                <a:gd name="T28" fmla="*/ 4907846 w 24"/>
                <a:gd name="T29" fmla="*/ 2028208 h 47"/>
                <a:gd name="T30" fmla="*/ 4185992 w 24"/>
                <a:gd name="T31" fmla="*/ 3644078 h 47"/>
                <a:gd name="T32" fmla="*/ 3443575 w 24"/>
                <a:gd name="T33" fmla="*/ 5019458 h 47"/>
                <a:gd name="T34" fmla="*/ 4907846 w 24"/>
                <a:gd name="T35" fmla="*/ 5652403 h 47"/>
                <a:gd name="T36" fmla="*/ 6452554 w 24"/>
                <a:gd name="T37" fmla="*/ 8012161 h 47"/>
                <a:gd name="T38" fmla="*/ 7174704 w 24"/>
                <a:gd name="T39" fmla="*/ 9628014 h 47"/>
                <a:gd name="T40" fmla="*/ 7174704 w 24"/>
                <a:gd name="T41" fmla="*/ 10591397 h 47"/>
                <a:gd name="T42" fmla="*/ 8723388 w 24"/>
                <a:gd name="T43" fmla="*/ 10591397 h 47"/>
                <a:gd name="T44" fmla="*/ 8351425 w 24"/>
                <a:gd name="T45" fmla="*/ 12936043 h 47"/>
                <a:gd name="T46" fmla="*/ 9094983 w 24"/>
                <a:gd name="T47" fmla="*/ 13252214 h 47"/>
                <a:gd name="T48" fmla="*/ 6452554 w 24"/>
                <a:gd name="T49" fmla="*/ 14312535 h 47"/>
                <a:gd name="T50" fmla="*/ 4185992 w 24"/>
                <a:gd name="T51" fmla="*/ 14628977 h 47"/>
                <a:gd name="T52" fmla="*/ 3008975 w 24"/>
                <a:gd name="T53" fmla="*/ 14963980 h 47"/>
                <a:gd name="T54" fmla="*/ 1548613 w 24"/>
                <a:gd name="T55" fmla="*/ 14963980 h 47"/>
                <a:gd name="T56" fmla="*/ 371667 w 24"/>
                <a:gd name="T57" fmla="*/ 15280422 h 47"/>
                <a:gd name="T58" fmla="*/ 1920279 w 24"/>
                <a:gd name="T59" fmla="*/ 13899088 h 47"/>
                <a:gd name="T60" fmla="*/ 2265696 w 24"/>
                <a:gd name="T61" fmla="*/ 12619535 h 47"/>
                <a:gd name="T62" fmla="*/ 1177883 w 24"/>
                <a:gd name="T63" fmla="*/ 12284331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40" name="Freeform 439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441" name="Freeform 440"/>
          <p:cNvSpPr>
            <a:spLocks/>
          </p:cNvSpPr>
          <p:nvPr/>
        </p:nvSpPr>
        <p:spPr bwMode="auto">
          <a:xfrm>
            <a:off x="7335518" y="3696591"/>
            <a:ext cx="68280" cy="41562"/>
          </a:xfrm>
          <a:custGeom>
            <a:avLst/>
            <a:gdLst>
              <a:gd name="T0" fmla="*/ 0 w 46"/>
              <a:gd name="T1" fmla="*/ 2147483646 h 28"/>
              <a:gd name="T2" fmla="*/ 2147483646 w 46"/>
              <a:gd name="T3" fmla="*/ 2147483646 h 28"/>
              <a:gd name="T4" fmla="*/ 2147483646 w 46"/>
              <a:gd name="T5" fmla="*/ 2147483646 h 28"/>
              <a:gd name="T6" fmla="*/ 2147483646 w 46"/>
              <a:gd name="T7" fmla="*/ 2147483646 h 28"/>
              <a:gd name="T8" fmla="*/ 2147483646 w 46"/>
              <a:gd name="T9" fmla="*/ 2147483646 h 28"/>
              <a:gd name="T10" fmla="*/ 2147483646 w 46"/>
              <a:gd name="T11" fmla="*/ 0 h 28"/>
              <a:gd name="T12" fmla="*/ 2147483646 w 46"/>
              <a:gd name="T13" fmla="*/ 2147483646 h 28"/>
              <a:gd name="T14" fmla="*/ 2147483646 w 46"/>
              <a:gd name="T15" fmla="*/ 2147483646 h 28"/>
              <a:gd name="T16" fmla="*/ 2147483646 w 46"/>
              <a:gd name="T17" fmla="*/ 2147483646 h 28"/>
              <a:gd name="T18" fmla="*/ 2147483646 w 46"/>
              <a:gd name="T19" fmla="*/ 2147483646 h 28"/>
              <a:gd name="T20" fmla="*/ 2147483646 w 46"/>
              <a:gd name="T21" fmla="*/ 2147483646 h 28"/>
              <a:gd name="T22" fmla="*/ 2147483646 w 46"/>
              <a:gd name="T23" fmla="*/ 2147483646 h 28"/>
              <a:gd name="T24" fmla="*/ 2147483646 w 46"/>
              <a:gd name="T25" fmla="*/ 2147483646 h 28"/>
              <a:gd name="T26" fmla="*/ 2147483646 w 46"/>
              <a:gd name="T27" fmla="*/ 2147483646 h 28"/>
              <a:gd name="T28" fmla="*/ 0 w 46"/>
              <a:gd name="T29" fmla="*/ 2147483646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42" name="Freeform 441"/>
          <p:cNvSpPr>
            <a:spLocks/>
          </p:cNvSpPr>
          <p:nvPr/>
        </p:nvSpPr>
        <p:spPr bwMode="auto">
          <a:xfrm>
            <a:off x="8332996" y="3122150"/>
            <a:ext cx="1410126" cy="979666"/>
          </a:xfrm>
          <a:custGeom>
            <a:avLst/>
            <a:gdLst>
              <a:gd name="T0" fmla="*/ 2147483646 w 950"/>
              <a:gd name="T1" fmla="*/ 2147483646 h 660"/>
              <a:gd name="T2" fmla="*/ 2147483646 w 950"/>
              <a:gd name="T3" fmla="*/ 2147483646 h 660"/>
              <a:gd name="T4" fmla="*/ 2147483646 w 950"/>
              <a:gd name="T5" fmla="*/ 2147483646 h 660"/>
              <a:gd name="T6" fmla="*/ 2147483646 w 950"/>
              <a:gd name="T7" fmla="*/ 2147483646 h 660"/>
              <a:gd name="T8" fmla="*/ 2147483646 w 950"/>
              <a:gd name="T9" fmla="*/ 2147483646 h 660"/>
              <a:gd name="T10" fmla="*/ 2147483646 w 950"/>
              <a:gd name="T11" fmla="*/ 2147483646 h 660"/>
              <a:gd name="T12" fmla="*/ 2147483646 w 950"/>
              <a:gd name="T13" fmla="*/ 2147483646 h 660"/>
              <a:gd name="T14" fmla="*/ 2147483646 w 950"/>
              <a:gd name="T15" fmla="*/ 2147483646 h 660"/>
              <a:gd name="T16" fmla="*/ 2147483646 w 950"/>
              <a:gd name="T17" fmla="*/ 2147483646 h 660"/>
              <a:gd name="T18" fmla="*/ 2147483646 w 950"/>
              <a:gd name="T19" fmla="*/ 2147483646 h 660"/>
              <a:gd name="T20" fmla="*/ 2147483646 w 950"/>
              <a:gd name="T21" fmla="*/ 2147483646 h 660"/>
              <a:gd name="T22" fmla="*/ 2147483646 w 950"/>
              <a:gd name="T23" fmla="*/ 2147483646 h 660"/>
              <a:gd name="T24" fmla="*/ 2147483646 w 950"/>
              <a:gd name="T25" fmla="*/ 2147483646 h 660"/>
              <a:gd name="T26" fmla="*/ 2147483646 w 950"/>
              <a:gd name="T27" fmla="*/ 2147483646 h 660"/>
              <a:gd name="T28" fmla="*/ 2147483646 w 950"/>
              <a:gd name="T29" fmla="*/ 2147483646 h 660"/>
              <a:gd name="T30" fmla="*/ 2147483646 w 950"/>
              <a:gd name="T31" fmla="*/ 2147483646 h 660"/>
              <a:gd name="T32" fmla="*/ 2147483646 w 950"/>
              <a:gd name="T33" fmla="*/ 2147483646 h 660"/>
              <a:gd name="T34" fmla="*/ 2147483646 w 950"/>
              <a:gd name="T35" fmla="*/ 2147483646 h 660"/>
              <a:gd name="T36" fmla="*/ 2147483646 w 950"/>
              <a:gd name="T37" fmla="*/ 2147483646 h 660"/>
              <a:gd name="T38" fmla="*/ 2147483646 w 950"/>
              <a:gd name="T39" fmla="*/ 2147483646 h 660"/>
              <a:gd name="T40" fmla="*/ 2147483646 w 950"/>
              <a:gd name="T41" fmla="*/ 2147483646 h 660"/>
              <a:gd name="T42" fmla="*/ 2147483646 w 950"/>
              <a:gd name="T43" fmla="*/ 2147483646 h 660"/>
              <a:gd name="T44" fmla="*/ 2147483646 w 950"/>
              <a:gd name="T45" fmla="*/ 2147483646 h 660"/>
              <a:gd name="T46" fmla="*/ 2147483646 w 950"/>
              <a:gd name="T47" fmla="*/ 2147483646 h 660"/>
              <a:gd name="T48" fmla="*/ 2147483646 w 950"/>
              <a:gd name="T49" fmla="*/ 2147483646 h 660"/>
              <a:gd name="T50" fmla="*/ 2147483646 w 950"/>
              <a:gd name="T51" fmla="*/ 2147483646 h 660"/>
              <a:gd name="T52" fmla="*/ 2147483646 w 950"/>
              <a:gd name="T53" fmla="*/ 2147483646 h 660"/>
              <a:gd name="T54" fmla="*/ 2147483646 w 950"/>
              <a:gd name="T55" fmla="*/ 2147483646 h 660"/>
              <a:gd name="T56" fmla="*/ 2147483646 w 950"/>
              <a:gd name="T57" fmla="*/ 2147483646 h 660"/>
              <a:gd name="T58" fmla="*/ 2147483646 w 950"/>
              <a:gd name="T59" fmla="*/ 2147483646 h 660"/>
              <a:gd name="T60" fmla="*/ 2147483646 w 950"/>
              <a:gd name="T61" fmla="*/ 2147483646 h 660"/>
              <a:gd name="T62" fmla="*/ 2147483646 w 950"/>
              <a:gd name="T63" fmla="*/ 2147483646 h 660"/>
              <a:gd name="T64" fmla="*/ 2147483646 w 950"/>
              <a:gd name="T65" fmla="*/ 2147483646 h 660"/>
              <a:gd name="T66" fmla="*/ 2147483646 w 950"/>
              <a:gd name="T67" fmla="*/ 2147483646 h 660"/>
              <a:gd name="T68" fmla="*/ 2147483646 w 950"/>
              <a:gd name="T69" fmla="*/ 2147483646 h 660"/>
              <a:gd name="T70" fmla="*/ 2147483646 w 950"/>
              <a:gd name="T71" fmla="*/ 2147483646 h 660"/>
              <a:gd name="T72" fmla="*/ 2147483646 w 950"/>
              <a:gd name="T73" fmla="*/ 2147483646 h 660"/>
              <a:gd name="T74" fmla="*/ 2147483646 w 950"/>
              <a:gd name="T75" fmla="*/ 2147483646 h 660"/>
              <a:gd name="T76" fmla="*/ 2147483646 w 950"/>
              <a:gd name="T77" fmla="*/ 2147483646 h 660"/>
              <a:gd name="T78" fmla="*/ 2147483646 w 950"/>
              <a:gd name="T79" fmla="*/ 2147483646 h 660"/>
              <a:gd name="T80" fmla="*/ 2147483646 w 950"/>
              <a:gd name="T81" fmla="*/ 2147483646 h 660"/>
              <a:gd name="T82" fmla="*/ 2147483646 w 950"/>
              <a:gd name="T83" fmla="*/ 2147483646 h 660"/>
              <a:gd name="T84" fmla="*/ 2147483646 w 950"/>
              <a:gd name="T85" fmla="*/ 2147483646 h 660"/>
              <a:gd name="T86" fmla="*/ 2147483646 w 950"/>
              <a:gd name="T87" fmla="*/ 2147483646 h 660"/>
              <a:gd name="T88" fmla="*/ 2147483646 w 950"/>
              <a:gd name="T89" fmla="*/ 2147483646 h 660"/>
              <a:gd name="T90" fmla="*/ 2147483646 w 950"/>
              <a:gd name="T91" fmla="*/ 2147483646 h 660"/>
              <a:gd name="T92" fmla="*/ 2147483646 w 950"/>
              <a:gd name="T93" fmla="*/ 2147483646 h 660"/>
              <a:gd name="T94" fmla="*/ 2147483646 w 950"/>
              <a:gd name="T95" fmla="*/ 2147483646 h 660"/>
              <a:gd name="T96" fmla="*/ 2147483646 w 950"/>
              <a:gd name="T97" fmla="*/ 2147483646 h 660"/>
              <a:gd name="T98" fmla="*/ 2147483646 w 950"/>
              <a:gd name="T99" fmla="*/ 2147483646 h 660"/>
              <a:gd name="T100" fmla="*/ 2147483646 w 950"/>
              <a:gd name="T101" fmla="*/ 2147483646 h 660"/>
              <a:gd name="T102" fmla="*/ 2147483646 w 950"/>
              <a:gd name="T103" fmla="*/ 2147483646 h 660"/>
              <a:gd name="T104" fmla="*/ 2147483646 w 950"/>
              <a:gd name="T105" fmla="*/ 2147483646 h 660"/>
              <a:gd name="T106" fmla="*/ 2147483646 w 950"/>
              <a:gd name="T107" fmla="*/ 2147483646 h 660"/>
              <a:gd name="T108" fmla="*/ 2147483646 w 950"/>
              <a:gd name="T109" fmla="*/ 2147483646 h 660"/>
              <a:gd name="T110" fmla="*/ 2147483646 w 950"/>
              <a:gd name="T111" fmla="*/ 2147483646 h 660"/>
              <a:gd name="T112" fmla="*/ 2147483646 w 950"/>
              <a:gd name="T113" fmla="*/ 2147483646 h 660"/>
              <a:gd name="T114" fmla="*/ 2147483646 w 950"/>
              <a:gd name="T115" fmla="*/ 2147483646 h 660"/>
              <a:gd name="T116" fmla="*/ 2147483646 w 950"/>
              <a:gd name="T117" fmla="*/ 2147483646 h 660"/>
              <a:gd name="T118" fmla="*/ 2147483646 w 950"/>
              <a:gd name="T119" fmla="*/ 2147483646 h 660"/>
              <a:gd name="T120" fmla="*/ 2147483646 w 950"/>
              <a:gd name="T121" fmla="*/ 2147483646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43" name="Freeform 442"/>
          <p:cNvSpPr>
            <a:spLocks/>
          </p:cNvSpPr>
          <p:nvPr/>
        </p:nvSpPr>
        <p:spPr bwMode="auto">
          <a:xfrm>
            <a:off x="8463618" y="4366029"/>
            <a:ext cx="53436" cy="63827"/>
          </a:xfrm>
          <a:custGeom>
            <a:avLst/>
            <a:gdLst>
              <a:gd name="T0" fmla="*/ 2147483646 w 42"/>
              <a:gd name="T1" fmla="*/ 0 h 54"/>
              <a:gd name="T2" fmla="*/ 0 w 42"/>
              <a:gd name="T3" fmla="*/ 2147483646 h 54"/>
              <a:gd name="T4" fmla="*/ 2147483646 w 42"/>
              <a:gd name="T5" fmla="*/ 2147483646 h 54"/>
              <a:gd name="T6" fmla="*/ 2147483646 w 42"/>
              <a:gd name="T7" fmla="*/ 2147483646 h 54"/>
              <a:gd name="T8" fmla="*/ 2147483646 w 42"/>
              <a:gd name="T9" fmla="*/ 2147483646 h 54"/>
              <a:gd name="T10" fmla="*/ 2147483646 w 42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44" name="Freeform 443"/>
          <p:cNvSpPr>
            <a:spLocks/>
          </p:cNvSpPr>
          <p:nvPr/>
        </p:nvSpPr>
        <p:spPr bwMode="auto">
          <a:xfrm>
            <a:off x="9140479" y="4101816"/>
            <a:ext cx="50468" cy="50468"/>
          </a:xfrm>
          <a:custGeom>
            <a:avLst/>
            <a:gdLst>
              <a:gd name="T0" fmla="*/ 0 w 42"/>
              <a:gd name="T1" fmla="*/ 2147483646 h 42"/>
              <a:gd name="T2" fmla="*/ 2147483646 w 42"/>
              <a:gd name="T3" fmla="*/ 2147483646 h 42"/>
              <a:gd name="T4" fmla="*/ 2147483646 w 42"/>
              <a:gd name="T5" fmla="*/ 0 h 42"/>
              <a:gd name="T6" fmla="*/ 2147483646 w 42"/>
              <a:gd name="T7" fmla="*/ 2147483646 h 42"/>
              <a:gd name="T8" fmla="*/ 2147483646 w 42"/>
              <a:gd name="T9" fmla="*/ 2147483646 h 42"/>
              <a:gd name="T10" fmla="*/ 2147483646 w 42"/>
              <a:gd name="T11" fmla="*/ 2147483646 h 42"/>
              <a:gd name="T12" fmla="*/ 0 w 42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45" name="Freeform 444"/>
          <p:cNvSpPr>
            <a:spLocks/>
          </p:cNvSpPr>
          <p:nvPr/>
        </p:nvSpPr>
        <p:spPr bwMode="auto">
          <a:xfrm>
            <a:off x="9412113" y="3977131"/>
            <a:ext cx="29687" cy="87577"/>
          </a:xfrm>
          <a:custGeom>
            <a:avLst/>
            <a:gdLst>
              <a:gd name="T0" fmla="*/ 0 w 24"/>
              <a:gd name="T1" fmla="*/ 2147483646 h 72"/>
              <a:gd name="T2" fmla="*/ 0 w 24"/>
              <a:gd name="T3" fmla="*/ 2147483646 h 72"/>
              <a:gd name="T4" fmla="*/ 2147483646 w 24"/>
              <a:gd name="T5" fmla="*/ 0 h 72"/>
              <a:gd name="T6" fmla="*/ 2147483646 w 24"/>
              <a:gd name="T7" fmla="*/ 2147483646 h 72"/>
              <a:gd name="T8" fmla="*/ 2147483646 w 24"/>
              <a:gd name="T9" fmla="*/ 2147483646 h 72"/>
              <a:gd name="T10" fmla="*/ 0 w 24"/>
              <a:gd name="T11" fmla="*/ 2147483646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46" name="Freeform 445"/>
          <p:cNvSpPr>
            <a:spLocks/>
          </p:cNvSpPr>
          <p:nvPr/>
        </p:nvSpPr>
        <p:spPr bwMode="auto">
          <a:xfrm>
            <a:off x="9631796" y="3750027"/>
            <a:ext cx="43046" cy="65311"/>
          </a:xfrm>
          <a:custGeom>
            <a:avLst/>
            <a:gdLst>
              <a:gd name="T0" fmla="*/ 0 w 36"/>
              <a:gd name="T1" fmla="*/ 2147483646 h 54"/>
              <a:gd name="T2" fmla="*/ 2147483646 w 36"/>
              <a:gd name="T3" fmla="*/ 2147483646 h 54"/>
              <a:gd name="T4" fmla="*/ 2147483646 w 36"/>
              <a:gd name="T5" fmla="*/ 2147483646 h 54"/>
              <a:gd name="T6" fmla="*/ 2147483646 w 36"/>
              <a:gd name="T7" fmla="*/ 2147483646 h 54"/>
              <a:gd name="T8" fmla="*/ 2147483646 w 36"/>
              <a:gd name="T9" fmla="*/ 2147483646 h 54"/>
              <a:gd name="T10" fmla="*/ 2147483646 w 36"/>
              <a:gd name="T11" fmla="*/ 0 h 54"/>
              <a:gd name="T12" fmla="*/ 0 w 36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47" name="Freeform 446"/>
          <p:cNvSpPr>
            <a:spLocks/>
          </p:cNvSpPr>
          <p:nvPr/>
        </p:nvSpPr>
        <p:spPr bwMode="auto">
          <a:xfrm>
            <a:off x="9683748" y="3414566"/>
            <a:ext cx="322102" cy="350305"/>
          </a:xfrm>
          <a:custGeom>
            <a:avLst/>
            <a:gdLst>
              <a:gd name="T0" fmla="*/ 2147483646 w 264"/>
              <a:gd name="T1" fmla="*/ 2147483646 h 289"/>
              <a:gd name="T2" fmla="*/ 2147483646 w 264"/>
              <a:gd name="T3" fmla="*/ 2147483646 h 289"/>
              <a:gd name="T4" fmla="*/ 2147483646 w 264"/>
              <a:gd name="T5" fmla="*/ 2147483646 h 289"/>
              <a:gd name="T6" fmla="*/ 2147483646 w 264"/>
              <a:gd name="T7" fmla="*/ 2147483646 h 289"/>
              <a:gd name="T8" fmla="*/ 2147483646 w 264"/>
              <a:gd name="T9" fmla="*/ 2147483646 h 289"/>
              <a:gd name="T10" fmla="*/ 2147483646 w 264"/>
              <a:gd name="T11" fmla="*/ 2147483646 h 289"/>
              <a:gd name="T12" fmla="*/ 2147483646 w 264"/>
              <a:gd name="T13" fmla="*/ 2147483646 h 289"/>
              <a:gd name="T14" fmla="*/ 2147483646 w 264"/>
              <a:gd name="T15" fmla="*/ 2147483646 h 289"/>
              <a:gd name="T16" fmla="*/ 2147483646 w 264"/>
              <a:gd name="T17" fmla="*/ 2147483646 h 289"/>
              <a:gd name="T18" fmla="*/ 2147483646 w 264"/>
              <a:gd name="T19" fmla="*/ 2147483646 h 289"/>
              <a:gd name="T20" fmla="*/ 2147483646 w 264"/>
              <a:gd name="T21" fmla="*/ 0 h 289"/>
              <a:gd name="T22" fmla="*/ 2147483646 w 264"/>
              <a:gd name="T23" fmla="*/ 2147483646 h 289"/>
              <a:gd name="T24" fmla="*/ 2147483646 w 264"/>
              <a:gd name="T25" fmla="*/ 2147483646 h 289"/>
              <a:gd name="T26" fmla="*/ 2147483646 w 264"/>
              <a:gd name="T27" fmla="*/ 2147483646 h 289"/>
              <a:gd name="T28" fmla="*/ 2147483646 w 264"/>
              <a:gd name="T29" fmla="*/ 2147483646 h 289"/>
              <a:gd name="T30" fmla="*/ 2147483646 w 264"/>
              <a:gd name="T31" fmla="*/ 2147483646 h 289"/>
              <a:gd name="T32" fmla="*/ 2147483646 w 264"/>
              <a:gd name="T33" fmla="*/ 2147483646 h 289"/>
              <a:gd name="T34" fmla="*/ 2147483646 w 264"/>
              <a:gd name="T35" fmla="*/ 2147483646 h 289"/>
              <a:gd name="T36" fmla="*/ 2147483646 w 264"/>
              <a:gd name="T37" fmla="*/ 2147483646 h 289"/>
              <a:gd name="T38" fmla="*/ 2147483646 w 264"/>
              <a:gd name="T39" fmla="*/ 2147483646 h 289"/>
              <a:gd name="T40" fmla="*/ 2147483646 w 264"/>
              <a:gd name="T41" fmla="*/ 2147483646 h 289"/>
              <a:gd name="T42" fmla="*/ 2147483646 w 264"/>
              <a:gd name="T43" fmla="*/ 2147483646 h 289"/>
              <a:gd name="T44" fmla="*/ 2147483646 w 264"/>
              <a:gd name="T45" fmla="*/ 2147483646 h 289"/>
              <a:gd name="T46" fmla="*/ 2147483646 w 264"/>
              <a:gd name="T47" fmla="*/ 2147483646 h 289"/>
              <a:gd name="T48" fmla="*/ 2147483646 w 264"/>
              <a:gd name="T49" fmla="*/ 2147483646 h 289"/>
              <a:gd name="T50" fmla="*/ 2147483646 w 264"/>
              <a:gd name="T51" fmla="*/ 2147483646 h 289"/>
              <a:gd name="T52" fmla="*/ 2147483646 w 264"/>
              <a:gd name="T53" fmla="*/ 2147483646 h 289"/>
              <a:gd name="T54" fmla="*/ 2147483646 w 264"/>
              <a:gd name="T55" fmla="*/ 2147483646 h 289"/>
              <a:gd name="T56" fmla="*/ 2147483646 w 264"/>
              <a:gd name="T57" fmla="*/ 2147483646 h 289"/>
              <a:gd name="T58" fmla="*/ 2147483646 w 264"/>
              <a:gd name="T59" fmla="*/ 2147483646 h 289"/>
              <a:gd name="T60" fmla="*/ 2147483646 w 264"/>
              <a:gd name="T61" fmla="*/ 2147483646 h 289"/>
              <a:gd name="T62" fmla="*/ 2147483646 w 264"/>
              <a:gd name="T63" fmla="*/ 2147483646 h 289"/>
              <a:gd name="T64" fmla="*/ 2147483646 w 264"/>
              <a:gd name="T65" fmla="*/ 2147483646 h 289"/>
              <a:gd name="T66" fmla="*/ 0 w 264"/>
              <a:gd name="T67" fmla="*/ 2147483646 h 289"/>
              <a:gd name="T68" fmla="*/ 2147483646 w 264"/>
              <a:gd name="T69" fmla="*/ 2147483646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48" name="Freeform 447"/>
          <p:cNvSpPr>
            <a:spLocks/>
          </p:cNvSpPr>
          <p:nvPr/>
        </p:nvSpPr>
        <p:spPr bwMode="auto">
          <a:xfrm>
            <a:off x="9910852" y="3092463"/>
            <a:ext cx="57890" cy="286479"/>
          </a:xfrm>
          <a:custGeom>
            <a:avLst/>
            <a:gdLst>
              <a:gd name="T0" fmla="*/ 2147483646 w 48"/>
              <a:gd name="T1" fmla="*/ 2147483646 h 234"/>
              <a:gd name="T2" fmla="*/ 2147483646 w 48"/>
              <a:gd name="T3" fmla="*/ 2147483646 h 234"/>
              <a:gd name="T4" fmla="*/ 2147483646 w 48"/>
              <a:gd name="T5" fmla="*/ 2147483646 h 234"/>
              <a:gd name="T6" fmla="*/ 0 w 48"/>
              <a:gd name="T7" fmla="*/ 2147483646 h 234"/>
              <a:gd name="T8" fmla="*/ 2147483646 w 48"/>
              <a:gd name="T9" fmla="*/ 2147483646 h 234"/>
              <a:gd name="T10" fmla="*/ 2147483646 w 48"/>
              <a:gd name="T11" fmla="*/ 0 h 234"/>
              <a:gd name="T12" fmla="*/ 2147483646 w 48"/>
              <a:gd name="T13" fmla="*/ 2147483646 h 234"/>
              <a:gd name="T14" fmla="*/ 2147483646 w 48"/>
              <a:gd name="T15" fmla="*/ 2147483646 h 234"/>
              <a:gd name="T16" fmla="*/ 2147483646 w 48"/>
              <a:gd name="T17" fmla="*/ 2147483646 h 234"/>
              <a:gd name="T18" fmla="*/ 2147483646 w 48"/>
              <a:gd name="T19" fmla="*/ 2147483646 h 234"/>
              <a:gd name="T20" fmla="*/ 2147483646 w 48"/>
              <a:gd name="T21" fmla="*/ 2147483646 h 234"/>
              <a:gd name="T22" fmla="*/ 2147483646 w 48"/>
              <a:gd name="T23" fmla="*/ 2147483646 h 234"/>
              <a:gd name="T24" fmla="*/ 2147483646 w 48"/>
              <a:gd name="T25" fmla="*/ 2147483646 h 234"/>
              <a:gd name="T26" fmla="*/ 2147483646 w 48"/>
              <a:gd name="T27" fmla="*/ 2147483646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49" name="Freeform 448"/>
          <p:cNvSpPr>
            <a:spLocks/>
          </p:cNvSpPr>
          <p:nvPr/>
        </p:nvSpPr>
        <p:spPr bwMode="auto">
          <a:xfrm>
            <a:off x="9395786" y="4144862"/>
            <a:ext cx="132106" cy="182574"/>
          </a:xfrm>
          <a:custGeom>
            <a:avLst/>
            <a:gdLst>
              <a:gd name="T0" fmla="*/ 2147483646 w 108"/>
              <a:gd name="T1" fmla="*/ 2147483646 h 151"/>
              <a:gd name="T2" fmla="*/ 0 w 108"/>
              <a:gd name="T3" fmla="*/ 2147483646 h 151"/>
              <a:gd name="T4" fmla="*/ 2147483646 w 108"/>
              <a:gd name="T5" fmla="*/ 2147483646 h 151"/>
              <a:gd name="T6" fmla="*/ 2147483646 w 108"/>
              <a:gd name="T7" fmla="*/ 2147483646 h 151"/>
              <a:gd name="T8" fmla="*/ 2147483646 w 108"/>
              <a:gd name="T9" fmla="*/ 2147483646 h 151"/>
              <a:gd name="T10" fmla="*/ 2147483646 w 108"/>
              <a:gd name="T11" fmla="*/ 2147483646 h 151"/>
              <a:gd name="T12" fmla="*/ 2147483646 w 108"/>
              <a:gd name="T13" fmla="*/ 2147483646 h 151"/>
              <a:gd name="T14" fmla="*/ 2147483646 w 108"/>
              <a:gd name="T15" fmla="*/ 2147483646 h 151"/>
              <a:gd name="T16" fmla="*/ 2147483646 w 108"/>
              <a:gd name="T17" fmla="*/ 2147483646 h 151"/>
              <a:gd name="T18" fmla="*/ 2147483646 w 108"/>
              <a:gd name="T19" fmla="*/ 2147483646 h 151"/>
              <a:gd name="T20" fmla="*/ 2147483646 w 108"/>
              <a:gd name="T21" fmla="*/ 2147483646 h 151"/>
              <a:gd name="T22" fmla="*/ 2147483646 w 108"/>
              <a:gd name="T23" fmla="*/ 2147483646 h 151"/>
              <a:gd name="T24" fmla="*/ 2147483646 w 108"/>
              <a:gd name="T25" fmla="*/ 2147483646 h 151"/>
              <a:gd name="T26" fmla="*/ 2147483646 w 108"/>
              <a:gd name="T27" fmla="*/ 0 h 151"/>
              <a:gd name="T28" fmla="*/ 2147483646 w 108"/>
              <a:gd name="T29" fmla="*/ 2147483646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50" name="Freeform 449"/>
          <p:cNvSpPr>
            <a:spLocks/>
          </p:cNvSpPr>
          <p:nvPr/>
        </p:nvSpPr>
        <p:spPr bwMode="auto">
          <a:xfrm>
            <a:off x="9449222" y="4357123"/>
            <a:ext cx="108357" cy="86092"/>
          </a:xfrm>
          <a:custGeom>
            <a:avLst/>
            <a:gdLst>
              <a:gd name="T0" fmla="*/ 0 w 90"/>
              <a:gd name="T1" fmla="*/ 2147483646 h 72"/>
              <a:gd name="T2" fmla="*/ 2147483646 w 90"/>
              <a:gd name="T3" fmla="*/ 2147483646 h 72"/>
              <a:gd name="T4" fmla="*/ 2147483646 w 90"/>
              <a:gd name="T5" fmla="*/ 2147483646 h 72"/>
              <a:gd name="T6" fmla="*/ 2147483646 w 90"/>
              <a:gd name="T7" fmla="*/ 0 h 72"/>
              <a:gd name="T8" fmla="*/ 2147483646 w 90"/>
              <a:gd name="T9" fmla="*/ 2147483646 h 72"/>
              <a:gd name="T10" fmla="*/ 2147483646 w 90"/>
              <a:gd name="T11" fmla="*/ 2147483646 h 72"/>
              <a:gd name="T12" fmla="*/ 2147483646 w 90"/>
              <a:gd name="T13" fmla="*/ 2147483646 h 72"/>
              <a:gd name="T14" fmla="*/ 2147483646 w 90"/>
              <a:gd name="T15" fmla="*/ 2147483646 h 72"/>
              <a:gd name="T16" fmla="*/ 2147483646 w 90"/>
              <a:gd name="T17" fmla="*/ 2147483646 h 72"/>
              <a:gd name="T18" fmla="*/ 0 w 90"/>
              <a:gd name="T19" fmla="*/ 2147483646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51" name="Freeform 450"/>
          <p:cNvSpPr>
            <a:spLocks/>
          </p:cNvSpPr>
          <p:nvPr/>
        </p:nvSpPr>
        <p:spPr bwMode="auto">
          <a:xfrm>
            <a:off x="8661036" y="3166680"/>
            <a:ext cx="727328" cy="365148"/>
          </a:xfrm>
          <a:custGeom>
            <a:avLst/>
            <a:gdLst>
              <a:gd name="T0" fmla="*/ 2147483646 w 595"/>
              <a:gd name="T1" fmla="*/ 2147483646 h 301"/>
              <a:gd name="T2" fmla="*/ 2147483646 w 595"/>
              <a:gd name="T3" fmla="*/ 2147483646 h 301"/>
              <a:gd name="T4" fmla="*/ 2147483646 w 595"/>
              <a:gd name="T5" fmla="*/ 2147483646 h 301"/>
              <a:gd name="T6" fmla="*/ 2147483646 w 595"/>
              <a:gd name="T7" fmla="*/ 2147483646 h 301"/>
              <a:gd name="T8" fmla="*/ 2147483646 w 595"/>
              <a:gd name="T9" fmla="*/ 2147483646 h 301"/>
              <a:gd name="T10" fmla="*/ 2147483646 w 595"/>
              <a:gd name="T11" fmla="*/ 2147483646 h 301"/>
              <a:gd name="T12" fmla="*/ 2147483646 w 595"/>
              <a:gd name="T13" fmla="*/ 2147483646 h 301"/>
              <a:gd name="T14" fmla="*/ 2147483646 w 595"/>
              <a:gd name="T15" fmla="*/ 2147483646 h 301"/>
              <a:gd name="T16" fmla="*/ 2147483646 w 595"/>
              <a:gd name="T17" fmla="*/ 2147483646 h 301"/>
              <a:gd name="T18" fmla="*/ 2147483646 w 595"/>
              <a:gd name="T19" fmla="*/ 2147483646 h 301"/>
              <a:gd name="T20" fmla="*/ 2147483646 w 595"/>
              <a:gd name="T21" fmla="*/ 2147483646 h 301"/>
              <a:gd name="T22" fmla="*/ 2147483646 w 595"/>
              <a:gd name="T23" fmla="*/ 2147483646 h 301"/>
              <a:gd name="T24" fmla="*/ 2147483646 w 595"/>
              <a:gd name="T25" fmla="*/ 2147483646 h 301"/>
              <a:gd name="T26" fmla="*/ 2147483646 w 595"/>
              <a:gd name="T27" fmla="*/ 2147483646 h 301"/>
              <a:gd name="T28" fmla="*/ 2147483646 w 595"/>
              <a:gd name="T29" fmla="*/ 2147483646 h 301"/>
              <a:gd name="T30" fmla="*/ 2147483646 w 595"/>
              <a:gd name="T31" fmla="*/ 2147483646 h 301"/>
              <a:gd name="T32" fmla="*/ 2147483646 w 595"/>
              <a:gd name="T33" fmla="*/ 2147483646 h 301"/>
              <a:gd name="T34" fmla="*/ 2147483646 w 595"/>
              <a:gd name="T35" fmla="*/ 2147483646 h 301"/>
              <a:gd name="T36" fmla="*/ 2147483646 w 595"/>
              <a:gd name="T37" fmla="*/ 2147483646 h 301"/>
              <a:gd name="T38" fmla="*/ 2147483646 w 595"/>
              <a:gd name="T39" fmla="*/ 2147483646 h 301"/>
              <a:gd name="T40" fmla="*/ 2147483646 w 595"/>
              <a:gd name="T41" fmla="*/ 2147483646 h 301"/>
              <a:gd name="T42" fmla="*/ 2147483646 w 595"/>
              <a:gd name="T43" fmla="*/ 0 h 301"/>
              <a:gd name="T44" fmla="*/ 2147483646 w 595"/>
              <a:gd name="T45" fmla="*/ 2147483646 h 301"/>
              <a:gd name="T46" fmla="*/ 2147483646 w 595"/>
              <a:gd name="T47" fmla="*/ 2147483646 h 301"/>
              <a:gd name="T48" fmla="*/ 2147483646 w 595"/>
              <a:gd name="T49" fmla="*/ 2147483646 h 301"/>
              <a:gd name="T50" fmla="*/ 2147483646 w 595"/>
              <a:gd name="T51" fmla="*/ 2147483646 h 301"/>
              <a:gd name="T52" fmla="*/ 2147483646 w 595"/>
              <a:gd name="T53" fmla="*/ 2147483646 h 301"/>
              <a:gd name="T54" fmla="*/ 0 w 595"/>
              <a:gd name="T55" fmla="*/ 2147483646 h 301"/>
              <a:gd name="T56" fmla="*/ 2147483646 w 595"/>
              <a:gd name="T57" fmla="*/ 2147483646 h 301"/>
              <a:gd name="T58" fmla="*/ 2147483646 w 595"/>
              <a:gd name="T59" fmla="*/ 2147483646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52" name="Line 449"/>
          <p:cNvSpPr>
            <a:spLocks noChangeShapeType="1"/>
          </p:cNvSpPr>
          <p:nvPr/>
        </p:nvSpPr>
        <p:spPr bwMode="auto">
          <a:xfrm>
            <a:off x="9360161" y="4161190"/>
            <a:ext cx="0" cy="0"/>
          </a:xfrm>
          <a:prstGeom prst="line">
            <a:avLst/>
          </a:prstGeom>
          <a:noFill/>
          <a:ln w="0">
            <a:solidFill>
              <a:srgbClr val="DAD9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53" name="Freeform 452"/>
          <p:cNvSpPr>
            <a:spLocks/>
          </p:cNvSpPr>
          <p:nvPr/>
        </p:nvSpPr>
        <p:spPr bwMode="auto">
          <a:xfrm>
            <a:off x="9499690" y="3493235"/>
            <a:ext cx="115779" cy="145466"/>
          </a:xfrm>
          <a:custGeom>
            <a:avLst/>
            <a:gdLst>
              <a:gd name="T0" fmla="*/ 2147483646 w 78"/>
              <a:gd name="T1" fmla="*/ 2147483646 h 98"/>
              <a:gd name="T2" fmla="*/ 2147483646 w 78"/>
              <a:gd name="T3" fmla="*/ 2147483646 h 98"/>
              <a:gd name="T4" fmla="*/ 2147483646 w 78"/>
              <a:gd name="T5" fmla="*/ 2147483646 h 98"/>
              <a:gd name="T6" fmla="*/ 2147483646 w 78"/>
              <a:gd name="T7" fmla="*/ 2147483646 h 98"/>
              <a:gd name="T8" fmla="*/ 0 w 78"/>
              <a:gd name="T9" fmla="*/ 2147483646 h 98"/>
              <a:gd name="T10" fmla="*/ 0 w 78"/>
              <a:gd name="T11" fmla="*/ 2147483646 h 98"/>
              <a:gd name="T12" fmla="*/ 2147483646 w 78"/>
              <a:gd name="T13" fmla="*/ 2147483646 h 98"/>
              <a:gd name="T14" fmla="*/ 2147483646 w 78"/>
              <a:gd name="T15" fmla="*/ 2147483646 h 98"/>
              <a:gd name="T16" fmla="*/ 2147483646 w 78"/>
              <a:gd name="T17" fmla="*/ 2147483646 h 98"/>
              <a:gd name="T18" fmla="*/ 2147483646 w 78"/>
              <a:gd name="T19" fmla="*/ 2147483646 h 98"/>
              <a:gd name="T20" fmla="*/ 2147483646 w 78"/>
              <a:gd name="T21" fmla="*/ 2147483646 h 98"/>
              <a:gd name="T22" fmla="*/ 2147483646 w 78"/>
              <a:gd name="T23" fmla="*/ 2147483646 h 98"/>
              <a:gd name="T24" fmla="*/ 2147483646 w 78"/>
              <a:gd name="T25" fmla="*/ 2147483646 h 98"/>
              <a:gd name="T26" fmla="*/ 2147483646 w 78"/>
              <a:gd name="T27" fmla="*/ 2147483646 h 98"/>
              <a:gd name="T28" fmla="*/ 2147483646 w 78"/>
              <a:gd name="T29" fmla="*/ 2147483646 h 98"/>
              <a:gd name="T30" fmla="*/ 2147483646 w 78"/>
              <a:gd name="T31" fmla="*/ 2147483646 h 98"/>
              <a:gd name="T32" fmla="*/ 2147483646 w 78"/>
              <a:gd name="T33" fmla="*/ 2147483646 h 98"/>
              <a:gd name="T34" fmla="*/ 2147483646 w 78"/>
              <a:gd name="T35" fmla="*/ 2147483646 h 98"/>
              <a:gd name="T36" fmla="*/ 2147483646 w 78"/>
              <a:gd name="T37" fmla="*/ 2147483646 h 98"/>
              <a:gd name="T38" fmla="*/ 2147483646 w 78"/>
              <a:gd name="T39" fmla="*/ 2147483646 h 98"/>
              <a:gd name="T40" fmla="*/ 2147483646 w 78"/>
              <a:gd name="T41" fmla="*/ 2147483646 h 98"/>
              <a:gd name="T42" fmla="*/ 2147483646 w 78"/>
              <a:gd name="T43" fmla="*/ 2147483646 h 98"/>
              <a:gd name="T44" fmla="*/ 2147483646 w 78"/>
              <a:gd name="T45" fmla="*/ 2147483646 h 98"/>
              <a:gd name="T46" fmla="*/ 2147483646 w 78"/>
              <a:gd name="T47" fmla="*/ 2147483646 h 98"/>
              <a:gd name="T48" fmla="*/ 2147483646 w 78"/>
              <a:gd name="T49" fmla="*/ 2147483646 h 98"/>
              <a:gd name="T50" fmla="*/ 2147483646 w 78"/>
              <a:gd name="T51" fmla="*/ 2147483646 h 98"/>
              <a:gd name="T52" fmla="*/ 2147483646 w 78"/>
              <a:gd name="T53" fmla="*/ 2147483646 h 98"/>
              <a:gd name="T54" fmla="*/ 2147483646 w 78"/>
              <a:gd name="T55" fmla="*/ 2147483646 h 98"/>
              <a:gd name="T56" fmla="*/ 2147483646 w 78"/>
              <a:gd name="T57" fmla="*/ 2147483646 h 98"/>
              <a:gd name="T58" fmla="*/ 2147483646 w 78"/>
              <a:gd name="T59" fmla="*/ 2147483646 h 98"/>
              <a:gd name="T60" fmla="*/ 2147483646 w 78"/>
              <a:gd name="T61" fmla="*/ 2147483646 h 98"/>
              <a:gd name="T62" fmla="*/ 2147483646 w 78"/>
              <a:gd name="T63" fmla="*/ 0 h 98"/>
              <a:gd name="T64" fmla="*/ 2147483646 w 78"/>
              <a:gd name="T65" fmla="*/ 2147483646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54" name="Freeform 453"/>
          <p:cNvSpPr>
            <a:spLocks/>
          </p:cNvSpPr>
          <p:nvPr/>
        </p:nvSpPr>
        <p:spPr bwMode="auto">
          <a:xfrm>
            <a:off x="9544220" y="3623858"/>
            <a:ext cx="80155" cy="97967"/>
          </a:xfrm>
          <a:custGeom>
            <a:avLst/>
            <a:gdLst>
              <a:gd name="T0" fmla="*/ 2147483646 w 54"/>
              <a:gd name="T1" fmla="*/ 2147483646 h 66"/>
              <a:gd name="T2" fmla="*/ 2147483646 w 54"/>
              <a:gd name="T3" fmla="*/ 2147483646 h 66"/>
              <a:gd name="T4" fmla="*/ 2147483646 w 54"/>
              <a:gd name="T5" fmla="*/ 2147483646 h 66"/>
              <a:gd name="T6" fmla="*/ 2147483646 w 54"/>
              <a:gd name="T7" fmla="*/ 2147483646 h 66"/>
              <a:gd name="T8" fmla="*/ 0 w 54"/>
              <a:gd name="T9" fmla="*/ 2147483646 h 66"/>
              <a:gd name="T10" fmla="*/ 0 w 54"/>
              <a:gd name="T11" fmla="*/ 2147483646 h 66"/>
              <a:gd name="T12" fmla="*/ 2147483646 w 54"/>
              <a:gd name="T13" fmla="*/ 2147483646 h 66"/>
              <a:gd name="T14" fmla="*/ 2147483646 w 54"/>
              <a:gd name="T15" fmla="*/ 2147483646 h 66"/>
              <a:gd name="T16" fmla="*/ 2147483646 w 54"/>
              <a:gd name="T17" fmla="*/ 2147483646 h 66"/>
              <a:gd name="T18" fmla="*/ 2147483646 w 54"/>
              <a:gd name="T19" fmla="*/ 2147483646 h 66"/>
              <a:gd name="T20" fmla="*/ 2147483646 w 54"/>
              <a:gd name="T21" fmla="*/ 2147483646 h 66"/>
              <a:gd name="T22" fmla="*/ 2147483646 w 54"/>
              <a:gd name="T23" fmla="*/ 2147483646 h 66"/>
              <a:gd name="T24" fmla="*/ 2147483646 w 54"/>
              <a:gd name="T25" fmla="*/ 2147483646 h 66"/>
              <a:gd name="T26" fmla="*/ 2147483646 w 54"/>
              <a:gd name="T27" fmla="*/ 0 h 66"/>
              <a:gd name="T28" fmla="*/ 2147483646 w 54"/>
              <a:gd name="T29" fmla="*/ 2147483646 h 66"/>
              <a:gd name="T30" fmla="*/ 2147483646 w 54"/>
              <a:gd name="T31" fmla="*/ 2147483646 h 66"/>
              <a:gd name="T32" fmla="*/ 2147483646 w 54"/>
              <a:gd name="T33" fmla="*/ 2147483646 h 66"/>
              <a:gd name="T34" fmla="*/ 2147483646 w 54"/>
              <a:gd name="T35" fmla="*/ 2147483646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rgbClr val="E6E6E6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55" name="Freeform 454"/>
          <p:cNvSpPr>
            <a:spLocks/>
          </p:cNvSpPr>
          <p:nvPr/>
        </p:nvSpPr>
        <p:spPr bwMode="auto">
          <a:xfrm>
            <a:off x="5132754" y="5244760"/>
            <a:ext cx="118747" cy="155856"/>
          </a:xfrm>
          <a:custGeom>
            <a:avLst/>
            <a:gdLst>
              <a:gd name="T0" fmla="*/ 2147483646 w 102"/>
              <a:gd name="T1" fmla="*/ 2147483646 h 114"/>
              <a:gd name="T2" fmla="*/ 2147483646 w 102"/>
              <a:gd name="T3" fmla="*/ 2147483646 h 114"/>
              <a:gd name="T4" fmla="*/ 2147483646 w 102"/>
              <a:gd name="T5" fmla="*/ 0 h 114"/>
              <a:gd name="T6" fmla="*/ 2147483646 w 102"/>
              <a:gd name="T7" fmla="*/ 2147483646 h 114"/>
              <a:gd name="T8" fmla="*/ 0 w 102"/>
              <a:gd name="T9" fmla="*/ 2147483646 h 114"/>
              <a:gd name="T10" fmla="*/ 0 w 102"/>
              <a:gd name="T11" fmla="*/ 2147483646 h 114"/>
              <a:gd name="T12" fmla="*/ 2147483646 w 102"/>
              <a:gd name="T13" fmla="*/ 2147483646 h 114"/>
              <a:gd name="T14" fmla="*/ 2147483646 w 102"/>
              <a:gd name="T15" fmla="*/ 2147483646 h 114"/>
              <a:gd name="T16" fmla="*/ 2147483646 w 102"/>
              <a:gd name="T17" fmla="*/ 2147483646 h 114"/>
              <a:gd name="T18" fmla="*/ 2147483646 w 102"/>
              <a:gd name="T19" fmla="*/ 2147483646 h 114"/>
              <a:gd name="T20" fmla="*/ 2147483646 w 102"/>
              <a:gd name="T21" fmla="*/ 2147483646 h 114"/>
              <a:gd name="T22" fmla="*/ 2147483646 w 102"/>
              <a:gd name="T23" fmla="*/ 2147483646 h 114"/>
              <a:gd name="T24" fmla="*/ 2147483646 w 102"/>
              <a:gd name="T25" fmla="*/ 2147483646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56" name="Freeform 455"/>
          <p:cNvSpPr>
            <a:spLocks/>
          </p:cNvSpPr>
          <p:nvPr/>
        </p:nvSpPr>
        <p:spPr bwMode="auto">
          <a:xfrm>
            <a:off x="4620655" y="4599071"/>
            <a:ext cx="299837" cy="366632"/>
          </a:xfrm>
          <a:custGeom>
            <a:avLst/>
            <a:gdLst>
              <a:gd name="T0" fmla="*/ 2147483646 w 240"/>
              <a:gd name="T1" fmla="*/ 2147483646 h 337"/>
              <a:gd name="T2" fmla="*/ 2147483646 w 240"/>
              <a:gd name="T3" fmla="*/ 2147483646 h 337"/>
              <a:gd name="T4" fmla="*/ 2147483646 w 240"/>
              <a:gd name="T5" fmla="*/ 2147483646 h 337"/>
              <a:gd name="T6" fmla="*/ 2147483646 w 240"/>
              <a:gd name="T7" fmla="*/ 2147483646 h 337"/>
              <a:gd name="T8" fmla="*/ 2147483646 w 240"/>
              <a:gd name="T9" fmla="*/ 2147483646 h 337"/>
              <a:gd name="T10" fmla="*/ 2147483646 w 240"/>
              <a:gd name="T11" fmla="*/ 2147483646 h 337"/>
              <a:gd name="T12" fmla="*/ 2147483646 w 240"/>
              <a:gd name="T13" fmla="*/ 2147483646 h 337"/>
              <a:gd name="T14" fmla="*/ 2147483646 w 240"/>
              <a:gd name="T15" fmla="*/ 2147483646 h 337"/>
              <a:gd name="T16" fmla="*/ 2147483646 w 240"/>
              <a:gd name="T17" fmla="*/ 2147483646 h 337"/>
              <a:gd name="T18" fmla="*/ 2147483646 w 240"/>
              <a:gd name="T19" fmla="*/ 2147483646 h 337"/>
              <a:gd name="T20" fmla="*/ 2147483646 w 240"/>
              <a:gd name="T21" fmla="*/ 2147483646 h 337"/>
              <a:gd name="T22" fmla="*/ 2147483646 w 240"/>
              <a:gd name="T23" fmla="*/ 2147483646 h 337"/>
              <a:gd name="T24" fmla="*/ 2147483646 w 240"/>
              <a:gd name="T25" fmla="*/ 2147483646 h 337"/>
              <a:gd name="T26" fmla="*/ 2147483646 w 240"/>
              <a:gd name="T27" fmla="*/ 0 h 337"/>
              <a:gd name="T28" fmla="*/ 2147483646 w 240"/>
              <a:gd name="T29" fmla="*/ 0 h 337"/>
              <a:gd name="T30" fmla="*/ 2147483646 w 240"/>
              <a:gd name="T31" fmla="*/ 2147483646 h 337"/>
              <a:gd name="T32" fmla="*/ 2147483646 w 240"/>
              <a:gd name="T33" fmla="*/ 2147483646 h 337"/>
              <a:gd name="T34" fmla="*/ 2147483646 w 240"/>
              <a:gd name="T35" fmla="*/ 2147483646 h 337"/>
              <a:gd name="T36" fmla="*/ 2147483646 w 240"/>
              <a:gd name="T37" fmla="*/ 2147483646 h 337"/>
              <a:gd name="T38" fmla="*/ 2147483646 w 240"/>
              <a:gd name="T39" fmla="*/ 2147483646 h 337"/>
              <a:gd name="T40" fmla="*/ 2147483646 w 240"/>
              <a:gd name="T41" fmla="*/ 2147483646 h 337"/>
              <a:gd name="T42" fmla="*/ 0 w 240"/>
              <a:gd name="T43" fmla="*/ 2147483646 h 337"/>
              <a:gd name="T44" fmla="*/ 2147483646 w 240"/>
              <a:gd name="T45" fmla="*/ 2147483646 h 337"/>
              <a:gd name="T46" fmla="*/ 2147483646 w 240"/>
              <a:gd name="T47" fmla="*/ 2147483646 h 337"/>
              <a:gd name="T48" fmla="*/ 2147483646 w 240"/>
              <a:gd name="T49" fmla="*/ 2147483646 h 337"/>
              <a:gd name="T50" fmla="*/ 2147483646 w 240"/>
              <a:gd name="T51" fmla="*/ 2147483646 h 337"/>
              <a:gd name="T52" fmla="*/ 2147483646 w 240"/>
              <a:gd name="T53" fmla="*/ 2147483646 h 337"/>
              <a:gd name="T54" fmla="*/ 2147483646 w 240"/>
              <a:gd name="T55" fmla="*/ 2147483646 h 337"/>
              <a:gd name="T56" fmla="*/ 2147483646 w 240"/>
              <a:gd name="T57" fmla="*/ 2147483646 h 337"/>
              <a:gd name="T58" fmla="*/ 2147483646 w 240"/>
              <a:gd name="T59" fmla="*/ 2147483646 h 337"/>
              <a:gd name="T60" fmla="*/ 2147483646 w 240"/>
              <a:gd name="T61" fmla="*/ 2147483646 h 337"/>
              <a:gd name="T62" fmla="*/ 2147483646 w 240"/>
              <a:gd name="T63" fmla="*/ 2147483646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57" name="Freeform 456"/>
          <p:cNvSpPr>
            <a:spLocks/>
          </p:cNvSpPr>
          <p:nvPr/>
        </p:nvSpPr>
        <p:spPr bwMode="auto">
          <a:xfrm>
            <a:off x="4812136" y="4483293"/>
            <a:ext cx="826778" cy="852013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2147483646 w 10000"/>
              <a:gd name="T23" fmla="*/ 2147483646 h 10000"/>
              <a:gd name="T24" fmla="*/ 2147483646 w 10000"/>
              <a:gd name="T25" fmla="*/ 2147483646 h 10000"/>
              <a:gd name="T26" fmla="*/ 2147483646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2147483646 w 10000"/>
              <a:gd name="T43" fmla="*/ 2147483646 h 10000"/>
              <a:gd name="T44" fmla="*/ 2147483646 w 10000"/>
              <a:gd name="T45" fmla="*/ 2147483646 h 10000"/>
              <a:gd name="T46" fmla="*/ 2147483646 w 10000"/>
              <a:gd name="T47" fmla="*/ 2147483646 h 10000"/>
              <a:gd name="T48" fmla="*/ 2147483646 w 10000"/>
              <a:gd name="T49" fmla="*/ 0 h 10000"/>
              <a:gd name="T50" fmla="*/ 2147483646 w 10000"/>
              <a:gd name="T51" fmla="*/ 2147483646 h 10000"/>
              <a:gd name="T52" fmla="*/ 2147483646 w 10000"/>
              <a:gd name="T53" fmla="*/ 2147483646 h 10000"/>
              <a:gd name="T54" fmla="*/ 2147483646 w 10000"/>
              <a:gd name="T55" fmla="*/ 2147483646 h 10000"/>
              <a:gd name="T56" fmla="*/ 2147483646 w 10000"/>
              <a:gd name="T57" fmla="*/ 2147483646 h 10000"/>
              <a:gd name="T58" fmla="*/ 2147483646 w 10000"/>
              <a:gd name="T59" fmla="*/ 2147483646 h 10000"/>
              <a:gd name="T60" fmla="*/ 2147483646 w 10000"/>
              <a:gd name="T61" fmla="*/ 2147483646 h 10000"/>
              <a:gd name="T62" fmla="*/ 0 w 10000"/>
              <a:gd name="T63" fmla="*/ 2147483646 h 10000"/>
              <a:gd name="T64" fmla="*/ 2147483646 w 10000"/>
              <a:gd name="T65" fmla="*/ 2147483646 h 10000"/>
              <a:gd name="T66" fmla="*/ 2147483646 w 10000"/>
              <a:gd name="T67" fmla="*/ 2147483646 h 10000"/>
              <a:gd name="T68" fmla="*/ 2147483646 w 10000"/>
              <a:gd name="T69" fmla="*/ 2147483646 h 10000"/>
              <a:gd name="T70" fmla="*/ 2147483646 w 10000"/>
              <a:gd name="T71" fmla="*/ 2147483646 h 10000"/>
              <a:gd name="T72" fmla="*/ 2147483646 w 10000"/>
              <a:gd name="T73" fmla="*/ 2147483646 h 10000"/>
              <a:gd name="T74" fmla="*/ 2147483646 w 10000"/>
              <a:gd name="T75" fmla="*/ 2147483646 h 10000"/>
              <a:gd name="T76" fmla="*/ 2147483646 w 10000"/>
              <a:gd name="T77" fmla="*/ 2147483646 h 10000"/>
              <a:gd name="T78" fmla="*/ 2147483646 w 10000"/>
              <a:gd name="T79" fmla="*/ 2147483646 h 10000"/>
              <a:gd name="T80" fmla="*/ 2147483646 w 10000"/>
              <a:gd name="T81" fmla="*/ 2147483646 h 1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0">
                <a:moveTo>
                  <a:pt x="5000" y="7769"/>
                </a:moveTo>
                <a:cubicBezTo>
                  <a:pt x="5027" y="7795"/>
                  <a:pt x="5055" y="7820"/>
                  <a:pt x="5082" y="7846"/>
                </a:cubicBezTo>
                <a:cubicBezTo>
                  <a:pt x="5027" y="8000"/>
                  <a:pt x="4973" y="8154"/>
                  <a:pt x="4918" y="8308"/>
                </a:cubicBezTo>
                <a:lnTo>
                  <a:pt x="4672" y="8462"/>
                </a:lnTo>
                <a:lnTo>
                  <a:pt x="4098" y="9000"/>
                </a:lnTo>
                <a:lnTo>
                  <a:pt x="4180" y="9000"/>
                </a:lnTo>
                <a:lnTo>
                  <a:pt x="4098" y="9000"/>
                </a:lnTo>
                <a:lnTo>
                  <a:pt x="4344" y="9077"/>
                </a:lnTo>
                <a:lnTo>
                  <a:pt x="4754" y="9308"/>
                </a:lnTo>
                <a:lnTo>
                  <a:pt x="5000" y="9538"/>
                </a:lnTo>
                <a:lnTo>
                  <a:pt x="5246" y="10000"/>
                </a:lnTo>
                <a:cubicBezTo>
                  <a:pt x="5273" y="9923"/>
                  <a:pt x="5301" y="9846"/>
                  <a:pt x="5328" y="9769"/>
                </a:cubicBezTo>
                <a:lnTo>
                  <a:pt x="5656" y="9462"/>
                </a:lnTo>
                <a:lnTo>
                  <a:pt x="6066" y="9077"/>
                </a:lnTo>
                <a:lnTo>
                  <a:pt x="6393" y="8077"/>
                </a:lnTo>
                <a:lnTo>
                  <a:pt x="6639" y="7615"/>
                </a:lnTo>
                <a:lnTo>
                  <a:pt x="7541" y="7077"/>
                </a:lnTo>
                <a:lnTo>
                  <a:pt x="8115" y="7000"/>
                </a:lnTo>
                <a:lnTo>
                  <a:pt x="8279" y="6923"/>
                </a:lnTo>
                <a:lnTo>
                  <a:pt x="8443" y="6615"/>
                </a:lnTo>
                <a:cubicBezTo>
                  <a:pt x="8470" y="6513"/>
                  <a:pt x="8498" y="6410"/>
                  <a:pt x="8525" y="6308"/>
                </a:cubicBezTo>
                <a:cubicBezTo>
                  <a:pt x="8607" y="6180"/>
                  <a:pt x="8688" y="6051"/>
                  <a:pt x="8770" y="5923"/>
                </a:cubicBezTo>
                <a:cubicBezTo>
                  <a:pt x="8797" y="5872"/>
                  <a:pt x="8825" y="5820"/>
                  <a:pt x="8852" y="5769"/>
                </a:cubicBezTo>
                <a:cubicBezTo>
                  <a:pt x="8879" y="5333"/>
                  <a:pt x="8907" y="4898"/>
                  <a:pt x="8934" y="4462"/>
                </a:cubicBezTo>
                <a:lnTo>
                  <a:pt x="9180" y="4385"/>
                </a:lnTo>
                <a:lnTo>
                  <a:pt x="10000" y="3385"/>
                </a:lnTo>
                <a:lnTo>
                  <a:pt x="10000" y="3154"/>
                </a:lnTo>
                <a:cubicBezTo>
                  <a:pt x="9945" y="2974"/>
                  <a:pt x="9891" y="2795"/>
                  <a:pt x="9836" y="2615"/>
                </a:cubicBezTo>
                <a:lnTo>
                  <a:pt x="9344" y="2462"/>
                </a:lnTo>
                <a:lnTo>
                  <a:pt x="8607" y="2077"/>
                </a:lnTo>
                <a:lnTo>
                  <a:pt x="7787" y="2000"/>
                </a:lnTo>
                <a:lnTo>
                  <a:pt x="7541" y="1923"/>
                </a:lnTo>
                <a:lnTo>
                  <a:pt x="7377" y="1692"/>
                </a:lnTo>
                <a:lnTo>
                  <a:pt x="6721" y="1462"/>
                </a:lnTo>
                <a:lnTo>
                  <a:pt x="6148" y="1154"/>
                </a:lnTo>
                <a:cubicBezTo>
                  <a:pt x="6121" y="1051"/>
                  <a:pt x="6093" y="949"/>
                  <a:pt x="6066" y="846"/>
                </a:cubicBezTo>
                <a:lnTo>
                  <a:pt x="5820" y="231"/>
                </a:lnTo>
                <a:lnTo>
                  <a:pt x="5738" y="231"/>
                </a:lnTo>
                <a:lnTo>
                  <a:pt x="5410" y="692"/>
                </a:lnTo>
                <a:lnTo>
                  <a:pt x="5082" y="846"/>
                </a:lnTo>
                <a:cubicBezTo>
                  <a:pt x="5055" y="820"/>
                  <a:pt x="5027" y="795"/>
                  <a:pt x="5000" y="769"/>
                </a:cubicBezTo>
                <a:lnTo>
                  <a:pt x="4590" y="769"/>
                </a:lnTo>
                <a:lnTo>
                  <a:pt x="4426" y="846"/>
                </a:lnTo>
                <a:lnTo>
                  <a:pt x="4344" y="846"/>
                </a:lnTo>
                <a:lnTo>
                  <a:pt x="3934" y="923"/>
                </a:lnTo>
                <a:lnTo>
                  <a:pt x="3689" y="1000"/>
                </a:lnTo>
                <a:lnTo>
                  <a:pt x="3443" y="769"/>
                </a:lnTo>
                <a:cubicBezTo>
                  <a:pt x="3470" y="615"/>
                  <a:pt x="3498" y="462"/>
                  <a:pt x="3525" y="308"/>
                </a:cubicBezTo>
                <a:lnTo>
                  <a:pt x="3361" y="77"/>
                </a:lnTo>
                <a:lnTo>
                  <a:pt x="3197" y="0"/>
                </a:lnTo>
                <a:cubicBezTo>
                  <a:pt x="3224" y="51"/>
                  <a:pt x="3252" y="103"/>
                  <a:pt x="3279" y="154"/>
                </a:cubicBezTo>
                <a:lnTo>
                  <a:pt x="2869" y="308"/>
                </a:lnTo>
                <a:lnTo>
                  <a:pt x="2213" y="308"/>
                </a:lnTo>
                <a:lnTo>
                  <a:pt x="2459" y="692"/>
                </a:lnTo>
                <a:cubicBezTo>
                  <a:pt x="2486" y="769"/>
                  <a:pt x="2514" y="846"/>
                  <a:pt x="2541" y="923"/>
                </a:cubicBezTo>
                <a:lnTo>
                  <a:pt x="1803" y="1154"/>
                </a:lnTo>
                <a:lnTo>
                  <a:pt x="1557" y="923"/>
                </a:lnTo>
                <a:lnTo>
                  <a:pt x="902" y="1077"/>
                </a:lnTo>
                <a:cubicBezTo>
                  <a:pt x="929" y="1205"/>
                  <a:pt x="957" y="1334"/>
                  <a:pt x="984" y="1462"/>
                </a:cubicBezTo>
                <a:cubicBezTo>
                  <a:pt x="929" y="1744"/>
                  <a:pt x="875" y="2026"/>
                  <a:pt x="820" y="2308"/>
                </a:cubicBezTo>
                <a:cubicBezTo>
                  <a:pt x="765" y="2257"/>
                  <a:pt x="711" y="2205"/>
                  <a:pt x="656" y="2154"/>
                </a:cubicBezTo>
                <a:cubicBezTo>
                  <a:pt x="629" y="2231"/>
                  <a:pt x="601" y="2308"/>
                  <a:pt x="574" y="2385"/>
                </a:cubicBezTo>
                <a:lnTo>
                  <a:pt x="328" y="2538"/>
                </a:lnTo>
                <a:lnTo>
                  <a:pt x="0" y="3000"/>
                </a:lnTo>
                <a:lnTo>
                  <a:pt x="0" y="3462"/>
                </a:lnTo>
                <a:lnTo>
                  <a:pt x="328" y="3692"/>
                </a:lnTo>
                <a:lnTo>
                  <a:pt x="738" y="3538"/>
                </a:lnTo>
                <a:cubicBezTo>
                  <a:pt x="765" y="3692"/>
                  <a:pt x="793" y="3846"/>
                  <a:pt x="820" y="4000"/>
                </a:cubicBezTo>
                <a:lnTo>
                  <a:pt x="984" y="4000"/>
                </a:lnTo>
                <a:lnTo>
                  <a:pt x="984" y="4077"/>
                </a:lnTo>
                <a:cubicBezTo>
                  <a:pt x="1311" y="4000"/>
                  <a:pt x="1240" y="3993"/>
                  <a:pt x="1311" y="4000"/>
                </a:cubicBezTo>
                <a:cubicBezTo>
                  <a:pt x="1382" y="4007"/>
                  <a:pt x="1378" y="4124"/>
                  <a:pt x="1411" y="4121"/>
                </a:cubicBezTo>
                <a:cubicBezTo>
                  <a:pt x="1487" y="4047"/>
                  <a:pt x="1644" y="3939"/>
                  <a:pt x="1720" y="3900"/>
                </a:cubicBezTo>
                <a:cubicBezTo>
                  <a:pt x="1796" y="3861"/>
                  <a:pt x="1787" y="3873"/>
                  <a:pt x="1869" y="3886"/>
                </a:cubicBezTo>
                <a:cubicBezTo>
                  <a:pt x="1951" y="3899"/>
                  <a:pt x="2074" y="3776"/>
                  <a:pt x="2131" y="3846"/>
                </a:cubicBezTo>
                <a:cubicBezTo>
                  <a:pt x="2188" y="3916"/>
                  <a:pt x="2186" y="4154"/>
                  <a:pt x="2213" y="4308"/>
                </a:cubicBezTo>
                <a:lnTo>
                  <a:pt x="2705" y="4538"/>
                </a:lnTo>
                <a:lnTo>
                  <a:pt x="3279" y="4769"/>
                </a:lnTo>
                <a:lnTo>
                  <a:pt x="3279" y="5077"/>
                </a:lnTo>
                <a:lnTo>
                  <a:pt x="3443" y="5308"/>
                </a:lnTo>
                <a:cubicBezTo>
                  <a:pt x="3525" y="5308"/>
                  <a:pt x="3934" y="5385"/>
                  <a:pt x="3934" y="5385"/>
                </a:cubicBezTo>
                <a:lnTo>
                  <a:pt x="3934" y="5692"/>
                </a:lnTo>
                <a:lnTo>
                  <a:pt x="3934" y="6231"/>
                </a:lnTo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58" name="Freeform 457"/>
          <p:cNvSpPr>
            <a:spLocks/>
          </p:cNvSpPr>
          <p:nvPr/>
        </p:nvSpPr>
        <p:spPr bwMode="auto">
          <a:xfrm>
            <a:off x="4800261" y="5045858"/>
            <a:ext cx="442334" cy="886153"/>
          </a:xfrm>
          <a:custGeom>
            <a:avLst/>
            <a:gdLst>
              <a:gd name="T0" fmla="*/ 2147483646 w 10000"/>
              <a:gd name="T1" fmla="*/ 2147483646 h 10001"/>
              <a:gd name="T2" fmla="*/ 2147483646 w 10000"/>
              <a:gd name="T3" fmla="*/ 2147483646 h 10001"/>
              <a:gd name="T4" fmla="*/ 2147483646 w 10000"/>
              <a:gd name="T5" fmla="*/ 2147483646 h 10001"/>
              <a:gd name="T6" fmla="*/ 2147483646 w 10000"/>
              <a:gd name="T7" fmla="*/ 2147483646 h 10001"/>
              <a:gd name="T8" fmla="*/ 2147483646 w 10000"/>
              <a:gd name="T9" fmla="*/ 2147483646 h 10001"/>
              <a:gd name="T10" fmla="*/ 2147483646 w 10000"/>
              <a:gd name="T11" fmla="*/ 2147483646 h 10001"/>
              <a:gd name="T12" fmla="*/ 2147483646 w 10000"/>
              <a:gd name="T13" fmla="*/ 2147483646 h 10001"/>
              <a:gd name="T14" fmla="*/ 2147483646 w 10000"/>
              <a:gd name="T15" fmla="*/ 2147483646 h 10001"/>
              <a:gd name="T16" fmla="*/ 2147483646 w 10000"/>
              <a:gd name="T17" fmla="*/ 2147483646 h 10001"/>
              <a:gd name="T18" fmla="*/ 2147483646 w 10000"/>
              <a:gd name="T19" fmla="*/ 2147483646 h 10001"/>
              <a:gd name="T20" fmla="*/ 2147483646 w 10000"/>
              <a:gd name="T21" fmla="*/ 2147483646 h 10001"/>
              <a:gd name="T22" fmla="*/ 2147483646 w 10000"/>
              <a:gd name="T23" fmla="*/ 2147483646 h 10001"/>
              <a:gd name="T24" fmla="*/ 2147483646 w 10000"/>
              <a:gd name="T25" fmla="*/ 2147483646 h 10001"/>
              <a:gd name="T26" fmla="*/ 2147483646 w 10000"/>
              <a:gd name="T27" fmla="*/ 2147483646 h 10001"/>
              <a:gd name="T28" fmla="*/ 2147483646 w 10000"/>
              <a:gd name="T29" fmla="*/ 0 h 10001"/>
              <a:gd name="T30" fmla="*/ 2147483646 w 10000"/>
              <a:gd name="T31" fmla="*/ 2147483646 h 10001"/>
              <a:gd name="T32" fmla="*/ 2147483646 w 10000"/>
              <a:gd name="T33" fmla="*/ 2147483646 h 10001"/>
              <a:gd name="T34" fmla="*/ 2147483646 w 10000"/>
              <a:gd name="T35" fmla="*/ 2147483646 h 10001"/>
              <a:gd name="T36" fmla="*/ 2147483646 w 10000"/>
              <a:gd name="T37" fmla="*/ 2147483646 h 10001"/>
              <a:gd name="T38" fmla="*/ 2147483646 w 10000"/>
              <a:gd name="T39" fmla="*/ 2147483646 h 10001"/>
              <a:gd name="T40" fmla="*/ 2147483646 w 10000"/>
              <a:gd name="T41" fmla="*/ 2147483646 h 10001"/>
              <a:gd name="T42" fmla="*/ 2147483646 w 10000"/>
              <a:gd name="T43" fmla="*/ 2147483646 h 10001"/>
              <a:gd name="T44" fmla="*/ 2147483646 w 10000"/>
              <a:gd name="T45" fmla="*/ 2147483646 h 10001"/>
              <a:gd name="T46" fmla="*/ 2147483646 w 10000"/>
              <a:gd name="T47" fmla="*/ 2147483646 h 10001"/>
              <a:gd name="T48" fmla="*/ 2147483646 w 10000"/>
              <a:gd name="T49" fmla="*/ 2147483646 h 10001"/>
              <a:gd name="T50" fmla="*/ 2147483646 w 10000"/>
              <a:gd name="T51" fmla="*/ 2147483646 h 10001"/>
              <a:gd name="T52" fmla="*/ 2147483646 w 10000"/>
              <a:gd name="T53" fmla="*/ 2147483646 h 10001"/>
              <a:gd name="T54" fmla="*/ 2147483646 w 10000"/>
              <a:gd name="T55" fmla="*/ 2147483646 h 10001"/>
              <a:gd name="T56" fmla="*/ 2147483646 w 10000"/>
              <a:gd name="T57" fmla="*/ 2147483646 h 10001"/>
              <a:gd name="T58" fmla="*/ 2147483646 w 10000"/>
              <a:gd name="T59" fmla="*/ 2147483646 h 10001"/>
              <a:gd name="T60" fmla="*/ 2147483646 w 10000"/>
              <a:gd name="T61" fmla="*/ 2147483646 h 10001"/>
              <a:gd name="T62" fmla="*/ 2147483646 w 10000"/>
              <a:gd name="T63" fmla="*/ 2147483646 h 10001"/>
              <a:gd name="T64" fmla="*/ 2147483646 w 10000"/>
              <a:gd name="T65" fmla="*/ 2147483646 h 10001"/>
              <a:gd name="T66" fmla="*/ 0 w 10000"/>
              <a:gd name="T67" fmla="*/ 2147483646 h 10001"/>
              <a:gd name="T68" fmla="*/ 2147483646 w 10000"/>
              <a:gd name="T69" fmla="*/ 2147483646 h 10001"/>
              <a:gd name="T70" fmla="*/ 2147483646 w 10000"/>
              <a:gd name="T71" fmla="*/ 2147483646 h 10001"/>
              <a:gd name="T72" fmla="*/ 2147483646 w 10000"/>
              <a:gd name="T73" fmla="*/ 2147483646 h 10001"/>
              <a:gd name="T74" fmla="*/ 2147483646 w 10000"/>
              <a:gd name="T75" fmla="*/ 2147483646 h 10001"/>
              <a:gd name="T76" fmla="*/ 2147483646 w 10000"/>
              <a:gd name="T77" fmla="*/ 2147483646 h 10001"/>
              <a:gd name="T78" fmla="*/ 2147483646 w 10000"/>
              <a:gd name="T79" fmla="*/ 2147483646 h 10001"/>
              <a:gd name="T80" fmla="*/ 2147483646 w 10000"/>
              <a:gd name="T81" fmla="*/ 2147483646 h 10001"/>
              <a:gd name="T82" fmla="*/ 2147483646 w 10000"/>
              <a:gd name="T83" fmla="*/ 2147483646 h 10001"/>
              <a:gd name="T84" fmla="*/ 2147483646 w 10000"/>
              <a:gd name="T85" fmla="*/ 2147483646 h 10001"/>
              <a:gd name="T86" fmla="*/ 2147483646 w 10000"/>
              <a:gd name="T87" fmla="*/ 2147483646 h 10001"/>
              <a:gd name="T88" fmla="*/ 2147483646 w 10000"/>
              <a:gd name="T89" fmla="*/ 2147483646 h 10001"/>
              <a:gd name="T90" fmla="*/ 2147483646 w 10000"/>
              <a:gd name="T91" fmla="*/ 2147483646 h 10001"/>
              <a:gd name="T92" fmla="*/ 2147483646 w 10000"/>
              <a:gd name="T93" fmla="*/ 2147483646 h 10001"/>
              <a:gd name="T94" fmla="*/ 2147483646 w 10000"/>
              <a:gd name="T95" fmla="*/ 2147483646 h 10001"/>
              <a:gd name="T96" fmla="*/ 2147483646 w 10000"/>
              <a:gd name="T97" fmla="*/ 2147483646 h 10001"/>
              <a:gd name="T98" fmla="*/ 2147483646 w 10000"/>
              <a:gd name="T99" fmla="*/ 2147483646 h 10001"/>
              <a:gd name="T100" fmla="*/ 2147483646 w 10000"/>
              <a:gd name="T101" fmla="*/ 2147483646 h 10001"/>
              <a:gd name="T102" fmla="*/ 2147483646 w 10000"/>
              <a:gd name="T103" fmla="*/ 2147483646 h 10001"/>
              <a:gd name="T104" fmla="*/ 2147483646 w 10000"/>
              <a:gd name="T105" fmla="*/ 2147483646 h 10001"/>
              <a:gd name="T106" fmla="*/ 2147483646 w 10000"/>
              <a:gd name="T107" fmla="*/ 2147483646 h 10001"/>
              <a:gd name="T108" fmla="*/ 2147483646 w 10000"/>
              <a:gd name="T109" fmla="*/ 2147483646 h 10001"/>
              <a:gd name="T110" fmla="*/ 2147483646 w 10000"/>
              <a:gd name="T111" fmla="*/ 2147483646 h 10001"/>
              <a:gd name="T112" fmla="*/ 2147483646 w 10000"/>
              <a:gd name="T113" fmla="*/ 2147483646 h 10001"/>
              <a:gd name="T114" fmla="*/ 2147483646 w 10000"/>
              <a:gd name="T115" fmla="*/ 2147483646 h 10001"/>
              <a:gd name="T116" fmla="*/ 2147483646 w 10000"/>
              <a:gd name="T117" fmla="*/ 2147483646 h 10001"/>
              <a:gd name="T118" fmla="*/ 2147483646 w 10000"/>
              <a:gd name="T119" fmla="*/ 2147483646 h 10001"/>
              <a:gd name="T120" fmla="*/ 2147483646 w 10000"/>
              <a:gd name="T121" fmla="*/ 2147483646 h 10001"/>
              <a:gd name="T122" fmla="*/ 2147483646 w 10000"/>
              <a:gd name="T123" fmla="*/ 2147483646 h 10001"/>
              <a:gd name="T124" fmla="*/ 2147483646 w 10000"/>
              <a:gd name="T125" fmla="*/ 2147483646 h 100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000" h="10001">
                <a:moveTo>
                  <a:pt x="7581" y="2950"/>
                </a:moveTo>
                <a:cubicBezTo>
                  <a:pt x="7635" y="2818"/>
                  <a:pt x="7688" y="2685"/>
                  <a:pt x="7742" y="2552"/>
                </a:cubicBezTo>
                <a:lnTo>
                  <a:pt x="8065" y="2312"/>
                </a:lnTo>
                <a:lnTo>
                  <a:pt x="9194" y="1754"/>
                </a:lnTo>
                <a:lnTo>
                  <a:pt x="9677" y="1595"/>
                </a:lnTo>
                <a:lnTo>
                  <a:pt x="10000" y="1116"/>
                </a:lnTo>
                <a:lnTo>
                  <a:pt x="9839" y="1037"/>
                </a:lnTo>
                <a:lnTo>
                  <a:pt x="9355" y="1197"/>
                </a:lnTo>
                <a:lnTo>
                  <a:pt x="8387" y="1435"/>
                </a:lnTo>
                <a:lnTo>
                  <a:pt x="7581" y="1356"/>
                </a:lnTo>
                <a:cubicBezTo>
                  <a:pt x="7635" y="1170"/>
                  <a:pt x="7688" y="983"/>
                  <a:pt x="7742" y="797"/>
                </a:cubicBezTo>
                <a:lnTo>
                  <a:pt x="7258" y="638"/>
                </a:lnTo>
                <a:lnTo>
                  <a:pt x="6290" y="479"/>
                </a:lnTo>
                <a:lnTo>
                  <a:pt x="5806" y="319"/>
                </a:lnTo>
                <a:lnTo>
                  <a:pt x="5323" y="0"/>
                </a:lnTo>
                <a:lnTo>
                  <a:pt x="4677" y="81"/>
                </a:lnTo>
                <a:lnTo>
                  <a:pt x="4516" y="159"/>
                </a:lnTo>
                <a:lnTo>
                  <a:pt x="3710" y="81"/>
                </a:lnTo>
                <a:cubicBezTo>
                  <a:pt x="3387" y="81"/>
                  <a:pt x="3476" y="72"/>
                  <a:pt x="3387" y="81"/>
                </a:cubicBezTo>
                <a:cubicBezTo>
                  <a:pt x="3298" y="89"/>
                  <a:pt x="3178" y="131"/>
                  <a:pt x="3178" y="131"/>
                </a:cubicBezTo>
                <a:cubicBezTo>
                  <a:pt x="3339" y="211"/>
                  <a:pt x="3245" y="168"/>
                  <a:pt x="3226" y="240"/>
                </a:cubicBezTo>
                <a:cubicBezTo>
                  <a:pt x="3207" y="310"/>
                  <a:pt x="3065" y="558"/>
                  <a:pt x="3065" y="558"/>
                </a:cubicBezTo>
                <a:lnTo>
                  <a:pt x="2581" y="797"/>
                </a:lnTo>
                <a:lnTo>
                  <a:pt x="2581" y="1275"/>
                </a:lnTo>
                <a:lnTo>
                  <a:pt x="2258" y="1595"/>
                </a:lnTo>
                <a:lnTo>
                  <a:pt x="1774" y="2631"/>
                </a:lnTo>
                <a:cubicBezTo>
                  <a:pt x="1828" y="2896"/>
                  <a:pt x="1881" y="3163"/>
                  <a:pt x="1935" y="3428"/>
                </a:cubicBezTo>
                <a:lnTo>
                  <a:pt x="968" y="4466"/>
                </a:lnTo>
                <a:lnTo>
                  <a:pt x="806" y="5582"/>
                </a:lnTo>
                <a:lnTo>
                  <a:pt x="806" y="6141"/>
                </a:lnTo>
                <a:cubicBezTo>
                  <a:pt x="752" y="6327"/>
                  <a:pt x="699" y="6514"/>
                  <a:pt x="645" y="6699"/>
                </a:cubicBezTo>
                <a:lnTo>
                  <a:pt x="968" y="7019"/>
                </a:lnTo>
                <a:lnTo>
                  <a:pt x="484" y="8294"/>
                </a:lnTo>
                <a:lnTo>
                  <a:pt x="0" y="8852"/>
                </a:lnTo>
                <a:cubicBezTo>
                  <a:pt x="54" y="8985"/>
                  <a:pt x="47" y="9085"/>
                  <a:pt x="161" y="9251"/>
                </a:cubicBezTo>
                <a:cubicBezTo>
                  <a:pt x="275" y="9417"/>
                  <a:pt x="316" y="9724"/>
                  <a:pt x="685" y="9848"/>
                </a:cubicBezTo>
                <a:cubicBezTo>
                  <a:pt x="1054" y="9973"/>
                  <a:pt x="2126" y="10011"/>
                  <a:pt x="2375" y="10000"/>
                </a:cubicBezTo>
                <a:cubicBezTo>
                  <a:pt x="2624" y="9989"/>
                  <a:pt x="2202" y="9881"/>
                  <a:pt x="2182" y="9783"/>
                </a:cubicBezTo>
                <a:cubicBezTo>
                  <a:pt x="2163" y="9685"/>
                  <a:pt x="2172" y="9527"/>
                  <a:pt x="2258" y="9410"/>
                </a:cubicBezTo>
                <a:cubicBezTo>
                  <a:pt x="2345" y="9293"/>
                  <a:pt x="2550" y="9220"/>
                  <a:pt x="2701" y="9082"/>
                </a:cubicBezTo>
                <a:cubicBezTo>
                  <a:pt x="2852" y="8944"/>
                  <a:pt x="3004" y="8707"/>
                  <a:pt x="3165" y="8584"/>
                </a:cubicBezTo>
                <a:cubicBezTo>
                  <a:pt x="3326" y="8461"/>
                  <a:pt x="3550" y="8459"/>
                  <a:pt x="3668" y="8344"/>
                </a:cubicBezTo>
                <a:cubicBezTo>
                  <a:pt x="3786" y="8229"/>
                  <a:pt x="3918" y="7996"/>
                  <a:pt x="3871" y="7895"/>
                </a:cubicBezTo>
                <a:cubicBezTo>
                  <a:pt x="3824" y="7794"/>
                  <a:pt x="3548" y="7789"/>
                  <a:pt x="3387" y="7736"/>
                </a:cubicBezTo>
                <a:cubicBezTo>
                  <a:pt x="3280" y="7629"/>
                  <a:pt x="3000" y="7495"/>
                  <a:pt x="3065" y="7416"/>
                </a:cubicBezTo>
                <a:cubicBezTo>
                  <a:pt x="3130" y="7337"/>
                  <a:pt x="3541" y="7312"/>
                  <a:pt x="3779" y="7260"/>
                </a:cubicBezTo>
                <a:cubicBezTo>
                  <a:pt x="3810" y="7153"/>
                  <a:pt x="3875" y="7075"/>
                  <a:pt x="3971" y="6968"/>
                </a:cubicBezTo>
                <a:cubicBezTo>
                  <a:pt x="4067" y="6861"/>
                  <a:pt x="4220" y="6700"/>
                  <a:pt x="4355" y="6620"/>
                </a:cubicBezTo>
                <a:cubicBezTo>
                  <a:pt x="4490" y="6540"/>
                  <a:pt x="4699" y="6570"/>
                  <a:pt x="4780" y="6490"/>
                </a:cubicBezTo>
                <a:cubicBezTo>
                  <a:pt x="4861" y="6410"/>
                  <a:pt x="4853" y="6226"/>
                  <a:pt x="4839" y="6141"/>
                </a:cubicBezTo>
                <a:cubicBezTo>
                  <a:pt x="5323" y="5822"/>
                  <a:pt x="5348" y="5984"/>
                  <a:pt x="5437" y="5921"/>
                </a:cubicBezTo>
                <a:cubicBezTo>
                  <a:pt x="5526" y="5858"/>
                  <a:pt x="5368" y="5818"/>
                  <a:pt x="5376" y="5762"/>
                </a:cubicBezTo>
                <a:cubicBezTo>
                  <a:pt x="5384" y="5706"/>
                  <a:pt x="5412" y="5665"/>
                  <a:pt x="5484" y="5582"/>
                </a:cubicBezTo>
                <a:cubicBezTo>
                  <a:pt x="5556" y="5499"/>
                  <a:pt x="5622" y="5319"/>
                  <a:pt x="5806" y="5264"/>
                </a:cubicBezTo>
                <a:cubicBezTo>
                  <a:pt x="5990" y="5209"/>
                  <a:pt x="6266" y="5289"/>
                  <a:pt x="6588" y="5253"/>
                </a:cubicBezTo>
                <a:cubicBezTo>
                  <a:pt x="6910" y="5217"/>
                  <a:pt x="7468" y="5176"/>
                  <a:pt x="7741" y="5045"/>
                </a:cubicBezTo>
                <a:cubicBezTo>
                  <a:pt x="8014" y="4914"/>
                  <a:pt x="8092" y="4629"/>
                  <a:pt x="8226" y="4466"/>
                </a:cubicBezTo>
                <a:cubicBezTo>
                  <a:pt x="8361" y="4303"/>
                  <a:pt x="8441" y="4199"/>
                  <a:pt x="8548" y="4066"/>
                </a:cubicBezTo>
                <a:lnTo>
                  <a:pt x="8226" y="3748"/>
                </a:lnTo>
                <a:cubicBezTo>
                  <a:pt x="8065" y="3668"/>
                  <a:pt x="7825" y="3557"/>
                  <a:pt x="7742" y="3509"/>
                </a:cubicBezTo>
                <a:cubicBezTo>
                  <a:pt x="7659" y="3461"/>
                  <a:pt x="7731" y="3475"/>
                  <a:pt x="7726" y="3458"/>
                </a:cubicBezTo>
                <a:lnTo>
                  <a:pt x="7581" y="3350"/>
                </a:lnTo>
                <a:lnTo>
                  <a:pt x="7581" y="295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59" name="Freeform 458"/>
          <p:cNvSpPr>
            <a:spLocks/>
          </p:cNvSpPr>
          <p:nvPr/>
        </p:nvSpPr>
        <p:spPr bwMode="auto">
          <a:xfrm>
            <a:off x="4740887" y="4952345"/>
            <a:ext cx="227104" cy="1102866"/>
          </a:xfrm>
          <a:custGeom>
            <a:avLst/>
            <a:gdLst>
              <a:gd name="T0" fmla="*/ 2147483646 w 14463"/>
              <a:gd name="T1" fmla="*/ 2147483646 h 11339"/>
              <a:gd name="T2" fmla="*/ 2147483646 w 14463"/>
              <a:gd name="T3" fmla="*/ 0 h 11339"/>
              <a:gd name="T4" fmla="*/ 2147483646 w 14463"/>
              <a:gd name="T5" fmla="*/ 2147483646 h 11339"/>
              <a:gd name="T6" fmla="*/ 2147483646 w 14463"/>
              <a:gd name="T7" fmla="*/ 2147483646 h 11339"/>
              <a:gd name="T8" fmla="*/ 2147483646 w 14463"/>
              <a:gd name="T9" fmla="*/ 2147483646 h 11339"/>
              <a:gd name="T10" fmla="*/ 2147483646 w 14463"/>
              <a:gd name="T11" fmla="*/ 2147483646 h 11339"/>
              <a:gd name="T12" fmla="*/ 2147483646 w 14463"/>
              <a:gd name="T13" fmla="*/ 2147483646 h 11339"/>
              <a:gd name="T14" fmla="*/ 2147483646 w 14463"/>
              <a:gd name="T15" fmla="*/ 2147483646 h 11339"/>
              <a:gd name="T16" fmla="*/ 2147483646 w 14463"/>
              <a:gd name="T17" fmla="*/ 2147483646 h 11339"/>
              <a:gd name="T18" fmla="*/ 2147483646 w 14463"/>
              <a:gd name="T19" fmla="*/ 2147483646 h 11339"/>
              <a:gd name="T20" fmla="*/ 2147483646 w 14463"/>
              <a:gd name="T21" fmla="*/ 2147483646 h 11339"/>
              <a:gd name="T22" fmla="*/ 2147483646 w 14463"/>
              <a:gd name="T23" fmla="*/ 2147483646 h 11339"/>
              <a:gd name="T24" fmla="*/ 2147483646 w 14463"/>
              <a:gd name="T25" fmla="*/ 2147483646 h 11339"/>
              <a:gd name="T26" fmla="*/ 2147483646 w 14463"/>
              <a:gd name="T27" fmla="*/ 2147483646 h 11339"/>
              <a:gd name="T28" fmla="*/ 2147483646 w 14463"/>
              <a:gd name="T29" fmla="*/ 2147483646 h 11339"/>
              <a:gd name="T30" fmla="*/ 2147483646 w 14463"/>
              <a:gd name="T31" fmla="*/ 2147483646 h 11339"/>
              <a:gd name="T32" fmla="*/ 2147483646 w 14463"/>
              <a:gd name="T33" fmla="*/ 2147483646 h 11339"/>
              <a:gd name="T34" fmla="*/ 2147483646 w 14463"/>
              <a:gd name="T35" fmla="*/ 2147483646 h 11339"/>
              <a:gd name="T36" fmla="*/ 2147483646 w 14463"/>
              <a:gd name="T37" fmla="*/ 2147483646 h 11339"/>
              <a:gd name="T38" fmla="*/ 2147483646 w 14463"/>
              <a:gd name="T39" fmla="*/ 2147483646 h 11339"/>
              <a:gd name="T40" fmla="*/ 2147483646 w 14463"/>
              <a:gd name="T41" fmla="*/ 2147483646 h 11339"/>
              <a:gd name="T42" fmla="*/ 2147483646 w 14463"/>
              <a:gd name="T43" fmla="*/ 2147483646 h 11339"/>
              <a:gd name="T44" fmla="*/ 2147483646 w 14463"/>
              <a:gd name="T45" fmla="*/ 2147483646 h 11339"/>
              <a:gd name="T46" fmla="*/ 2147483646 w 14463"/>
              <a:gd name="T47" fmla="*/ 2147483646 h 11339"/>
              <a:gd name="T48" fmla="*/ 2147483646 w 14463"/>
              <a:gd name="T49" fmla="*/ 2147483646 h 11339"/>
              <a:gd name="T50" fmla="*/ 2147483646 w 14463"/>
              <a:gd name="T51" fmla="*/ 2147483646 h 11339"/>
              <a:gd name="T52" fmla="*/ 2147483646 w 14463"/>
              <a:gd name="T53" fmla="*/ 2147483646 h 11339"/>
              <a:gd name="T54" fmla="*/ 2147483646 w 14463"/>
              <a:gd name="T55" fmla="*/ 2147483646 h 11339"/>
              <a:gd name="T56" fmla="*/ 2147483646 w 14463"/>
              <a:gd name="T57" fmla="*/ 2147483646 h 11339"/>
              <a:gd name="T58" fmla="*/ 2147483646 w 14463"/>
              <a:gd name="T59" fmla="*/ 2147483646 h 11339"/>
              <a:gd name="T60" fmla="*/ 2147483646 w 14463"/>
              <a:gd name="T61" fmla="*/ 2147483646 h 11339"/>
              <a:gd name="T62" fmla="*/ 2147483646 w 14463"/>
              <a:gd name="T63" fmla="*/ 2147483646 h 11339"/>
              <a:gd name="T64" fmla="*/ 0 w 14463"/>
              <a:gd name="T65" fmla="*/ 2147483646 h 11339"/>
              <a:gd name="T66" fmla="*/ 2147483646 w 14463"/>
              <a:gd name="T67" fmla="*/ 2147483646 h 11339"/>
              <a:gd name="T68" fmla="*/ 2147483646 w 14463"/>
              <a:gd name="T69" fmla="*/ 2147483646 h 11339"/>
              <a:gd name="T70" fmla="*/ 2147483646 w 14463"/>
              <a:gd name="T71" fmla="*/ 2147483646 h 11339"/>
              <a:gd name="T72" fmla="*/ 2147483646 w 14463"/>
              <a:gd name="T73" fmla="*/ 2147483646 h 11339"/>
              <a:gd name="T74" fmla="*/ 2147483646 w 14463"/>
              <a:gd name="T75" fmla="*/ 2147483646 h 11339"/>
              <a:gd name="T76" fmla="*/ 2147483646 w 14463"/>
              <a:gd name="T77" fmla="*/ 2147483646 h 11339"/>
              <a:gd name="T78" fmla="*/ 2147483646 w 14463"/>
              <a:gd name="T79" fmla="*/ 2147483646 h 11339"/>
              <a:gd name="T80" fmla="*/ 2147483646 w 14463"/>
              <a:gd name="T81" fmla="*/ 2147483646 h 11339"/>
              <a:gd name="T82" fmla="*/ 2147483646 w 14463"/>
              <a:gd name="T83" fmla="*/ 2147483646 h 11339"/>
              <a:gd name="T84" fmla="*/ 2147483646 w 14463"/>
              <a:gd name="T85" fmla="*/ 2147483646 h 11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463" h="11339">
                <a:moveTo>
                  <a:pt x="8188" y="209"/>
                </a:moveTo>
                <a:lnTo>
                  <a:pt x="8780" y="0"/>
                </a:lnTo>
                <a:lnTo>
                  <a:pt x="10217" y="207"/>
                </a:lnTo>
                <a:cubicBezTo>
                  <a:pt x="10556" y="264"/>
                  <a:pt x="10640" y="126"/>
                  <a:pt x="10761" y="229"/>
                </a:cubicBezTo>
                <a:cubicBezTo>
                  <a:pt x="10936" y="271"/>
                  <a:pt x="11461" y="322"/>
                  <a:pt x="11696" y="417"/>
                </a:cubicBezTo>
                <a:cubicBezTo>
                  <a:pt x="11902" y="494"/>
                  <a:pt x="11642" y="593"/>
                  <a:pt x="11730" y="676"/>
                </a:cubicBezTo>
                <a:cubicBezTo>
                  <a:pt x="11818" y="759"/>
                  <a:pt x="12063" y="841"/>
                  <a:pt x="12227" y="913"/>
                </a:cubicBezTo>
                <a:lnTo>
                  <a:pt x="12983" y="1126"/>
                </a:lnTo>
                <a:lnTo>
                  <a:pt x="12748" y="1307"/>
                </a:lnTo>
                <a:cubicBezTo>
                  <a:pt x="12663" y="1515"/>
                  <a:pt x="11910" y="1697"/>
                  <a:pt x="11825" y="1905"/>
                </a:cubicBezTo>
                <a:lnTo>
                  <a:pt x="10725" y="2530"/>
                </a:lnTo>
                <a:lnTo>
                  <a:pt x="10429" y="2947"/>
                </a:lnTo>
                <a:cubicBezTo>
                  <a:pt x="10471" y="3165"/>
                  <a:pt x="10514" y="3383"/>
                  <a:pt x="10556" y="3601"/>
                </a:cubicBezTo>
                <a:lnTo>
                  <a:pt x="10852" y="3839"/>
                </a:lnTo>
                <a:lnTo>
                  <a:pt x="10345" y="3839"/>
                </a:lnTo>
                <a:lnTo>
                  <a:pt x="11191" y="4197"/>
                </a:lnTo>
                <a:cubicBezTo>
                  <a:pt x="11149" y="4405"/>
                  <a:pt x="11106" y="4613"/>
                  <a:pt x="11064" y="4821"/>
                </a:cubicBezTo>
                <a:lnTo>
                  <a:pt x="10599" y="5030"/>
                </a:lnTo>
                <a:lnTo>
                  <a:pt x="9456" y="5298"/>
                </a:lnTo>
                <a:lnTo>
                  <a:pt x="8822" y="6012"/>
                </a:lnTo>
                <a:lnTo>
                  <a:pt x="8272" y="6161"/>
                </a:lnTo>
                <a:lnTo>
                  <a:pt x="8526" y="6429"/>
                </a:lnTo>
                <a:lnTo>
                  <a:pt x="8145" y="7084"/>
                </a:lnTo>
                <a:lnTo>
                  <a:pt x="7299" y="7768"/>
                </a:lnTo>
                <a:lnTo>
                  <a:pt x="7383" y="8155"/>
                </a:lnTo>
                <a:lnTo>
                  <a:pt x="7680" y="8393"/>
                </a:lnTo>
                <a:cubicBezTo>
                  <a:pt x="7624" y="8571"/>
                  <a:pt x="7567" y="8750"/>
                  <a:pt x="7511" y="8928"/>
                </a:cubicBezTo>
                <a:lnTo>
                  <a:pt x="7003" y="9465"/>
                </a:lnTo>
                <a:lnTo>
                  <a:pt x="10190" y="10380"/>
                </a:lnTo>
                <a:cubicBezTo>
                  <a:pt x="10685" y="10621"/>
                  <a:pt x="15360" y="10855"/>
                  <a:pt x="14311" y="11050"/>
                </a:cubicBezTo>
                <a:cubicBezTo>
                  <a:pt x="11744" y="11422"/>
                  <a:pt x="9928" y="11345"/>
                  <a:pt x="8880" y="11304"/>
                </a:cubicBezTo>
                <a:lnTo>
                  <a:pt x="3686" y="10662"/>
                </a:lnTo>
                <a:lnTo>
                  <a:pt x="0" y="9499"/>
                </a:lnTo>
                <a:lnTo>
                  <a:pt x="1492" y="8492"/>
                </a:lnTo>
                <a:lnTo>
                  <a:pt x="2079" y="7943"/>
                </a:lnTo>
                <a:lnTo>
                  <a:pt x="4644" y="6748"/>
                </a:lnTo>
                <a:cubicBezTo>
                  <a:pt x="4630" y="6430"/>
                  <a:pt x="2665" y="7030"/>
                  <a:pt x="2651" y="6712"/>
                </a:cubicBezTo>
                <a:lnTo>
                  <a:pt x="4099" y="5323"/>
                </a:lnTo>
                <a:lnTo>
                  <a:pt x="5760" y="4554"/>
                </a:lnTo>
                <a:cubicBezTo>
                  <a:pt x="5651" y="3371"/>
                  <a:pt x="6192" y="4301"/>
                  <a:pt x="6082" y="3119"/>
                </a:cubicBezTo>
                <a:lnTo>
                  <a:pt x="7891" y="1548"/>
                </a:lnTo>
                <a:lnTo>
                  <a:pt x="8314" y="982"/>
                </a:lnTo>
                <a:lnTo>
                  <a:pt x="8188" y="209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60" name="Freeform 459"/>
          <p:cNvSpPr>
            <a:spLocks/>
          </p:cNvSpPr>
          <p:nvPr/>
        </p:nvSpPr>
        <p:spPr bwMode="auto">
          <a:xfrm>
            <a:off x="5040724" y="5001328"/>
            <a:ext cx="187027" cy="175152"/>
          </a:xfrm>
          <a:custGeom>
            <a:avLst/>
            <a:gdLst>
              <a:gd name="T0" fmla="*/ 2147483646 w 168"/>
              <a:gd name="T1" fmla="*/ 0 h 156"/>
              <a:gd name="T2" fmla="*/ 0 w 168"/>
              <a:gd name="T3" fmla="*/ 2147483646 h 156"/>
              <a:gd name="T4" fmla="*/ 0 w 168"/>
              <a:gd name="T5" fmla="*/ 2147483646 h 156"/>
              <a:gd name="T6" fmla="*/ 2147483646 w 168"/>
              <a:gd name="T7" fmla="*/ 2147483646 h 156"/>
              <a:gd name="T8" fmla="*/ 2147483646 w 168"/>
              <a:gd name="T9" fmla="*/ 2147483646 h 156"/>
              <a:gd name="T10" fmla="*/ 2147483646 w 168"/>
              <a:gd name="T11" fmla="*/ 2147483646 h 156"/>
              <a:gd name="T12" fmla="*/ 2147483646 w 168"/>
              <a:gd name="T13" fmla="*/ 2147483646 h 156"/>
              <a:gd name="T14" fmla="*/ 2147483646 w 168"/>
              <a:gd name="T15" fmla="*/ 2147483646 h 156"/>
              <a:gd name="T16" fmla="*/ 2147483646 w 168"/>
              <a:gd name="T17" fmla="*/ 2147483646 h 156"/>
              <a:gd name="T18" fmla="*/ 2147483646 w 168"/>
              <a:gd name="T19" fmla="*/ 2147483646 h 156"/>
              <a:gd name="T20" fmla="*/ 2147483646 w 168"/>
              <a:gd name="T21" fmla="*/ 2147483646 h 156"/>
              <a:gd name="T22" fmla="*/ 2147483646 w 168"/>
              <a:gd name="T23" fmla="*/ 2147483646 h 156"/>
              <a:gd name="T24" fmla="*/ 2147483646 w 168"/>
              <a:gd name="T25" fmla="*/ 2147483646 h 156"/>
              <a:gd name="T26" fmla="*/ 2147483646 w 168"/>
              <a:gd name="T27" fmla="*/ 2147483646 h 156"/>
              <a:gd name="T28" fmla="*/ 2147483646 w 168"/>
              <a:gd name="T29" fmla="*/ 2147483646 h 156"/>
              <a:gd name="T30" fmla="*/ 2147483646 w 168"/>
              <a:gd name="T31" fmla="*/ 2147483646 h 156"/>
              <a:gd name="T32" fmla="*/ 2147483646 w 168"/>
              <a:gd name="T33" fmla="*/ 2147483646 h 156"/>
              <a:gd name="T34" fmla="*/ 2147483646 w 168"/>
              <a:gd name="T35" fmla="*/ 2147483646 h 156"/>
              <a:gd name="T36" fmla="*/ 2147483646 w 168"/>
              <a:gd name="T37" fmla="*/ 0 h 156"/>
              <a:gd name="T38" fmla="*/ 2147483646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61" name="Freeform 460"/>
          <p:cNvSpPr>
            <a:spLocks/>
          </p:cNvSpPr>
          <p:nvPr/>
        </p:nvSpPr>
        <p:spPr bwMode="auto">
          <a:xfrm>
            <a:off x="4896743" y="4806879"/>
            <a:ext cx="249370" cy="268666"/>
          </a:xfrm>
          <a:custGeom>
            <a:avLst/>
            <a:gdLst>
              <a:gd name="T0" fmla="*/ 2147483646 w 10141"/>
              <a:gd name="T1" fmla="*/ 2147483646 h 10000"/>
              <a:gd name="T2" fmla="*/ 2147483646 w 10141"/>
              <a:gd name="T3" fmla="*/ 2147483646 h 10000"/>
              <a:gd name="T4" fmla="*/ 2147483646 w 10141"/>
              <a:gd name="T5" fmla="*/ 2147483646 h 10000"/>
              <a:gd name="T6" fmla="*/ 2147483646 w 10141"/>
              <a:gd name="T7" fmla="*/ 2147483646 h 10000"/>
              <a:gd name="T8" fmla="*/ 2147483646 w 10141"/>
              <a:gd name="T9" fmla="*/ 2147483646 h 10000"/>
              <a:gd name="T10" fmla="*/ 2147483646 w 10141"/>
              <a:gd name="T11" fmla="*/ 2147483646 h 10000"/>
              <a:gd name="T12" fmla="*/ 2147483646 w 10141"/>
              <a:gd name="T13" fmla="*/ 2147483646 h 10000"/>
              <a:gd name="T14" fmla="*/ 2147483646 w 10141"/>
              <a:gd name="T15" fmla="*/ 2147483646 h 10000"/>
              <a:gd name="T16" fmla="*/ 2147483646 w 10141"/>
              <a:gd name="T17" fmla="*/ 2147483646 h 10000"/>
              <a:gd name="T18" fmla="*/ 2147483646 w 10141"/>
              <a:gd name="T19" fmla="*/ 2147483646 h 10000"/>
              <a:gd name="T20" fmla="*/ 2147483646 w 10141"/>
              <a:gd name="T21" fmla="*/ 2147483646 h 10000"/>
              <a:gd name="T22" fmla="*/ 2147483646 w 10141"/>
              <a:gd name="T23" fmla="*/ 2147483646 h 10000"/>
              <a:gd name="T24" fmla="*/ 2147483646 w 10141"/>
              <a:gd name="T25" fmla="*/ 2147483646 h 10000"/>
              <a:gd name="T26" fmla="*/ 2147483646 w 10141"/>
              <a:gd name="T27" fmla="*/ 0 h 10000"/>
              <a:gd name="T28" fmla="*/ 2147483646 w 10141"/>
              <a:gd name="T29" fmla="*/ 2147483646 h 10000"/>
              <a:gd name="T30" fmla="*/ 2147483646 w 10141"/>
              <a:gd name="T31" fmla="*/ 2147483646 h 10000"/>
              <a:gd name="T32" fmla="*/ 2147483646 w 10141"/>
              <a:gd name="T33" fmla="*/ 2147483646 h 10000"/>
              <a:gd name="T34" fmla="*/ 2147483646 w 10141"/>
              <a:gd name="T35" fmla="*/ 2147483646 h 10000"/>
              <a:gd name="T36" fmla="*/ 2147483646 w 10141"/>
              <a:gd name="T37" fmla="*/ 2147483646 h 10000"/>
              <a:gd name="T38" fmla="*/ 2147483646 w 10141"/>
              <a:gd name="T39" fmla="*/ 2147483646 h 10000"/>
              <a:gd name="T40" fmla="*/ 2147483646 w 10141"/>
              <a:gd name="T41" fmla="*/ 2147483646 h 10000"/>
              <a:gd name="T42" fmla="*/ 2147483646 w 10141"/>
              <a:gd name="T43" fmla="*/ 2147483646 h 10000"/>
              <a:gd name="T44" fmla="*/ 2147483646 w 10141"/>
              <a:gd name="T45" fmla="*/ 2147483646 h 10000"/>
              <a:gd name="T46" fmla="*/ 2147483646 w 10141"/>
              <a:gd name="T47" fmla="*/ 2147483646 h 10000"/>
              <a:gd name="T48" fmla="*/ 2147483646 w 10141"/>
              <a:gd name="T49" fmla="*/ 2147483646 h 10000"/>
              <a:gd name="T50" fmla="*/ 2147483646 w 10141"/>
              <a:gd name="T51" fmla="*/ 2147483646 h 10000"/>
              <a:gd name="T52" fmla="*/ 2147483646 w 10141"/>
              <a:gd name="T53" fmla="*/ 2147483646 h 10000"/>
              <a:gd name="T54" fmla="*/ 2147483646 w 10141"/>
              <a:gd name="T55" fmla="*/ 2147483646 h 10000"/>
              <a:gd name="T56" fmla="*/ 2147483646 w 10141"/>
              <a:gd name="T57" fmla="*/ 2147483646 h 10000"/>
              <a:gd name="T58" fmla="*/ 2147483646 w 10141"/>
              <a:gd name="T59" fmla="*/ 2147483646 h 10000"/>
              <a:gd name="T60" fmla="*/ 2147483646 w 10141"/>
              <a:gd name="T61" fmla="*/ 2147483646 h 1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141" h="10000">
                <a:moveTo>
                  <a:pt x="6087" y="9512"/>
                </a:moveTo>
                <a:lnTo>
                  <a:pt x="6087" y="9024"/>
                </a:lnTo>
                <a:lnTo>
                  <a:pt x="8249" y="7561"/>
                </a:lnTo>
                <a:lnTo>
                  <a:pt x="9600" y="7561"/>
                </a:lnTo>
                <a:lnTo>
                  <a:pt x="10141" y="7805"/>
                </a:lnTo>
                <a:lnTo>
                  <a:pt x="10141" y="6098"/>
                </a:lnTo>
                <a:lnTo>
                  <a:pt x="10141" y="5122"/>
                </a:lnTo>
                <a:cubicBezTo>
                  <a:pt x="10141" y="5122"/>
                  <a:pt x="8790" y="4878"/>
                  <a:pt x="8519" y="4878"/>
                </a:cubicBezTo>
                <a:lnTo>
                  <a:pt x="7979" y="4146"/>
                </a:lnTo>
                <a:lnTo>
                  <a:pt x="7979" y="3171"/>
                </a:lnTo>
                <a:lnTo>
                  <a:pt x="6087" y="2439"/>
                </a:lnTo>
                <a:lnTo>
                  <a:pt x="4465" y="1707"/>
                </a:lnTo>
                <a:lnTo>
                  <a:pt x="4195" y="244"/>
                </a:lnTo>
                <a:lnTo>
                  <a:pt x="2573" y="0"/>
                </a:lnTo>
                <a:lnTo>
                  <a:pt x="1492" y="732"/>
                </a:lnTo>
                <a:lnTo>
                  <a:pt x="411" y="976"/>
                </a:lnTo>
                <a:cubicBezTo>
                  <a:pt x="591" y="1220"/>
                  <a:pt x="924" y="1260"/>
                  <a:pt x="952" y="1707"/>
                </a:cubicBezTo>
                <a:cubicBezTo>
                  <a:pt x="980" y="2154"/>
                  <a:pt x="691" y="3085"/>
                  <a:pt x="578" y="3659"/>
                </a:cubicBezTo>
                <a:cubicBezTo>
                  <a:pt x="465" y="4234"/>
                  <a:pt x="368" y="4765"/>
                  <a:pt x="272" y="5154"/>
                </a:cubicBezTo>
                <a:cubicBezTo>
                  <a:pt x="176" y="5543"/>
                  <a:pt x="-27" y="5787"/>
                  <a:pt x="2" y="5992"/>
                </a:cubicBezTo>
                <a:cubicBezTo>
                  <a:pt x="31" y="6197"/>
                  <a:pt x="243" y="6244"/>
                  <a:pt x="446" y="6383"/>
                </a:cubicBezTo>
                <a:cubicBezTo>
                  <a:pt x="649" y="6522"/>
                  <a:pt x="1138" y="6592"/>
                  <a:pt x="1222" y="6829"/>
                </a:cubicBezTo>
                <a:cubicBezTo>
                  <a:pt x="1306" y="7066"/>
                  <a:pt x="1042" y="7480"/>
                  <a:pt x="952" y="7805"/>
                </a:cubicBezTo>
                <a:lnTo>
                  <a:pt x="2033" y="9512"/>
                </a:lnTo>
                <a:lnTo>
                  <a:pt x="2303" y="10000"/>
                </a:lnTo>
                <a:lnTo>
                  <a:pt x="2844" y="9756"/>
                </a:lnTo>
                <a:lnTo>
                  <a:pt x="3384" y="9756"/>
                </a:lnTo>
                <a:lnTo>
                  <a:pt x="4736" y="10000"/>
                </a:lnTo>
                <a:lnTo>
                  <a:pt x="5006" y="9756"/>
                </a:lnTo>
                <a:lnTo>
                  <a:pt x="6087" y="9512"/>
                </a:lnTo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62" name="Freeform 461"/>
          <p:cNvSpPr>
            <a:spLocks/>
          </p:cNvSpPr>
          <p:nvPr/>
        </p:nvSpPr>
        <p:spPr bwMode="auto">
          <a:xfrm>
            <a:off x="4770574" y="4556025"/>
            <a:ext cx="182574" cy="130622"/>
          </a:xfrm>
          <a:custGeom>
            <a:avLst/>
            <a:gdLst>
              <a:gd name="T0" fmla="*/ 0 w 10000"/>
              <a:gd name="T1" fmla="*/ 2147483646 h 10000"/>
              <a:gd name="T2" fmla="*/ 0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2147483646 w 10000"/>
              <a:gd name="T23" fmla="*/ 0 h 1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10000">
                <a:moveTo>
                  <a:pt x="0" y="3889"/>
                </a:moveTo>
                <a:lnTo>
                  <a:pt x="0" y="3889"/>
                </a:lnTo>
                <a:lnTo>
                  <a:pt x="2000" y="5556"/>
                </a:lnTo>
                <a:lnTo>
                  <a:pt x="3200" y="7222"/>
                </a:lnTo>
                <a:lnTo>
                  <a:pt x="4800" y="7222"/>
                </a:lnTo>
                <a:lnTo>
                  <a:pt x="5600" y="8889"/>
                </a:lnTo>
                <a:lnTo>
                  <a:pt x="5268" y="8163"/>
                </a:lnTo>
                <a:lnTo>
                  <a:pt x="5600" y="8889"/>
                </a:lnTo>
                <a:lnTo>
                  <a:pt x="6400" y="10000"/>
                </a:lnTo>
                <a:lnTo>
                  <a:pt x="7200" y="3889"/>
                </a:lnTo>
                <a:cubicBezTo>
                  <a:pt x="7067" y="2963"/>
                  <a:pt x="6933" y="2037"/>
                  <a:pt x="6800" y="1111"/>
                </a:cubicBezTo>
                <a:lnTo>
                  <a:pt x="10000" y="0"/>
                </a:lnTo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63" name="Freeform 462"/>
          <p:cNvSpPr>
            <a:spLocks/>
          </p:cNvSpPr>
          <p:nvPr/>
        </p:nvSpPr>
        <p:spPr bwMode="auto">
          <a:xfrm>
            <a:off x="5071895" y="4400169"/>
            <a:ext cx="109841" cy="167730"/>
          </a:xfrm>
          <a:custGeom>
            <a:avLst/>
            <a:gdLst>
              <a:gd name="T0" fmla="*/ 2147483646 w 90"/>
              <a:gd name="T1" fmla="*/ 2147483646 h 138"/>
              <a:gd name="T2" fmla="*/ 2147483646 w 90"/>
              <a:gd name="T3" fmla="*/ 2147483646 h 138"/>
              <a:gd name="T4" fmla="*/ 2147483646 w 90"/>
              <a:gd name="T5" fmla="*/ 2147483646 h 138"/>
              <a:gd name="T6" fmla="*/ 2147483646 w 90"/>
              <a:gd name="T7" fmla="*/ 2147483646 h 138"/>
              <a:gd name="T8" fmla="*/ 2147483646 w 90"/>
              <a:gd name="T9" fmla="*/ 2147483646 h 138"/>
              <a:gd name="T10" fmla="*/ 2147483646 w 90"/>
              <a:gd name="T11" fmla="*/ 2147483646 h 138"/>
              <a:gd name="T12" fmla="*/ 2147483646 w 90"/>
              <a:gd name="T13" fmla="*/ 2147483646 h 138"/>
              <a:gd name="T14" fmla="*/ 2147483646 w 90"/>
              <a:gd name="T15" fmla="*/ 0 h 138"/>
              <a:gd name="T16" fmla="*/ 2147483646 w 90"/>
              <a:gd name="T17" fmla="*/ 2147483646 h 138"/>
              <a:gd name="T18" fmla="*/ 0 w 90"/>
              <a:gd name="T19" fmla="*/ 2147483646 h 138"/>
              <a:gd name="T20" fmla="*/ 2147483646 w 90"/>
              <a:gd name="T21" fmla="*/ 2147483646 h 138"/>
              <a:gd name="T22" fmla="*/ 2147483646 w 90"/>
              <a:gd name="T23" fmla="*/ 2147483646 h 138"/>
              <a:gd name="T24" fmla="*/ 2147483646 w 90"/>
              <a:gd name="T25" fmla="*/ 2147483646 h 138"/>
              <a:gd name="T26" fmla="*/ 2147483646 w 90"/>
              <a:gd name="T27" fmla="*/ 2147483646 h 138"/>
              <a:gd name="T28" fmla="*/ 2147483646 w 90"/>
              <a:gd name="T29" fmla="*/ 2147483646 h 138"/>
              <a:gd name="T30" fmla="*/ 2147483646 w 90"/>
              <a:gd name="T31" fmla="*/ 2147483646 h 138"/>
              <a:gd name="T32" fmla="*/ 2147483646 w 90"/>
              <a:gd name="T33" fmla="*/ 2147483646 h 138"/>
              <a:gd name="T34" fmla="*/ 2147483646 w 90"/>
              <a:gd name="T35" fmla="*/ 2147483646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64" name="Freeform 463"/>
          <p:cNvSpPr>
            <a:spLocks/>
          </p:cNvSpPr>
          <p:nvPr/>
        </p:nvSpPr>
        <p:spPr bwMode="auto">
          <a:xfrm>
            <a:off x="5242595" y="4459543"/>
            <a:ext cx="71248" cy="87576"/>
          </a:xfrm>
          <a:custGeom>
            <a:avLst/>
            <a:gdLst>
              <a:gd name="T0" fmla="*/ 2147483646 w 60"/>
              <a:gd name="T1" fmla="*/ 2147483646 h 72"/>
              <a:gd name="T2" fmla="*/ 2147483646 w 60"/>
              <a:gd name="T3" fmla="*/ 2147483646 h 72"/>
              <a:gd name="T4" fmla="*/ 2147483646 w 60"/>
              <a:gd name="T5" fmla="*/ 2147483646 h 72"/>
              <a:gd name="T6" fmla="*/ 2147483646 w 60"/>
              <a:gd name="T7" fmla="*/ 2147483646 h 72"/>
              <a:gd name="T8" fmla="*/ 2147483646 w 60"/>
              <a:gd name="T9" fmla="*/ 2147483646 h 72"/>
              <a:gd name="T10" fmla="*/ 2147483646 w 60"/>
              <a:gd name="T11" fmla="*/ 0 h 72"/>
              <a:gd name="T12" fmla="*/ 2147483646 w 60"/>
              <a:gd name="T13" fmla="*/ 0 h 72"/>
              <a:gd name="T14" fmla="*/ 0 w 60"/>
              <a:gd name="T15" fmla="*/ 2147483646 h 72"/>
              <a:gd name="T16" fmla="*/ 2147483646 w 60"/>
              <a:gd name="T17" fmla="*/ 2147483646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65" name="Freeform 464"/>
          <p:cNvSpPr>
            <a:spLocks/>
          </p:cNvSpPr>
          <p:nvPr/>
        </p:nvSpPr>
        <p:spPr bwMode="auto">
          <a:xfrm>
            <a:off x="5155018" y="4456574"/>
            <a:ext cx="90545" cy="102419"/>
          </a:xfrm>
          <a:custGeom>
            <a:avLst/>
            <a:gdLst>
              <a:gd name="T0" fmla="*/ 2147483646 w 72"/>
              <a:gd name="T1" fmla="*/ 2147483646 h 84"/>
              <a:gd name="T2" fmla="*/ 2147483646 w 72"/>
              <a:gd name="T3" fmla="*/ 2147483646 h 84"/>
              <a:gd name="T4" fmla="*/ 2147483646 w 72"/>
              <a:gd name="T5" fmla="*/ 2147483646 h 84"/>
              <a:gd name="T6" fmla="*/ 2147483646 w 72"/>
              <a:gd name="T7" fmla="*/ 2147483646 h 84"/>
              <a:gd name="T8" fmla="*/ 2147483646 w 72"/>
              <a:gd name="T9" fmla="*/ 2147483646 h 84"/>
              <a:gd name="T10" fmla="*/ 2147483646 w 72"/>
              <a:gd name="T11" fmla="*/ 0 h 84"/>
              <a:gd name="T12" fmla="*/ 2147483646 w 72"/>
              <a:gd name="T13" fmla="*/ 2147483646 h 84"/>
              <a:gd name="T14" fmla="*/ 0 w 72"/>
              <a:gd name="T15" fmla="*/ 2147483646 h 84"/>
              <a:gd name="T16" fmla="*/ 2147483646 w 72"/>
              <a:gd name="T17" fmla="*/ 2147483646 h 84"/>
              <a:gd name="T18" fmla="*/ 2147483646 w 72"/>
              <a:gd name="T19" fmla="*/ 2147483646 h 84"/>
              <a:gd name="T20" fmla="*/ 2147483646 w 72"/>
              <a:gd name="T21" fmla="*/ 2147483646 h 84"/>
              <a:gd name="T22" fmla="*/ 2147483646 w 72"/>
              <a:gd name="T23" fmla="*/ 2147483646 h 84"/>
              <a:gd name="T24" fmla="*/ 2147483646 w 72"/>
              <a:gd name="T25" fmla="*/ 2147483646 h 84"/>
              <a:gd name="T26" fmla="*/ 2147483646 w 72"/>
              <a:gd name="T27" fmla="*/ 2147483646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66" name="Freeform 465"/>
          <p:cNvSpPr>
            <a:spLocks/>
          </p:cNvSpPr>
          <p:nvPr/>
        </p:nvSpPr>
        <p:spPr bwMode="auto">
          <a:xfrm>
            <a:off x="4815104" y="4321499"/>
            <a:ext cx="311712" cy="262729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2147483646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2147483646 w 43"/>
              <a:gd name="T13" fmla="*/ 2147483646 h 36"/>
              <a:gd name="T14" fmla="*/ 2147483646 w 43"/>
              <a:gd name="T15" fmla="*/ 2147483646 h 36"/>
              <a:gd name="T16" fmla="*/ 2147483646 w 43"/>
              <a:gd name="T17" fmla="*/ 2147483646 h 36"/>
              <a:gd name="T18" fmla="*/ 2147483646 w 43"/>
              <a:gd name="T19" fmla="*/ 2147483646 h 36"/>
              <a:gd name="T20" fmla="*/ 2147483646 w 43"/>
              <a:gd name="T21" fmla="*/ 2147483646 h 36"/>
              <a:gd name="T22" fmla="*/ 2147483646 w 43"/>
              <a:gd name="T23" fmla="*/ 2147483646 h 36"/>
              <a:gd name="T24" fmla="*/ 2147483646 w 43"/>
              <a:gd name="T25" fmla="*/ 2147483646 h 36"/>
              <a:gd name="T26" fmla="*/ 2147483646 w 43"/>
              <a:gd name="T27" fmla="*/ 0 h 36"/>
              <a:gd name="T28" fmla="*/ 2147483646 w 43"/>
              <a:gd name="T29" fmla="*/ 2147483646 h 36"/>
              <a:gd name="T30" fmla="*/ 0 w 43"/>
              <a:gd name="T31" fmla="*/ 2147483646 h 36"/>
              <a:gd name="T32" fmla="*/ 2147483646 w 43"/>
              <a:gd name="T33" fmla="*/ 2147483646 h 36"/>
              <a:gd name="T34" fmla="*/ 2147483646 w 43"/>
              <a:gd name="T35" fmla="*/ 2147483646 h 36"/>
              <a:gd name="T36" fmla="*/ 2147483646 w 43"/>
              <a:gd name="T37" fmla="*/ 2147483646 h 36"/>
              <a:gd name="T38" fmla="*/ 2147483646 w 43"/>
              <a:gd name="T39" fmla="*/ 2147483646 h 36"/>
              <a:gd name="T40" fmla="*/ 2147483646 w 43"/>
              <a:gd name="T41" fmla="*/ 2147483646 h 36"/>
              <a:gd name="T42" fmla="*/ 2147483646 w 43"/>
              <a:gd name="T43" fmla="*/ 2147483646 h 36"/>
              <a:gd name="T44" fmla="*/ 2147483646 w 43"/>
              <a:gd name="T45" fmla="*/ 2147483646 h 36"/>
              <a:gd name="T46" fmla="*/ 2147483646 w 43"/>
              <a:gd name="T47" fmla="*/ 2147483646 h 36"/>
              <a:gd name="T48" fmla="*/ 2147483646 w 43"/>
              <a:gd name="T49" fmla="*/ 2147483646 h 36"/>
              <a:gd name="T50" fmla="*/ 2147483646 w 43"/>
              <a:gd name="T51" fmla="*/ 2147483646 h 36"/>
              <a:gd name="T52" fmla="*/ 2147483646 w 43"/>
              <a:gd name="T53" fmla="*/ 2147483646 h 36"/>
              <a:gd name="T54" fmla="*/ 2147483646 w 43"/>
              <a:gd name="T55" fmla="*/ 2147483646 h 36"/>
              <a:gd name="T56" fmla="*/ 2147483646 w 43"/>
              <a:gd name="T57" fmla="*/ 2147483646 h 36"/>
              <a:gd name="T58" fmla="*/ 2147483646 w 43"/>
              <a:gd name="T59" fmla="*/ 2147483646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67" name="Freeform 466"/>
          <p:cNvSpPr>
            <a:spLocks/>
          </p:cNvSpPr>
          <p:nvPr/>
        </p:nvSpPr>
        <p:spPr bwMode="auto">
          <a:xfrm>
            <a:off x="4638467" y="4554541"/>
            <a:ext cx="126170" cy="139528"/>
          </a:xfrm>
          <a:custGeom>
            <a:avLst/>
            <a:gdLst>
              <a:gd name="T0" fmla="*/ 2147483646 w 102"/>
              <a:gd name="T1" fmla="*/ 2147483646 h 114"/>
              <a:gd name="T2" fmla="*/ 2147483646 w 102"/>
              <a:gd name="T3" fmla="*/ 2147483646 h 114"/>
              <a:gd name="T4" fmla="*/ 2147483646 w 102"/>
              <a:gd name="T5" fmla="*/ 2147483646 h 114"/>
              <a:gd name="T6" fmla="*/ 2147483646 w 102"/>
              <a:gd name="T7" fmla="*/ 2147483646 h 114"/>
              <a:gd name="T8" fmla="*/ 2147483646 w 102"/>
              <a:gd name="T9" fmla="*/ 2147483646 h 114"/>
              <a:gd name="T10" fmla="*/ 2147483646 w 102"/>
              <a:gd name="T11" fmla="*/ 2147483646 h 114"/>
              <a:gd name="T12" fmla="*/ 2147483646 w 102"/>
              <a:gd name="T13" fmla="*/ 0 h 114"/>
              <a:gd name="T14" fmla="*/ 2147483646 w 102"/>
              <a:gd name="T15" fmla="*/ 2147483646 h 114"/>
              <a:gd name="T16" fmla="*/ 0 w 102"/>
              <a:gd name="T17" fmla="*/ 2147483646 h 114"/>
              <a:gd name="T18" fmla="*/ 2147483646 w 102"/>
              <a:gd name="T19" fmla="*/ 2147483646 h 114"/>
              <a:gd name="T20" fmla="*/ 0 w 102"/>
              <a:gd name="T21" fmla="*/ 2147483646 h 114"/>
              <a:gd name="T22" fmla="*/ 2147483646 w 102"/>
              <a:gd name="T23" fmla="*/ 2147483646 h 114"/>
              <a:gd name="T24" fmla="*/ 2147483646 w 102"/>
              <a:gd name="T25" fmla="*/ 2147483646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68" name="Freeform 467"/>
          <p:cNvSpPr>
            <a:spLocks/>
          </p:cNvSpPr>
          <p:nvPr/>
        </p:nvSpPr>
        <p:spPr bwMode="auto">
          <a:xfrm>
            <a:off x="6851622" y="3001919"/>
            <a:ext cx="46014" cy="90544"/>
          </a:xfrm>
          <a:custGeom>
            <a:avLst/>
            <a:gdLst>
              <a:gd name="T0" fmla="*/ 0 w 429209"/>
              <a:gd name="T1" fmla="*/ 2 h 839755"/>
              <a:gd name="T2" fmla="*/ 0 w 429209"/>
              <a:gd name="T3" fmla="*/ 1 h 839755"/>
              <a:gd name="T4" fmla="*/ 0 w 429209"/>
              <a:gd name="T5" fmla="*/ 1 h 839755"/>
              <a:gd name="T6" fmla="*/ 0 w 429209"/>
              <a:gd name="T7" fmla="*/ 0 h 839755"/>
              <a:gd name="T8" fmla="*/ 1 w 429209"/>
              <a:gd name="T9" fmla="*/ 0 h 839755"/>
              <a:gd name="T10" fmla="*/ 1 w 429209"/>
              <a:gd name="T11" fmla="*/ 0 h 839755"/>
              <a:gd name="T12" fmla="*/ 1 w 429209"/>
              <a:gd name="T13" fmla="*/ 1 h 839755"/>
              <a:gd name="T14" fmla="*/ 1 w 429209"/>
              <a:gd name="T15" fmla="*/ 1 h 839755"/>
              <a:gd name="T16" fmla="*/ 0 w 429209"/>
              <a:gd name="T17" fmla="*/ 1 h 839755"/>
              <a:gd name="T18" fmla="*/ 0 w 429209"/>
              <a:gd name="T19" fmla="*/ 2 h 839755"/>
              <a:gd name="T20" fmla="*/ 0 w 429209"/>
              <a:gd name="T21" fmla="*/ 2 h 839755"/>
              <a:gd name="T22" fmla="*/ 0 w 429209"/>
              <a:gd name="T23" fmla="*/ 2 h 8397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9209" h="839755">
                <a:moveTo>
                  <a:pt x="53214" y="797282"/>
                </a:moveTo>
                <a:cubicBezTo>
                  <a:pt x="54137" y="718133"/>
                  <a:pt x="55061" y="638985"/>
                  <a:pt x="55984" y="559836"/>
                </a:cubicBezTo>
                <a:lnTo>
                  <a:pt x="0" y="522514"/>
                </a:lnTo>
                <a:lnTo>
                  <a:pt x="111968" y="130628"/>
                </a:lnTo>
                <a:lnTo>
                  <a:pt x="261258" y="130628"/>
                </a:lnTo>
                <a:lnTo>
                  <a:pt x="391886" y="0"/>
                </a:lnTo>
                <a:lnTo>
                  <a:pt x="410547" y="261257"/>
                </a:lnTo>
                <a:lnTo>
                  <a:pt x="429209" y="410547"/>
                </a:lnTo>
                <a:lnTo>
                  <a:pt x="223935" y="634481"/>
                </a:lnTo>
                <a:lnTo>
                  <a:pt x="223935" y="839755"/>
                </a:lnTo>
                <a:lnTo>
                  <a:pt x="111968" y="783771"/>
                </a:lnTo>
                <a:lnTo>
                  <a:pt x="53214" y="797282"/>
                </a:lnTo>
                <a:close/>
              </a:path>
            </a:pathLst>
          </a:custGeom>
          <a:solidFill>
            <a:srgbClr val="CFCFCF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69" name="Freeform 468"/>
          <p:cNvSpPr>
            <a:spLocks/>
          </p:cNvSpPr>
          <p:nvPr/>
        </p:nvSpPr>
        <p:spPr bwMode="auto">
          <a:xfrm>
            <a:off x="8040580" y="3631280"/>
            <a:ext cx="403741" cy="390382"/>
          </a:xfrm>
          <a:custGeom>
            <a:avLst/>
            <a:gdLst>
              <a:gd name="T0" fmla="*/ 2147483646 w 10795"/>
              <a:gd name="T1" fmla="*/ 2147483646 h 10652"/>
              <a:gd name="T2" fmla="*/ 2147483646 w 10795"/>
              <a:gd name="T3" fmla="*/ 2147483646 h 10652"/>
              <a:gd name="T4" fmla="*/ 2147483646 w 10795"/>
              <a:gd name="T5" fmla="*/ 2147483646 h 10652"/>
              <a:gd name="T6" fmla="*/ 2147483646 w 10795"/>
              <a:gd name="T7" fmla="*/ 2147483646 h 10652"/>
              <a:gd name="T8" fmla="*/ 2147483646 w 10795"/>
              <a:gd name="T9" fmla="*/ 2147483646 h 10652"/>
              <a:gd name="T10" fmla="*/ 2147483646 w 10795"/>
              <a:gd name="T11" fmla="*/ 2147483646 h 10652"/>
              <a:gd name="T12" fmla="*/ 2147483646 w 10795"/>
              <a:gd name="T13" fmla="*/ 2147483646 h 10652"/>
              <a:gd name="T14" fmla="*/ 2147483646 w 10795"/>
              <a:gd name="T15" fmla="*/ 2147483646 h 10652"/>
              <a:gd name="T16" fmla="*/ 2147483646 w 10795"/>
              <a:gd name="T17" fmla="*/ 2147483646 h 10652"/>
              <a:gd name="T18" fmla="*/ 2147483646 w 10795"/>
              <a:gd name="T19" fmla="*/ 2147483646 h 10652"/>
              <a:gd name="T20" fmla="*/ 2147483646 w 10795"/>
              <a:gd name="T21" fmla="*/ 2147483646 h 10652"/>
              <a:gd name="T22" fmla="*/ 2147483646 w 10795"/>
              <a:gd name="T23" fmla="*/ 2147483646 h 10652"/>
              <a:gd name="T24" fmla="*/ 2147483646 w 10795"/>
              <a:gd name="T25" fmla="*/ 2147483646 h 10652"/>
              <a:gd name="T26" fmla="*/ 2147483646 w 10795"/>
              <a:gd name="T27" fmla="*/ 2147483646 h 10652"/>
              <a:gd name="T28" fmla="*/ 2147483646 w 10795"/>
              <a:gd name="T29" fmla="*/ 360875000 h 10652"/>
              <a:gd name="T30" fmla="*/ 2147483646 w 10795"/>
              <a:gd name="T31" fmla="*/ 2147483646 h 10652"/>
              <a:gd name="T32" fmla="*/ 2147483646 w 10795"/>
              <a:gd name="T33" fmla="*/ 2147483646 h 10652"/>
              <a:gd name="T34" fmla="*/ 2147483646 w 10795"/>
              <a:gd name="T35" fmla="*/ 2147483646 h 10652"/>
              <a:gd name="T36" fmla="*/ 2147483646 w 10795"/>
              <a:gd name="T37" fmla="*/ 2147483646 h 10652"/>
              <a:gd name="T38" fmla="*/ 2147483646 w 10795"/>
              <a:gd name="T39" fmla="*/ 2147483646 h 10652"/>
              <a:gd name="T40" fmla="*/ 2147483646 w 10795"/>
              <a:gd name="T41" fmla="*/ 2147483646 h 10652"/>
              <a:gd name="T42" fmla="*/ 2147483646 w 10795"/>
              <a:gd name="T43" fmla="*/ 2147483646 h 10652"/>
              <a:gd name="T44" fmla="*/ 2147483646 w 10795"/>
              <a:gd name="T45" fmla="*/ 2147483646 h 10652"/>
              <a:gd name="T46" fmla="*/ 2147483646 w 10795"/>
              <a:gd name="T47" fmla="*/ 2147483646 h 10652"/>
              <a:gd name="T48" fmla="*/ 2147483646 w 10795"/>
              <a:gd name="T49" fmla="*/ 2147483646 h 10652"/>
              <a:gd name="T50" fmla="*/ 2147483646 w 10795"/>
              <a:gd name="T51" fmla="*/ 2147483646 h 10652"/>
              <a:gd name="T52" fmla="*/ 2147483646 w 10795"/>
              <a:gd name="T53" fmla="*/ 2147483646 h 10652"/>
              <a:gd name="T54" fmla="*/ 2147483646 w 10795"/>
              <a:gd name="T55" fmla="*/ 2147483646 h 10652"/>
              <a:gd name="T56" fmla="*/ 2147483646 w 10795"/>
              <a:gd name="T57" fmla="*/ 2147483646 h 10652"/>
              <a:gd name="T58" fmla="*/ 2147483646 w 10795"/>
              <a:gd name="T59" fmla="*/ 2147483646 h 10652"/>
              <a:gd name="T60" fmla="*/ 2147483646 w 10795"/>
              <a:gd name="T61" fmla="*/ 2147483646 h 10652"/>
              <a:gd name="T62" fmla="*/ 2147483646 w 10795"/>
              <a:gd name="T63" fmla="*/ 2147483646 h 10652"/>
              <a:gd name="T64" fmla="*/ 2147483646 w 10795"/>
              <a:gd name="T65" fmla="*/ 2147483646 h 10652"/>
              <a:gd name="T66" fmla="*/ 2147483646 w 10795"/>
              <a:gd name="T67" fmla="*/ 2147483646 h 10652"/>
              <a:gd name="T68" fmla="*/ 2147483646 w 10795"/>
              <a:gd name="T69" fmla="*/ 2147483646 h 10652"/>
              <a:gd name="T70" fmla="*/ 2147483646 w 10795"/>
              <a:gd name="T71" fmla="*/ 2147483646 h 10652"/>
              <a:gd name="T72" fmla="*/ 2147483646 w 10795"/>
              <a:gd name="T73" fmla="*/ 2147483646 h 10652"/>
              <a:gd name="T74" fmla="*/ 2147483646 w 10795"/>
              <a:gd name="T75" fmla="*/ 2147483646 h 106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795" h="10652">
                <a:moveTo>
                  <a:pt x="7118" y="10169"/>
                </a:moveTo>
                <a:cubicBezTo>
                  <a:pt x="7403" y="10018"/>
                  <a:pt x="7922" y="10028"/>
                  <a:pt x="7912" y="9685"/>
                </a:cubicBezTo>
                <a:cubicBezTo>
                  <a:pt x="7902" y="9342"/>
                  <a:pt x="7173" y="8474"/>
                  <a:pt x="7058" y="8110"/>
                </a:cubicBezTo>
                <a:cubicBezTo>
                  <a:pt x="6943" y="7746"/>
                  <a:pt x="7143" y="7666"/>
                  <a:pt x="7222" y="7500"/>
                </a:cubicBezTo>
                <a:cubicBezTo>
                  <a:pt x="7301" y="7334"/>
                  <a:pt x="7346" y="7193"/>
                  <a:pt x="7530" y="7116"/>
                </a:cubicBezTo>
                <a:cubicBezTo>
                  <a:pt x="7714" y="7039"/>
                  <a:pt x="8027" y="7379"/>
                  <a:pt x="8325" y="7039"/>
                </a:cubicBezTo>
                <a:cubicBezTo>
                  <a:pt x="8623" y="6699"/>
                  <a:pt x="9062" y="5615"/>
                  <a:pt x="9319" y="5078"/>
                </a:cubicBezTo>
                <a:cubicBezTo>
                  <a:pt x="9576" y="4541"/>
                  <a:pt x="9720" y="4241"/>
                  <a:pt x="9868" y="3816"/>
                </a:cubicBezTo>
                <a:cubicBezTo>
                  <a:pt x="10016" y="3391"/>
                  <a:pt x="10257" y="2817"/>
                  <a:pt x="10206" y="2527"/>
                </a:cubicBezTo>
                <a:cubicBezTo>
                  <a:pt x="10155" y="2237"/>
                  <a:pt x="9538" y="2325"/>
                  <a:pt x="9564" y="2075"/>
                </a:cubicBezTo>
                <a:cubicBezTo>
                  <a:pt x="9591" y="1811"/>
                  <a:pt x="9500" y="1164"/>
                  <a:pt x="9640" y="1129"/>
                </a:cubicBezTo>
                <a:cubicBezTo>
                  <a:pt x="10141" y="1004"/>
                  <a:pt x="10598" y="957"/>
                  <a:pt x="10748" y="847"/>
                </a:cubicBezTo>
                <a:cubicBezTo>
                  <a:pt x="10898" y="737"/>
                  <a:pt x="10653" y="578"/>
                  <a:pt x="10543" y="467"/>
                </a:cubicBezTo>
                <a:cubicBezTo>
                  <a:pt x="10433" y="356"/>
                  <a:pt x="10260" y="257"/>
                  <a:pt x="10085" y="179"/>
                </a:cubicBezTo>
                <a:cubicBezTo>
                  <a:pt x="9911" y="102"/>
                  <a:pt x="9805" y="-9"/>
                  <a:pt x="9497" y="1"/>
                </a:cubicBezTo>
                <a:cubicBezTo>
                  <a:pt x="9192" y="11"/>
                  <a:pt x="8556" y="193"/>
                  <a:pt x="8247" y="237"/>
                </a:cubicBezTo>
                <a:cubicBezTo>
                  <a:pt x="7938" y="279"/>
                  <a:pt x="7858" y="208"/>
                  <a:pt x="7639" y="263"/>
                </a:cubicBezTo>
                <a:cubicBezTo>
                  <a:pt x="7421" y="320"/>
                  <a:pt x="7152" y="573"/>
                  <a:pt x="6937" y="573"/>
                </a:cubicBezTo>
                <a:cubicBezTo>
                  <a:pt x="6886" y="922"/>
                  <a:pt x="6810" y="1372"/>
                  <a:pt x="6784" y="1623"/>
                </a:cubicBezTo>
                <a:cubicBezTo>
                  <a:pt x="6758" y="1873"/>
                  <a:pt x="6784" y="1924"/>
                  <a:pt x="6784" y="2075"/>
                </a:cubicBezTo>
                <a:cubicBezTo>
                  <a:pt x="6712" y="2150"/>
                  <a:pt x="6645" y="2133"/>
                  <a:pt x="6569" y="2301"/>
                </a:cubicBezTo>
                <a:cubicBezTo>
                  <a:pt x="6493" y="2469"/>
                  <a:pt x="6407" y="2823"/>
                  <a:pt x="6326" y="3084"/>
                </a:cubicBezTo>
                <a:cubicBezTo>
                  <a:pt x="6326" y="3084"/>
                  <a:pt x="5388" y="3490"/>
                  <a:pt x="5072" y="3661"/>
                </a:cubicBezTo>
                <a:cubicBezTo>
                  <a:pt x="4756" y="3832"/>
                  <a:pt x="4644" y="3888"/>
                  <a:pt x="4431" y="4113"/>
                </a:cubicBezTo>
                <a:cubicBezTo>
                  <a:pt x="4217" y="4338"/>
                  <a:pt x="3788" y="5012"/>
                  <a:pt x="3788" y="5012"/>
                </a:cubicBezTo>
                <a:cubicBezTo>
                  <a:pt x="3788" y="5012"/>
                  <a:pt x="2925" y="5037"/>
                  <a:pt x="2506" y="5245"/>
                </a:cubicBezTo>
                <a:cubicBezTo>
                  <a:pt x="2087" y="5453"/>
                  <a:pt x="1684" y="6101"/>
                  <a:pt x="1270" y="6260"/>
                </a:cubicBezTo>
                <a:cubicBezTo>
                  <a:pt x="856" y="6419"/>
                  <a:pt x="140" y="6073"/>
                  <a:pt x="20" y="6198"/>
                </a:cubicBezTo>
                <a:cubicBezTo>
                  <a:pt x="-100" y="6323"/>
                  <a:pt x="358" y="6820"/>
                  <a:pt x="552" y="7008"/>
                </a:cubicBezTo>
                <a:cubicBezTo>
                  <a:pt x="746" y="7196"/>
                  <a:pt x="1074" y="7217"/>
                  <a:pt x="1182" y="7324"/>
                </a:cubicBezTo>
                <a:cubicBezTo>
                  <a:pt x="1290" y="7431"/>
                  <a:pt x="1192" y="7543"/>
                  <a:pt x="1199" y="7649"/>
                </a:cubicBezTo>
                <a:cubicBezTo>
                  <a:pt x="1206" y="7755"/>
                  <a:pt x="1239" y="7800"/>
                  <a:pt x="1223" y="7962"/>
                </a:cubicBezTo>
                <a:cubicBezTo>
                  <a:pt x="1207" y="8124"/>
                  <a:pt x="1334" y="8396"/>
                  <a:pt x="1102" y="8620"/>
                </a:cubicBezTo>
                <a:cubicBezTo>
                  <a:pt x="795" y="8917"/>
                  <a:pt x="443" y="9228"/>
                  <a:pt x="470" y="9744"/>
                </a:cubicBezTo>
                <a:cubicBezTo>
                  <a:pt x="479" y="9915"/>
                  <a:pt x="2376" y="9516"/>
                  <a:pt x="3293" y="9667"/>
                </a:cubicBezTo>
                <a:cubicBezTo>
                  <a:pt x="4210" y="9818"/>
                  <a:pt x="5529" y="9982"/>
                  <a:pt x="5971" y="10652"/>
                </a:cubicBezTo>
                <a:lnTo>
                  <a:pt x="6232" y="10504"/>
                </a:lnTo>
                <a:lnTo>
                  <a:pt x="7118" y="10169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70" name="Freeform 469"/>
          <p:cNvSpPr>
            <a:spLocks/>
          </p:cNvSpPr>
          <p:nvPr/>
        </p:nvSpPr>
        <p:spPr bwMode="auto">
          <a:xfrm>
            <a:off x="8030190" y="3604562"/>
            <a:ext cx="319133" cy="258276"/>
          </a:xfrm>
          <a:custGeom>
            <a:avLst/>
            <a:gdLst>
              <a:gd name="T0" fmla="*/ 2147483646 w 10000"/>
              <a:gd name="T1" fmla="*/ 2147483646 h 11017"/>
              <a:gd name="T2" fmla="*/ 2147483646 w 10000"/>
              <a:gd name="T3" fmla="*/ 2147483646 h 11017"/>
              <a:gd name="T4" fmla="*/ 2147483646 w 10000"/>
              <a:gd name="T5" fmla="*/ 2147483646 h 11017"/>
              <a:gd name="T6" fmla="*/ 2147483646 w 10000"/>
              <a:gd name="T7" fmla="*/ 2147483646 h 11017"/>
              <a:gd name="T8" fmla="*/ 2147483646 w 10000"/>
              <a:gd name="T9" fmla="*/ 0 h 11017"/>
              <a:gd name="T10" fmla="*/ 2147483646 w 10000"/>
              <a:gd name="T11" fmla="*/ 2147483646 h 11017"/>
              <a:gd name="T12" fmla="*/ 2147483646 w 10000"/>
              <a:gd name="T13" fmla="*/ 2147483646 h 11017"/>
              <a:gd name="T14" fmla="*/ 2147483646 w 10000"/>
              <a:gd name="T15" fmla="*/ 2147483646 h 11017"/>
              <a:gd name="T16" fmla="*/ 2147483646 w 10000"/>
              <a:gd name="T17" fmla="*/ 2147483646 h 11017"/>
              <a:gd name="T18" fmla="*/ 2147483646 w 10000"/>
              <a:gd name="T19" fmla="*/ 2147483646 h 11017"/>
              <a:gd name="T20" fmla="*/ 2147483646 w 10000"/>
              <a:gd name="T21" fmla="*/ 2147483646 h 11017"/>
              <a:gd name="T22" fmla="*/ 2147483646 w 10000"/>
              <a:gd name="T23" fmla="*/ 2147483646 h 11017"/>
              <a:gd name="T24" fmla="*/ 2147483646 w 10000"/>
              <a:gd name="T25" fmla="*/ 2147483646 h 11017"/>
              <a:gd name="T26" fmla="*/ 2147483646 w 10000"/>
              <a:gd name="T27" fmla="*/ 2147483646 h 11017"/>
              <a:gd name="T28" fmla="*/ 2147483646 w 10000"/>
              <a:gd name="T29" fmla="*/ 2147483646 h 11017"/>
              <a:gd name="T30" fmla="*/ 2147483646 w 10000"/>
              <a:gd name="T31" fmla="*/ 2147483646 h 11017"/>
              <a:gd name="T32" fmla="*/ 2147483646 w 10000"/>
              <a:gd name="T33" fmla="*/ 2147483646 h 11017"/>
              <a:gd name="T34" fmla="*/ 0 w 10000"/>
              <a:gd name="T35" fmla="*/ 2147483646 h 11017"/>
              <a:gd name="T36" fmla="*/ 0 w 10000"/>
              <a:gd name="T37" fmla="*/ 2147483646 h 11017"/>
              <a:gd name="T38" fmla="*/ 2147483646 w 10000"/>
              <a:gd name="T39" fmla="*/ 2147483646 h 11017"/>
              <a:gd name="T40" fmla="*/ 2147483646 w 10000"/>
              <a:gd name="T41" fmla="*/ 2147483646 h 11017"/>
              <a:gd name="T42" fmla="*/ 2147483646 w 10000"/>
              <a:gd name="T43" fmla="*/ 2147483646 h 11017"/>
              <a:gd name="T44" fmla="*/ 2147483646 w 10000"/>
              <a:gd name="T45" fmla="*/ 2147483646 h 11017"/>
              <a:gd name="T46" fmla="*/ 2147483646 w 10000"/>
              <a:gd name="T47" fmla="*/ 2147483646 h 11017"/>
              <a:gd name="T48" fmla="*/ 2147483646 w 10000"/>
              <a:gd name="T49" fmla="*/ 2147483646 h 11017"/>
              <a:gd name="T50" fmla="*/ 2147483646 w 10000"/>
              <a:gd name="T51" fmla="*/ 2147483646 h 11017"/>
              <a:gd name="T52" fmla="*/ 2147483646 w 10000"/>
              <a:gd name="T53" fmla="*/ 2147483646 h 11017"/>
              <a:gd name="T54" fmla="*/ 2147483646 w 10000"/>
              <a:gd name="T55" fmla="*/ 2147483646 h 11017"/>
              <a:gd name="T56" fmla="*/ 2147483646 w 10000"/>
              <a:gd name="T57" fmla="*/ 2147483646 h 11017"/>
              <a:gd name="T58" fmla="*/ 2147483646 w 10000"/>
              <a:gd name="T59" fmla="*/ 2147483646 h 11017"/>
              <a:gd name="T60" fmla="*/ 2147483646 w 10000"/>
              <a:gd name="T61" fmla="*/ 2147483646 h 11017"/>
              <a:gd name="T62" fmla="*/ 2147483646 w 10000"/>
              <a:gd name="T63" fmla="*/ 2147483646 h 11017"/>
              <a:gd name="T64" fmla="*/ 2147483646 w 10000"/>
              <a:gd name="T65" fmla="*/ 2147483646 h 11017"/>
              <a:gd name="T66" fmla="*/ 2147483646 w 10000"/>
              <a:gd name="T67" fmla="*/ 2147483646 h 11017"/>
              <a:gd name="T68" fmla="*/ 2147483646 w 10000"/>
              <a:gd name="T69" fmla="*/ 2147483646 h 11017"/>
              <a:gd name="T70" fmla="*/ 2147483646 w 10000"/>
              <a:gd name="T71" fmla="*/ 2147483646 h 11017"/>
              <a:gd name="T72" fmla="*/ 2147483646 w 10000"/>
              <a:gd name="T73" fmla="*/ 2147483646 h 11017"/>
              <a:gd name="T74" fmla="*/ 2147483646 w 10000"/>
              <a:gd name="T75" fmla="*/ 2147483646 h 11017"/>
              <a:gd name="T76" fmla="*/ 2147483646 w 10000"/>
              <a:gd name="T77" fmla="*/ 2147483646 h 110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000" h="11017">
                <a:moveTo>
                  <a:pt x="9226" y="329"/>
                </a:moveTo>
                <a:cubicBezTo>
                  <a:pt x="8904" y="611"/>
                  <a:pt x="8531" y="1035"/>
                  <a:pt x="8261" y="1176"/>
                </a:cubicBezTo>
                <a:cubicBezTo>
                  <a:pt x="7992" y="1317"/>
                  <a:pt x="7826" y="1176"/>
                  <a:pt x="7609" y="1176"/>
                </a:cubicBezTo>
                <a:cubicBezTo>
                  <a:pt x="7536" y="882"/>
                  <a:pt x="7464" y="588"/>
                  <a:pt x="7391" y="294"/>
                </a:cubicBezTo>
                <a:lnTo>
                  <a:pt x="7174" y="0"/>
                </a:lnTo>
                <a:lnTo>
                  <a:pt x="6522" y="882"/>
                </a:lnTo>
                <a:cubicBezTo>
                  <a:pt x="6377" y="1078"/>
                  <a:pt x="6298" y="1425"/>
                  <a:pt x="6087" y="1471"/>
                </a:cubicBezTo>
                <a:cubicBezTo>
                  <a:pt x="5876" y="1517"/>
                  <a:pt x="5533" y="1264"/>
                  <a:pt x="5256" y="1160"/>
                </a:cubicBezTo>
                <a:cubicBezTo>
                  <a:pt x="5098" y="1165"/>
                  <a:pt x="4971" y="1173"/>
                  <a:pt x="4783" y="1176"/>
                </a:cubicBezTo>
                <a:cubicBezTo>
                  <a:pt x="4595" y="1179"/>
                  <a:pt x="4348" y="1176"/>
                  <a:pt x="4130" y="1176"/>
                </a:cubicBezTo>
                <a:lnTo>
                  <a:pt x="3261" y="882"/>
                </a:lnTo>
                <a:cubicBezTo>
                  <a:pt x="3188" y="1372"/>
                  <a:pt x="3116" y="1863"/>
                  <a:pt x="3043" y="2353"/>
                </a:cubicBezTo>
                <a:lnTo>
                  <a:pt x="1957" y="2941"/>
                </a:lnTo>
                <a:lnTo>
                  <a:pt x="1522" y="3529"/>
                </a:lnTo>
                <a:lnTo>
                  <a:pt x="870" y="3235"/>
                </a:lnTo>
                <a:lnTo>
                  <a:pt x="435" y="2941"/>
                </a:lnTo>
                <a:cubicBezTo>
                  <a:pt x="362" y="3529"/>
                  <a:pt x="290" y="4118"/>
                  <a:pt x="217" y="4706"/>
                </a:cubicBezTo>
                <a:cubicBezTo>
                  <a:pt x="145" y="5098"/>
                  <a:pt x="72" y="5490"/>
                  <a:pt x="0" y="5882"/>
                </a:cubicBezTo>
                <a:lnTo>
                  <a:pt x="0" y="7353"/>
                </a:lnTo>
                <a:lnTo>
                  <a:pt x="870" y="7941"/>
                </a:lnTo>
                <a:cubicBezTo>
                  <a:pt x="435" y="9706"/>
                  <a:pt x="559" y="9259"/>
                  <a:pt x="435" y="9706"/>
                </a:cubicBezTo>
                <a:cubicBezTo>
                  <a:pt x="311" y="10153"/>
                  <a:pt x="27" y="10425"/>
                  <a:pt x="124" y="10621"/>
                </a:cubicBezTo>
                <a:cubicBezTo>
                  <a:pt x="221" y="10817"/>
                  <a:pt x="794" y="10837"/>
                  <a:pt x="1017" y="10882"/>
                </a:cubicBezTo>
                <a:cubicBezTo>
                  <a:pt x="1240" y="10927"/>
                  <a:pt x="1315" y="10844"/>
                  <a:pt x="1460" y="10893"/>
                </a:cubicBezTo>
                <a:cubicBezTo>
                  <a:pt x="1605" y="10942"/>
                  <a:pt x="2180" y="11085"/>
                  <a:pt x="2676" y="10980"/>
                </a:cubicBezTo>
                <a:cubicBezTo>
                  <a:pt x="3172" y="10875"/>
                  <a:pt x="4096" y="10604"/>
                  <a:pt x="4434" y="10261"/>
                </a:cubicBezTo>
                <a:cubicBezTo>
                  <a:pt x="4772" y="9918"/>
                  <a:pt x="4517" y="9199"/>
                  <a:pt x="4703" y="8921"/>
                </a:cubicBezTo>
                <a:cubicBezTo>
                  <a:pt x="4889" y="8643"/>
                  <a:pt x="5182" y="8785"/>
                  <a:pt x="5548" y="8595"/>
                </a:cubicBezTo>
                <a:cubicBezTo>
                  <a:pt x="5914" y="8405"/>
                  <a:pt x="6666" y="8083"/>
                  <a:pt x="6899" y="7778"/>
                </a:cubicBezTo>
                <a:cubicBezTo>
                  <a:pt x="7133" y="7473"/>
                  <a:pt x="6892" y="6977"/>
                  <a:pt x="6949" y="6764"/>
                </a:cubicBezTo>
                <a:cubicBezTo>
                  <a:pt x="7006" y="6552"/>
                  <a:pt x="7127" y="6617"/>
                  <a:pt x="7239" y="6503"/>
                </a:cubicBezTo>
                <a:cubicBezTo>
                  <a:pt x="7351" y="6389"/>
                  <a:pt x="7449" y="6339"/>
                  <a:pt x="7621" y="6078"/>
                </a:cubicBezTo>
                <a:cubicBezTo>
                  <a:pt x="7793" y="5817"/>
                  <a:pt x="8142" y="5240"/>
                  <a:pt x="8271" y="4935"/>
                </a:cubicBezTo>
                <a:cubicBezTo>
                  <a:pt x="8400" y="4630"/>
                  <a:pt x="8303" y="4537"/>
                  <a:pt x="8395" y="4248"/>
                </a:cubicBezTo>
                <a:cubicBezTo>
                  <a:pt x="8487" y="3959"/>
                  <a:pt x="8811" y="3568"/>
                  <a:pt x="8825" y="3203"/>
                </a:cubicBezTo>
                <a:cubicBezTo>
                  <a:pt x="8839" y="2838"/>
                  <a:pt x="8282" y="2299"/>
                  <a:pt x="8478" y="2059"/>
                </a:cubicBezTo>
                <a:cubicBezTo>
                  <a:pt x="8674" y="1819"/>
                  <a:pt x="9493" y="1863"/>
                  <a:pt x="10000" y="1765"/>
                </a:cubicBezTo>
                <a:lnTo>
                  <a:pt x="9565" y="882"/>
                </a:lnTo>
                <a:lnTo>
                  <a:pt x="9226" y="329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71" name="Freeform 470"/>
          <p:cNvSpPr>
            <a:spLocks/>
          </p:cNvSpPr>
          <p:nvPr/>
        </p:nvSpPr>
        <p:spPr bwMode="auto">
          <a:xfrm>
            <a:off x="8699628" y="3917757"/>
            <a:ext cx="105389" cy="130622"/>
          </a:xfrm>
          <a:custGeom>
            <a:avLst/>
            <a:gdLst>
              <a:gd name="T0" fmla="*/ 2147483646 w 90"/>
              <a:gd name="T1" fmla="*/ 2147483646 h 78"/>
              <a:gd name="T2" fmla="*/ 2147483646 w 90"/>
              <a:gd name="T3" fmla="*/ 2147483646 h 78"/>
              <a:gd name="T4" fmla="*/ 2147483646 w 90"/>
              <a:gd name="T5" fmla="*/ 2147483646 h 78"/>
              <a:gd name="T6" fmla="*/ 2147483646 w 90"/>
              <a:gd name="T7" fmla="*/ 2147483646 h 78"/>
              <a:gd name="T8" fmla="*/ 2147483646 w 90"/>
              <a:gd name="T9" fmla="*/ 0 h 78"/>
              <a:gd name="T10" fmla="*/ 2147483646 w 90"/>
              <a:gd name="T11" fmla="*/ 0 h 78"/>
              <a:gd name="T12" fmla="*/ 2147483646 w 90"/>
              <a:gd name="T13" fmla="*/ 2147483646 h 78"/>
              <a:gd name="T14" fmla="*/ 0 w 90"/>
              <a:gd name="T15" fmla="*/ 2147483646 h 78"/>
              <a:gd name="T16" fmla="*/ 2147483646 w 90"/>
              <a:gd name="T17" fmla="*/ 2147483646 h 78"/>
              <a:gd name="T18" fmla="*/ 2147483646 w 90"/>
              <a:gd name="T19" fmla="*/ 2147483646 h 78"/>
              <a:gd name="T20" fmla="*/ 2147483646 w 90"/>
              <a:gd name="T21" fmla="*/ 2147483646 h 78"/>
              <a:gd name="T22" fmla="*/ 2147483646 w 90"/>
              <a:gd name="T23" fmla="*/ 2147483646 h 78"/>
              <a:gd name="T24" fmla="*/ 2147483646 w 90"/>
              <a:gd name="T25" fmla="*/ 2147483646 h 78"/>
              <a:gd name="T26" fmla="*/ 2147483646 w 90"/>
              <a:gd name="T27" fmla="*/ 2147483646 h 78"/>
              <a:gd name="T28" fmla="*/ 2147483646 w 90"/>
              <a:gd name="T29" fmla="*/ 2147483646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72" name="Freeform 471"/>
          <p:cNvSpPr>
            <a:spLocks/>
          </p:cNvSpPr>
          <p:nvPr/>
        </p:nvSpPr>
        <p:spPr bwMode="auto">
          <a:xfrm>
            <a:off x="8534867" y="3818307"/>
            <a:ext cx="200386" cy="112810"/>
          </a:xfrm>
          <a:custGeom>
            <a:avLst/>
            <a:gdLst>
              <a:gd name="T0" fmla="*/ 2147483646 w 10000"/>
              <a:gd name="T1" fmla="*/ 2147483646 h 11631"/>
              <a:gd name="T2" fmla="*/ 2147483646 w 10000"/>
              <a:gd name="T3" fmla="*/ 2094439447 h 11631"/>
              <a:gd name="T4" fmla="*/ 2147483646 w 10000"/>
              <a:gd name="T5" fmla="*/ 545154810 h 11631"/>
              <a:gd name="T6" fmla="*/ 2147483646 w 10000"/>
              <a:gd name="T7" fmla="*/ 0 h 11631"/>
              <a:gd name="T8" fmla="*/ 0 w 10000"/>
              <a:gd name="T9" fmla="*/ 2147483646 h 11631"/>
              <a:gd name="T10" fmla="*/ 2147483646 w 10000"/>
              <a:gd name="T11" fmla="*/ 2147483646 h 11631"/>
              <a:gd name="T12" fmla="*/ 2147483646 w 10000"/>
              <a:gd name="T13" fmla="*/ 2147483646 h 11631"/>
              <a:gd name="T14" fmla="*/ 2147483646 w 10000"/>
              <a:gd name="T15" fmla="*/ 2147483646 h 11631"/>
              <a:gd name="T16" fmla="*/ 2147483646 w 10000"/>
              <a:gd name="T17" fmla="*/ 2147483646 h 11631"/>
              <a:gd name="T18" fmla="*/ 2147483646 w 10000"/>
              <a:gd name="T19" fmla="*/ 2147483646 h 11631"/>
              <a:gd name="T20" fmla="*/ 2147483646 w 10000"/>
              <a:gd name="T21" fmla="*/ 2147483646 h 11631"/>
              <a:gd name="T22" fmla="*/ 2147483646 w 10000"/>
              <a:gd name="T23" fmla="*/ 2147483646 h 11631"/>
              <a:gd name="T24" fmla="*/ 2147483646 w 10000"/>
              <a:gd name="T25" fmla="*/ 2147483646 h 116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00" h="11631">
                <a:moveTo>
                  <a:pt x="7686" y="5391"/>
                </a:moveTo>
                <a:lnTo>
                  <a:pt x="5498" y="4472"/>
                </a:lnTo>
                <a:lnTo>
                  <a:pt x="2084" y="1164"/>
                </a:lnTo>
                <a:lnTo>
                  <a:pt x="886" y="0"/>
                </a:lnTo>
                <a:lnTo>
                  <a:pt x="0" y="4803"/>
                </a:lnTo>
                <a:lnTo>
                  <a:pt x="3459" y="9284"/>
                </a:lnTo>
                <a:lnTo>
                  <a:pt x="5903" y="10259"/>
                </a:lnTo>
                <a:lnTo>
                  <a:pt x="8016" y="11631"/>
                </a:lnTo>
                <a:lnTo>
                  <a:pt x="8676" y="8710"/>
                </a:lnTo>
                <a:lnTo>
                  <a:pt x="10000" y="8128"/>
                </a:lnTo>
                <a:lnTo>
                  <a:pt x="8915" y="6759"/>
                </a:lnTo>
                <a:lnTo>
                  <a:pt x="8310" y="6622"/>
                </a:lnTo>
                <a:cubicBezTo>
                  <a:pt x="8207" y="6039"/>
                  <a:pt x="7790" y="5973"/>
                  <a:pt x="7686" y="5391"/>
                </a:cubicBez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73" name="Freeform 472"/>
          <p:cNvSpPr>
            <a:spLocks/>
          </p:cNvSpPr>
          <p:nvPr/>
        </p:nvSpPr>
        <p:spPr bwMode="auto">
          <a:xfrm>
            <a:off x="8859937" y="3944476"/>
            <a:ext cx="218199" cy="458662"/>
          </a:xfrm>
          <a:custGeom>
            <a:avLst/>
            <a:gdLst>
              <a:gd name="T0" fmla="*/ 1296617862 w 11115"/>
              <a:gd name="T1" fmla="*/ 0 h 10000"/>
              <a:gd name="T2" fmla="*/ 1014318022 w 11115"/>
              <a:gd name="T3" fmla="*/ 2147483646 h 10000"/>
              <a:gd name="T4" fmla="*/ 876662132 w 11115"/>
              <a:gd name="T5" fmla="*/ 2147483646 h 10000"/>
              <a:gd name="T6" fmla="*/ 833108975 w 11115"/>
              <a:gd name="T7" fmla="*/ 2147483646 h 10000"/>
              <a:gd name="T8" fmla="*/ 359688197 w 11115"/>
              <a:gd name="T9" fmla="*/ 2147483646 h 10000"/>
              <a:gd name="T10" fmla="*/ 70188704 w 11115"/>
              <a:gd name="T11" fmla="*/ 2147483646 h 10000"/>
              <a:gd name="T12" fmla="*/ 0 w 11115"/>
              <a:gd name="T13" fmla="*/ 2147483646 h 10000"/>
              <a:gd name="T14" fmla="*/ 479454939 w 11115"/>
              <a:gd name="T15" fmla="*/ 2147483646 h 10000"/>
              <a:gd name="T16" fmla="*/ 371738000 w 11115"/>
              <a:gd name="T17" fmla="*/ 2147483646 h 10000"/>
              <a:gd name="T18" fmla="*/ 923713488 w 11115"/>
              <a:gd name="T19" fmla="*/ 2147483646 h 10000"/>
              <a:gd name="T20" fmla="*/ 1240431715 w 11115"/>
              <a:gd name="T21" fmla="*/ 2147483646 h 10000"/>
              <a:gd name="T22" fmla="*/ 1064090476 w 11115"/>
              <a:gd name="T23" fmla="*/ 2147483646 h 10000"/>
              <a:gd name="T24" fmla="*/ 1180552953 w 11115"/>
              <a:gd name="T25" fmla="*/ 2147483646 h 10000"/>
              <a:gd name="T26" fmla="*/ 1299347758 w 11115"/>
              <a:gd name="T27" fmla="*/ 2147483646 h 10000"/>
              <a:gd name="T28" fmla="*/ 1436411642 w 11115"/>
              <a:gd name="T29" fmla="*/ 2147483646 h 10000"/>
              <a:gd name="T30" fmla="*/ 1469080908 w 11115"/>
              <a:gd name="T31" fmla="*/ 2147483646 h 10000"/>
              <a:gd name="T32" fmla="*/ 1751186353 w 11115"/>
              <a:gd name="T33" fmla="*/ 2147483646 h 10000"/>
              <a:gd name="T34" fmla="*/ 1628893350 w 11115"/>
              <a:gd name="T35" fmla="*/ 2147483646 h 10000"/>
              <a:gd name="T36" fmla="*/ 1429609158 w 11115"/>
              <a:gd name="T37" fmla="*/ 2147483646 h 10000"/>
              <a:gd name="T38" fmla="*/ 1529154066 w 11115"/>
              <a:gd name="T39" fmla="*/ 2147483646 h 10000"/>
              <a:gd name="T40" fmla="*/ 1512430411 w 11115"/>
              <a:gd name="T41" fmla="*/ 2147483646 h 10000"/>
              <a:gd name="T42" fmla="*/ 1246845408 w 11115"/>
              <a:gd name="T43" fmla="*/ 2147483646 h 10000"/>
              <a:gd name="T44" fmla="*/ 1379642749 w 11115"/>
              <a:gd name="T45" fmla="*/ 2147483646 h 10000"/>
              <a:gd name="T46" fmla="*/ 1539065958 w 11115"/>
              <a:gd name="T47" fmla="*/ 2147483646 h 10000"/>
              <a:gd name="T48" fmla="*/ 1883011737 w 11115"/>
              <a:gd name="T49" fmla="*/ 2147483646 h 10000"/>
              <a:gd name="T50" fmla="*/ 2007831422 w 11115"/>
              <a:gd name="T51" fmla="*/ 2147483646 h 10000"/>
              <a:gd name="T52" fmla="*/ 2147483646 w 11115"/>
              <a:gd name="T53" fmla="*/ 2147483646 h 10000"/>
              <a:gd name="T54" fmla="*/ 1877560763 w 11115"/>
              <a:gd name="T55" fmla="*/ 2147483646 h 10000"/>
              <a:gd name="T56" fmla="*/ 1862207137 w 11115"/>
              <a:gd name="T57" fmla="*/ 2147483646 h 10000"/>
              <a:gd name="T58" fmla="*/ 1728437817 w 11115"/>
              <a:gd name="T59" fmla="*/ 2147483646 h 10000"/>
              <a:gd name="T60" fmla="*/ 1716582389 w 11115"/>
              <a:gd name="T61" fmla="*/ 2147483646 h 10000"/>
              <a:gd name="T62" fmla="*/ 1512236456 w 11115"/>
              <a:gd name="T63" fmla="*/ 2147483646 h 10000"/>
              <a:gd name="T64" fmla="*/ 1444574434 w 11115"/>
              <a:gd name="T65" fmla="*/ 2147483646 h 10000"/>
              <a:gd name="T66" fmla="*/ 1379642749 w 11115"/>
              <a:gd name="T67" fmla="*/ 2147483646 h 10000"/>
              <a:gd name="T68" fmla="*/ 1529154066 w 11115"/>
              <a:gd name="T69" fmla="*/ 2147483646 h 10000"/>
              <a:gd name="T70" fmla="*/ 1529154066 w 11115"/>
              <a:gd name="T71" fmla="*/ 2147483646 h 10000"/>
              <a:gd name="T72" fmla="*/ 1296617862 w 11115"/>
              <a:gd name="T73" fmla="*/ 0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1115" h="10000">
                <a:moveTo>
                  <a:pt x="6669" y="0"/>
                </a:moveTo>
                <a:lnTo>
                  <a:pt x="5217" y="627"/>
                </a:lnTo>
                <a:lnTo>
                  <a:pt x="4509" y="795"/>
                </a:lnTo>
                <a:lnTo>
                  <a:pt x="4285" y="602"/>
                </a:lnTo>
                <a:lnTo>
                  <a:pt x="1850" y="1511"/>
                </a:lnTo>
                <a:lnTo>
                  <a:pt x="361" y="2700"/>
                </a:lnTo>
                <a:lnTo>
                  <a:pt x="0" y="3527"/>
                </a:lnTo>
                <a:lnTo>
                  <a:pt x="2466" y="5401"/>
                </a:lnTo>
                <a:lnTo>
                  <a:pt x="1912" y="6416"/>
                </a:lnTo>
                <a:cubicBezTo>
                  <a:pt x="2658" y="6304"/>
                  <a:pt x="4006" y="6725"/>
                  <a:pt x="4751" y="6612"/>
                </a:cubicBezTo>
                <a:lnTo>
                  <a:pt x="6380" y="6578"/>
                </a:lnTo>
                <a:lnTo>
                  <a:pt x="5473" y="5791"/>
                </a:lnTo>
                <a:lnTo>
                  <a:pt x="6072" y="6005"/>
                </a:lnTo>
                <a:lnTo>
                  <a:pt x="6683" y="7153"/>
                </a:lnTo>
                <a:lnTo>
                  <a:pt x="7388" y="8015"/>
                </a:lnTo>
                <a:cubicBezTo>
                  <a:pt x="7359" y="8285"/>
                  <a:pt x="7584" y="9729"/>
                  <a:pt x="7556" y="10000"/>
                </a:cubicBezTo>
                <a:lnTo>
                  <a:pt x="9007" y="8884"/>
                </a:lnTo>
                <a:lnTo>
                  <a:pt x="8378" y="6935"/>
                </a:lnTo>
                <a:lnTo>
                  <a:pt x="7353" y="6381"/>
                </a:lnTo>
                <a:lnTo>
                  <a:pt x="7865" y="5938"/>
                </a:lnTo>
                <a:cubicBezTo>
                  <a:pt x="7836" y="5815"/>
                  <a:pt x="7808" y="5693"/>
                  <a:pt x="7779" y="5570"/>
                </a:cubicBezTo>
                <a:lnTo>
                  <a:pt x="6413" y="4795"/>
                </a:lnTo>
                <a:lnTo>
                  <a:pt x="7096" y="4205"/>
                </a:lnTo>
                <a:lnTo>
                  <a:pt x="7916" y="4196"/>
                </a:lnTo>
                <a:lnTo>
                  <a:pt x="9685" y="3821"/>
                </a:lnTo>
                <a:cubicBezTo>
                  <a:pt x="9793" y="3687"/>
                  <a:pt x="10219" y="3634"/>
                  <a:pt x="10327" y="3500"/>
                </a:cubicBezTo>
                <a:lnTo>
                  <a:pt x="11115" y="3002"/>
                </a:lnTo>
                <a:lnTo>
                  <a:pt x="9657" y="3072"/>
                </a:lnTo>
                <a:cubicBezTo>
                  <a:pt x="9631" y="3012"/>
                  <a:pt x="9604" y="2953"/>
                  <a:pt x="9578" y="2893"/>
                </a:cubicBezTo>
                <a:lnTo>
                  <a:pt x="8890" y="2693"/>
                </a:lnTo>
                <a:cubicBezTo>
                  <a:pt x="8870" y="2548"/>
                  <a:pt x="8849" y="2402"/>
                  <a:pt x="8829" y="2257"/>
                </a:cubicBezTo>
                <a:lnTo>
                  <a:pt x="7778" y="1711"/>
                </a:lnTo>
                <a:lnTo>
                  <a:pt x="7430" y="1763"/>
                </a:lnTo>
                <a:lnTo>
                  <a:pt x="7096" y="1550"/>
                </a:lnTo>
                <a:lnTo>
                  <a:pt x="7865" y="1254"/>
                </a:lnTo>
                <a:lnTo>
                  <a:pt x="7865" y="480"/>
                </a:lnTo>
                <a:lnTo>
                  <a:pt x="6669" y="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74" name="Freeform 473"/>
          <p:cNvSpPr>
            <a:spLocks/>
          </p:cNvSpPr>
          <p:nvPr/>
        </p:nvSpPr>
        <p:spPr bwMode="auto">
          <a:xfrm>
            <a:off x="8759002" y="3898462"/>
            <a:ext cx="83123" cy="46014"/>
          </a:xfrm>
          <a:custGeom>
            <a:avLst/>
            <a:gdLst>
              <a:gd name="T0" fmla="*/ 0 w 348468"/>
              <a:gd name="T1" fmla="*/ 595 h 191264"/>
              <a:gd name="T2" fmla="*/ 432 w 348468"/>
              <a:gd name="T3" fmla="*/ 836 h 191264"/>
              <a:gd name="T4" fmla="*/ 687 w 348468"/>
              <a:gd name="T5" fmla="*/ 710 h 191264"/>
              <a:gd name="T6" fmla="*/ 920 w 348468"/>
              <a:gd name="T7" fmla="*/ 824 h 191264"/>
              <a:gd name="T8" fmla="*/ 1375 w 348468"/>
              <a:gd name="T9" fmla="*/ 733 h 191264"/>
              <a:gd name="T10" fmla="*/ 1475 w 348468"/>
              <a:gd name="T11" fmla="*/ 458 h 191264"/>
              <a:gd name="T12" fmla="*/ 1075 w 348468"/>
              <a:gd name="T13" fmla="*/ 23 h 191264"/>
              <a:gd name="T14" fmla="*/ 709 w 348468"/>
              <a:gd name="T15" fmla="*/ 92 h 191264"/>
              <a:gd name="T16" fmla="*/ 488 w 348468"/>
              <a:gd name="T17" fmla="*/ 0 h 191264"/>
              <a:gd name="T18" fmla="*/ 122 w 348468"/>
              <a:gd name="T19" fmla="*/ 321 h 191264"/>
              <a:gd name="T20" fmla="*/ 0 w 348468"/>
              <a:gd name="T21" fmla="*/ 595 h 191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8468" h="191264">
                <a:moveTo>
                  <a:pt x="0" y="136243"/>
                </a:moveTo>
                <a:lnTo>
                  <a:pt x="102182" y="191264"/>
                </a:lnTo>
                <a:lnTo>
                  <a:pt x="162443" y="162443"/>
                </a:lnTo>
                <a:lnTo>
                  <a:pt x="217465" y="188644"/>
                </a:lnTo>
                <a:lnTo>
                  <a:pt x="324887" y="167683"/>
                </a:lnTo>
                <a:lnTo>
                  <a:pt x="348468" y="104802"/>
                </a:lnTo>
                <a:lnTo>
                  <a:pt x="254145" y="5240"/>
                </a:lnTo>
                <a:lnTo>
                  <a:pt x="167684" y="20960"/>
                </a:lnTo>
                <a:lnTo>
                  <a:pt x="115282" y="0"/>
                </a:lnTo>
                <a:lnTo>
                  <a:pt x="28821" y="73361"/>
                </a:lnTo>
                <a:lnTo>
                  <a:pt x="0" y="136243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75" name="Freeform 474"/>
          <p:cNvSpPr>
            <a:spLocks/>
          </p:cNvSpPr>
          <p:nvPr/>
        </p:nvSpPr>
        <p:spPr bwMode="auto">
          <a:xfrm>
            <a:off x="9072199" y="4483293"/>
            <a:ext cx="120231" cy="138043"/>
          </a:xfrm>
          <a:custGeom>
            <a:avLst/>
            <a:gdLst>
              <a:gd name="T0" fmla="*/ 0 w 675"/>
              <a:gd name="T1" fmla="*/ 2147483646 h 773"/>
              <a:gd name="T2" fmla="*/ 2147483646 w 675"/>
              <a:gd name="T3" fmla="*/ 2147483646 h 773"/>
              <a:gd name="T4" fmla="*/ 2147483646 w 675"/>
              <a:gd name="T5" fmla="*/ 2147483646 h 773"/>
              <a:gd name="T6" fmla="*/ 2147483646 w 675"/>
              <a:gd name="T7" fmla="*/ 2147483646 h 773"/>
              <a:gd name="T8" fmla="*/ 2147483646 w 675"/>
              <a:gd name="T9" fmla="*/ 2147483646 h 773"/>
              <a:gd name="T10" fmla="*/ 2147483646 w 675"/>
              <a:gd name="T11" fmla="*/ 2147483646 h 773"/>
              <a:gd name="T12" fmla="*/ 2147483646 w 675"/>
              <a:gd name="T13" fmla="*/ 2147483646 h 773"/>
              <a:gd name="T14" fmla="*/ 2147483646 w 675"/>
              <a:gd name="T15" fmla="*/ 2147483646 h 773"/>
              <a:gd name="T16" fmla="*/ 2147483646 w 675"/>
              <a:gd name="T17" fmla="*/ 2147483646 h 773"/>
              <a:gd name="T18" fmla="*/ 2147483646 w 675"/>
              <a:gd name="T19" fmla="*/ 2147483646 h 773"/>
              <a:gd name="T20" fmla="*/ 2147483646 w 675"/>
              <a:gd name="T21" fmla="*/ 2147483646 h 773"/>
              <a:gd name="T22" fmla="*/ 2147483646 w 675"/>
              <a:gd name="T23" fmla="*/ 2147483646 h 773"/>
              <a:gd name="T24" fmla="*/ 2147483646 w 675"/>
              <a:gd name="T25" fmla="*/ 2147483646 h 773"/>
              <a:gd name="T26" fmla="*/ 2147483646 w 675"/>
              <a:gd name="T27" fmla="*/ 0 h 773"/>
              <a:gd name="T28" fmla="*/ 0 w 675"/>
              <a:gd name="T29" fmla="*/ 2147483646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76" name="Freeform 475"/>
          <p:cNvSpPr>
            <a:spLocks/>
          </p:cNvSpPr>
          <p:nvPr/>
        </p:nvSpPr>
        <p:spPr bwMode="auto">
          <a:xfrm>
            <a:off x="9104854" y="4055802"/>
            <a:ext cx="187027" cy="368117"/>
          </a:xfrm>
          <a:custGeom>
            <a:avLst/>
            <a:gdLst>
              <a:gd name="T0" fmla="*/ 2147483646 w 138"/>
              <a:gd name="T1" fmla="*/ 0 h 271"/>
              <a:gd name="T2" fmla="*/ 2147483646 w 138"/>
              <a:gd name="T3" fmla="*/ 0 h 271"/>
              <a:gd name="T4" fmla="*/ 0 w 138"/>
              <a:gd name="T5" fmla="*/ 2147483646 h 271"/>
              <a:gd name="T6" fmla="*/ 2147483646 w 138"/>
              <a:gd name="T7" fmla="*/ 2147483646 h 271"/>
              <a:gd name="T8" fmla="*/ 2147483646 w 138"/>
              <a:gd name="T9" fmla="*/ 2147483646 h 271"/>
              <a:gd name="T10" fmla="*/ 2147483646 w 138"/>
              <a:gd name="T11" fmla="*/ 2147483646 h 271"/>
              <a:gd name="T12" fmla="*/ 2147483646 w 138"/>
              <a:gd name="T13" fmla="*/ 2147483646 h 271"/>
              <a:gd name="T14" fmla="*/ 2147483646 w 138"/>
              <a:gd name="T15" fmla="*/ 2147483646 h 271"/>
              <a:gd name="T16" fmla="*/ 2147483646 w 138"/>
              <a:gd name="T17" fmla="*/ 2147483646 h 271"/>
              <a:gd name="T18" fmla="*/ 2147483646 w 138"/>
              <a:gd name="T19" fmla="*/ 2147483646 h 271"/>
              <a:gd name="T20" fmla="*/ 2147483646 w 138"/>
              <a:gd name="T21" fmla="*/ 2147483646 h 271"/>
              <a:gd name="T22" fmla="*/ 2147483646 w 138"/>
              <a:gd name="T23" fmla="*/ 2147483646 h 271"/>
              <a:gd name="T24" fmla="*/ 2147483646 w 138"/>
              <a:gd name="T25" fmla="*/ 2147483646 h 271"/>
              <a:gd name="T26" fmla="*/ 2147483646 w 138"/>
              <a:gd name="T27" fmla="*/ 2147483646 h 271"/>
              <a:gd name="T28" fmla="*/ 2147483646 w 138"/>
              <a:gd name="T29" fmla="*/ 2147483646 h 271"/>
              <a:gd name="T30" fmla="*/ 2147483646 w 138"/>
              <a:gd name="T31" fmla="*/ 2147483646 h 271"/>
              <a:gd name="T32" fmla="*/ 2147483646 w 138"/>
              <a:gd name="T33" fmla="*/ 2147483646 h 271"/>
              <a:gd name="T34" fmla="*/ 2147483646 w 138"/>
              <a:gd name="T35" fmla="*/ 2147483646 h 271"/>
              <a:gd name="T36" fmla="*/ 2147483646 w 138"/>
              <a:gd name="T37" fmla="*/ 2147483646 h 271"/>
              <a:gd name="T38" fmla="*/ 2147483646 w 138"/>
              <a:gd name="T39" fmla="*/ 2147483646 h 271"/>
              <a:gd name="T40" fmla="*/ 2147483646 w 138"/>
              <a:gd name="T41" fmla="*/ 2147483646 h 271"/>
              <a:gd name="T42" fmla="*/ 2147483646 w 138"/>
              <a:gd name="T43" fmla="*/ 2147483646 h 271"/>
              <a:gd name="T44" fmla="*/ 2147483646 w 138"/>
              <a:gd name="T45" fmla="*/ 2147483646 h 271"/>
              <a:gd name="T46" fmla="*/ 2147483646 w 138"/>
              <a:gd name="T47" fmla="*/ 2147483646 h 271"/>
              <a:gd name="T48" fmla="*/ 2147483646 w 138"/>
              <a:gd name="T49" fmla="*/ 2147483646 h 271"/>
              <a:gd name="T50" fmla="*/ 2147483646 w 138"/>
              <a:gd name="T51" fmla="*/ 2147483646 h 271"/>
              <a:gd name="T52" fmla="*/ 2147483646 w 138"/>
              <a:gd name="T53" fmla="*/ 2147483646 h 271"/>
              <a:gd name="T54" fmla="*/ 2147483646 w 138"/>
              <a:gd name="T55" fmla="*/ 2147483646 h 271"/>
              <a:gd name="T56" fmla="*/ 2147483646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77" name="Freeform 476"/>
          <p:cNvSpPr>
            <a:spLocks/>
          </p:cNvSpPr>
          <p:nvPr/>
        </p:nvSpPr>
        <p:spPr bwMode="auto">
          <a:xfrm>
            <a:off x="9046965" y="4079551"/>
            <a:ext cx="197418" cy="215229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0 h 10000"/>
              <a:gd name="T20" fmla="*/ 2147483646 w 10000"/>
              <a:gd name="T21" fmla="*/ 0 h 10000"/>
              <a:gd name="T22" fmla="*/ 2147483646 w 10000"/>
              <a:gd name="T23" fmla="*/ 2147483646 h 10000"/>
              <a:gd name="T24" fmla="*/ 0 w 10000"/>
              <a:gd name="T25" fmla="*/ 2147483646 h 10000"/>
              <a:gd name="T26" fmla="*/ 1649038812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8672" y="9830"/>
                </a:moveTo>
                <a:lnTo>
                  <a:pt x="10000" y="10000"/>
                </a:lnTo>
                <a:lnTo>
                  <a:pt x="10000" y="7948"/>
                </a:lnTo>
                <a:lnTo>
                  <a:pt x="8696" y="6754"/>
                </a:lnTo>
                <a:lnTo>
                  <a:pt x="6957" y="4769"/>
                </a:lnTo>
                <a:lnTo>
                  <a:pt x="5652" y="3176"/>
                </a:lnTo>
                <a:lnTo>
                  <a:pt x="6087" y="2384"/>
                </a:lnTo>
                <a:lnTo>
                  <a:pt x="5652" y="1590"/>
                </a:lnTo>
                <a:lnTo>
                  <a:pt x="4348" y="1191"/>
                </a:lnTo>
                <a:lnTo>
                  <a:pt x="3478" y="0"/>
                </a:lnTo>
                <a:lnTo>
                  <a:pt x="3043" y="0"/>
                </a:lnTo>
                <a:lnTo>
                  <a:pt x="870" y="396"/>
                </a:lnTo>
                <a:lnTo>
                  <a:pt x="0" y="1590"/>
                </a:lnTo>
                <a:lnTo>
                  <a:pt x="435" y="2384"/>
                </a:lnTo>
                <a:lnTo>
                  <a:pt x="870" y="4769"/>
                </a:lnTo>
                <a:lnTo>
                  <a:pt x="3913" y="4769"/>
                </a:lnTo>
                <a:lnTo>
                  <a:pt x="5217" y="5165"/>
                </a:lnTo>
                <a:lnTo>
                  <a:pt x="7391" y="8344"/>
                </a:lnTo>
                <a:lnTo>
                  <a:pt x="6957" y="9602"/>
                </a:lnTo>
                <a:lnTo>
                  <a:pt x="8672" y="983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78" name="Freeform 477"/>
          <p:cNvSpPr>
            <a:spLocks/>
          </p:cNvSpPr>
          <p:nvPr/>
        </p:nvSpPr>
        <p:spPr bwMode="auto">
          <a:xfrm>
            <a:off x="8861422" y="3950413"/>
            <a:ext cx="252338" cy="458662"/>
          </a:xfrm>
          <a:custGeom>
            <a:avLst/>
            <a:gdLst>
              <a:gd name="T0" fmla="*/ 1293612372 w 12864"/>
              <a:gd name="T1" fmla="*/ 0 h 10000"/>
              <a:gd name="T2" fmla="*/ 1011967180 w 12864"/>
              <a:gd name="T3" fmla="*/ 2147483646 h 10000"/>
              <a:gd name="T4" fmla="*/ 874630155 w 12864"/>
              <a:gd name="T5" fmla="*/ 2147483646 h 10000"/>
              <a:gd name="T6" fmla="*/ 831178203 w 12864"/>
              <a:gd name="T7" fmla="*/ 2147483646 h 10000"/>
              <a:gd name="T8" fmla="*/ 358854491 w 12864"/>
              <a:gd name="T9" fmla="*/ 2147483646 h 10000"/>
              <a:gd name="T10" fmla="*/ 70025639 w 12864"/>
              <a:gd name="T11" fmla="*/ 2147483646 h 10000"/>
              <a:gd name="T12" fmla="*/ 0 w 12864"/>
              <a:gd name="T13" fmla="*/ 2147483646 h 10000"/>
              <a:gd name="T14" fmla="*/ 478343703 w 12864"/>
              <a:gd name="T15" fmla="*/ 2147483646 h 10000"/>
              <a:gd name="T16" fmla="*/ 370876432 w 12864"/>
              <a:gd name="T17" fmla="*/ 2147483646 h 10000"/>
              <a:gd name="T18" fmla="*/ 921572691 w 12864"/>
              <a:gd name="T19" fmla="*/ 2147483646 h 10000"/>
              <a:gd name="T20" fmla="*/ 1237556645 w 12864"/>
              <a:gd name="T21" fmla="*/ 2147483646 h 10000"/>
              <a:gd name="T22" fmla="*/ 1061624411 w 12864"/>
              <a:gd name="T23" fmla="*/ 2147483646 h 10000"/>
              <a:gd name="T24" fmla="*/ 1177817116 w 12864"/>
              <a:gd name="T25" fmla="*/ 2147483646 h 10000"/>
              <a:gd name="T26" fmla="*/ 1296336297 w 12864"/>
              <a:gd name="T27" fmla="*/ 2147483646 h 10000"/>
              <a:gd name="T28" fmla="*/ 1433082236 w 12864"/>
              <a:gd name="T29" fmla="*/ 2147483646 h 10000"/>
              <a:gd name="T30" fmla="*/ 1465667125 w 12864"/>
              <a:gd name="T31" fmla="*/ 2147483646 h 10000"/>
              <a:gd name="T32" fmla="*/ 1747127470 w 12864"/>
              <a:gd name="T33" fmla="*/ 2147483646 h 10000"/>
              <a:gd name="T34" fmla="*/ 1625118103 w 12864"/>
              <a:gd name="T35" fmla="*/ 2147483646 h 10000"/>
              <a:gd name="T36" fmla="*/ 1426296004 w 12864"/>
              <a:gd name="T37" fmla="*/ 2147483646 h 10000"/>
              <a:gd name="T38" fmla="*/ 1525610004 w 12864"/>
              <a:gd name="T39" fmla="*/ 2147483646 h 10000"/>
              <a:gd name="T40" fmla="*/ 1508925419 w 12864"/>
              <a:gd name="T41" fmla="*/ 2147483646 h 10000"/>
              <a:gd name="T42" fmla="*/ 1243955582 w 12864"/>
              <a:gd name="T43" fmla="*/ 2147483646 h 10000"/>
              <a:gd name="T44" fmla="*/ 1376445116 w 12864"/>
              <a:gd name="T45" fmla="*/ 2147483646 h 10000"/>
              <a:gd name="T46" fmla="*/ 1535499106 w 12864"/>
              <a:gd name="T47" fmla="*/ 2147483646 h 10000"/>
              <a:gd name="T48" fmla="*/ 1878647414 w 12864"/>
              <a:gd name="T49" fmla="*/ 2147483646 h 10000"/>
              <a:gd name="T50" fmla="*/ 2003177775 w 12864"/>
              <a:gd name="T51" fmla="*/ 2147483646 h 10000"/>
              <a:gd name="T52" fmla="*/ 2147483646 w 12864"/>
              <a:gd name="T53" fmla="*/ 2147483646 h 10000"/>
              <a:gd name="T54" fmla="*/ 2147483646 w 12864"/>
              <a:gd name="T55" fmla="*/ 2147483646 h 10000"/>
              <a:gd name="T56" fmla="*/ 2147483646 w 12864"/>
              <a:gd name="T57" fmla="*/ 2147483646 h 10000"/>
              <a:gd name="T58" fmla="*/ 2143802098 w 12864"/>
              <a:gd name="T59" fmla="*/ 2147483646 h 10000"/>
              <a:gd name="T60" fmla="*/ 1844502730 w 12864"/>
              <a:gd name="T61" fmla="*/ 2147483646 h 10000"/>
              <a:gd name="T62" fmla="*/ 1508731320 w 12864"/>
              <a:gd name="T63" fmla="*/ 2147483646 h 10000"/>
              <a:gd name="T64" fmla="*/ 1441226277 w 12864"/>
              <a:gd name="T65" fmla="*/ 2147483646 h 10000"/>
              <a:gd name="T66" fmla="*/ 1376445116 w 12864"/>
              <a:gd name="T67" fmla="*/ 2147483646 h 10000"/>
              <a:gd name="T68" fmla="*/ 1525610004 w 12864"/>
              <a:gd name="T69" fmla="*/ 2147483646 h 10000"/>
              <a:gd name="T70" fmla="*/ 1525610004 w 12864"/>
              <a:gd name="T71" fmla="*/ 2147483646 h 10000"/>
              <a:gd name="T72" fmla="*/ 1293612372 w 12864"/>
              <a:gd name="T73" fmla="*/ 0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864" h="10000">
                <a:moveTo>
                  <a:pt x="6669" y="0"/>
                </a:moveTo>
                <a:lnTo>
                  <a:pt x="5217" y="627"/>
                </a:lnTo>
                <a:lnTo>
                  <a:pt x="4509" y="795"/>
                </a:lnTo>
                <a:lnTo>
                  <a:pt x="4285" y="602"/>
                </a:lnTo>
                <a:lnTo>
                  <a:pt x="1850" y="1511"/>
                </a:lnTo>
                <a:lnTo>
                  <a:pt x="361" y="2700"/>
                </a:lnTo>
                <a:lnTo>
                  <a:pt x="0" y="3527"/>
                </a:lnTo>
                <a:lnTo>
                  <a:pt x="2466" y="5401"/>
                </a:lnTo>
                <a:lnTo>
                  <a:pt x="1912" y="6416"/>
                </a:lnTo>
                <a:cubicBezTo>
                  <a:pt x="2658" y="6304"/>
                  <a:pt x="4006" y="6725"/>
                  <a:pt x="4751" y="6612"/>
                </a:cubicBezTo>
                <a:lnTo>
                  <a:pt x="6380" y="6578"/>
                </a:lnTo>
                <a:lnTo>
                  <a:pt x="5473" y="5791"/>
                </a:lnTo>
                <a:lnTo>
                  <a:pt x="6072" y="6005"/>
                </a:lnTo>
                <a:lnTo>
                  <a:pt x="6683" y="7153"/>
                </a:lnTo>
                <a:lnTo>
                  <a:pt x="7388" y="8015"/>
                </a:lnTo>
                <a:cubicBezTo>
                  <a:pt x="7359" y="8285"/>
                  <a:pt x="7584" y="9729"/>
                  <a:pt x="7556" y="10000"/>
                </a:cubicBezTo>
                <a:lnTo>
                  <a:pt x="9007" y="8884"/>
                </a:lnTo>
                <a:lnTo>
                  <a:pt x="8378" y="6935"/>
                </a:lnTo>
                <a:lnTo>
                  <a:pt x="7353" y="6381"/>
                </a:lnTo>
                <a:lnTo>
                  <a:pt x="7865" y="5938"/>
                </a:lnTo>
                <a:cubicBezTo>
                  <a:pt x="7836" y="5815"/>
                  <a:pt x="7808" y="5693"/>
                  <a:pt x="7779" y="5570"/>
                </a:cubicBezTo>
                <a:lnTo>
                  <a:pt x="6413" y="4795"/>
                </a:lnTo>
                <a:lnTo>
                  <a:pt x="7096" y="4205"/>
                </a:lnTo>
                <a:lnTo>
                  <a:pt x="7916" y="4196"/>
                </a:lnTo>
                <a:lnTo>
                  <a:pt x="9685" y="3821"/>
                </a:lnTo>
                <a:cubicBezTo>
                  <a:pt x="9793" y="3687"/>
                  <a:pt x="10219" y="3634"/>
                  <a:pt x="10327" y="3500"/>
                </a:cubicBezTo>
                <a:lnTo>
                  <a:pt x="11115" y="3002"/>
                </a:lnTo>
                <a:cubicBezTo>
                  <a:pt x="11093" y="2923"/>
                  <a:pt x="12886" y="2990"/>
                  <a:pt x="12864" y="2911"/>
                </a:cubicBezTo>
                <a:lnTo>
                  <a:pt x="12264" y="2052"/>
                </a:lnTo>
                <a:cubicBezTo>
                  <a:pt x="12238" y="1992"/>
                  <a:pt x="11078" y="1787"/>
                  <a:pt x="11052" y="1727"/>
                </a:cubicBezTo>
                <a:cubicBezTo>
                  <a:pt x="11067" y="1385"/>
                  <a:pt x="9494" y="1967"/>
                  <a:pt x="9509" y="1625"/>
                </a:cubicBezTo>
                <a:lnTo>
                  <a:pt x="7778" y="1711"/>
                </a:lnTo>
                <a:lnTo>
                  <a:pt x="7430" y="1763"/>
                </a:lnTo>
                <a:lnTo>
                  <a:pt x="7096" y="1550"/>
                </a:lnTo>
                <a:lnTo>
                  <a:pt x="7865" y="1254"/>
                </a:lnTo>
                <a:lnTo>
                  <a:pt x="7865" y="480"/>
                </a:lnTo>
                <a:lnTo>
                  <a:pt x="6669" y="0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79" name="Freeform 478"/>
          <p:cNvSpPr>
            <a:spLocks/>
          </p:cNvSpPr>
          <p:nvPr/>
        </p:nvSpPr>
        <p:spPr bwMode="auto">
          <a:xfrm>
            <a:off x="9106338" y="4281422"/>
            <a:ext cx="138044" cy="109841"/>
          </a:xfrm>
          <a:custGeom>
            <a:avLst/>
            <a:gdLst>
              <a:gd name="T0" fmla="*/ 2147483646 w 10000"/>
              <a:gd name="T1" fmla="*/ 495727010 h 6448"/>
              <a:gd name="T2" fmla="*/ 2147483646 w 10000"/>
              <a:gd name="T3" fmla="*/ 274643943 h 6448"/>
              <a:gd name="T4" fmla="*/ 2147483646 w 10000"/>
              <a:gd name="T5" fmla="*/ 0 h 6448"/>
              <a:gd name="T6" fmla="*/ 1183506868 w 10000"/>
              <a:gd name="T7" fmla="*/ 914091121 h 6448"/>
              <a:gd name="T8" fmla="*/ 0 w 10000"/>
              <a:gd name="T9" fmla="*/ 2147483646 h 6448"/>
              <a:gd name="T10" fmla="*/ 0 w 10000"/>
              <a:gd name="T11" fmla="*/ 2147483646 h 6448"/>
              <a:gd name="T12" fmla="*/ 1972543557 w 10000"/>
              <a:gd name="T13" fmla="*/ 2147483646 h 6448"/>
              <a:gd name="T14" fmla="*/ 2147483646 w 10000"/>
              <a:gd name="T15" fmla="*/ 2147483646 h 6448"/>
              <a:gd name="T16" fmla="*/ 2147483646 w 10000"/>
              <a:gd name="T17" fmla="*/ 2147483646 h 6448"/>
              <a:gd name="T18" fmla="*/ 2147483646 w 10000"/>
              <a:gd name="T19" fmla="*/ 2147483646 h 6448"/>
              <a:gd name="T20" fmla="*/ 2147483646 w 10000"/>
              <a:gd name="T21" fmla="*/ 2147483646 h 6448"/>
              <a:gd name="T22" fmla="*/ 2147483646 w 10000"/>
              <a:gd name="T23" fmla="*/ 2147483646 h 6448"/>
              <a:gd name="T24" fmla="*/ 2147483646 w 10000"/>
              <a:gd name="T25" fmla="*/ 914091121 h 6448"/>
              <a:gd name="T26" fmla="*/ 2147483646 w 10000"/>
              <a:gd name="T27" fmla="*/ 495727010 h 64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000" h="6448">
                <a:moveTo>
                  <a:pt x="8160" y="269"/>
                </a:moveTo>
                <a:cubicBezTo>
                  <a:pt x="7722" y="211"/>
                  <a:pt x="7792" y="194"/>
                  <a:pt x="7370" y="149"/>
                </a:cubicBezTo>
                <a:lnTo>
                  <a:pt x="5626" y="0"/>
                </a:lnTo>
                <a:lnTo>
                  <a:pt x="1875" y="496"/>
                </a:lnTo>
                <a:lnTo>
                  <a:pt x="0" y="1489"/>
                </a:lnTo>
                <a:lnTo>
                  <a:pt x="0" y="3473"/>
                </a:lnTo>
                <a:lnTo>
                  <a:pt x="3125" y="5951"/>
                </a:lnTo>
                <a:lnTo>
                  <a:pt x="4375" y="6448"/>
                </a:lnTo>
                <a:lnTo>
                  <a:pt x="5626" y="5951"/>
                </a:lnTo>
                <a:lnTo>
                  <a:pt x="6249" y="4959"/>
                </a:lnTo>
                <a:lnTo>
                  <a:pt x="8126" y="4466"/>
                </a:lnTo>
                <a:lnTo>
                  <a:pt x="10000" y="3473"/>
                </a:lnTo>
                <a:lnTo>
                  <a:pt x="10000" y="496"/>
                </a:lnTo>
                <a:lnTo>
                  <a:pt x="8160" y="269"/>
                </a:lnTo>
                <a:close/>
              </a:path>
            </a:pathLst>
          </a:custGeom>
          <a:solidFill>
            <a:srgbClr val="E6E6E6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80" name="Oval 479"/>
          <p:cNvSpPr>
            <a:spLocks noChangeAspect="1"/>
          </p:cNvSpPr>
          <p:nvPr/>
        </p:nvSpPr>
        <p:spPr>
          <a:xfrm>
            <a:off x="8442391" y="4257671"/>
            <a:ext cx="64008" cy="64008"/>
          </a:xfrm>
          <a:prstGeom prst="ellipse">
            <a:avLst/>
          </a:prstGeom>
          <a:solidFill>
            <a:srgbClr val="149C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81" name="Oval 480"/>
          <p:cNvSpPr>
            <a:spLocks noChangeAspect="1"/>
          </p:cNvSpPr>
          <p:nvPr/>
        </p:nvSpPr>
        <p:spPr>
          <a:xfrm>
            <a:off x="9354371" y="3917641"/>
            <a:ext cx="64008" cy="64008"/>
          </a:xfrm>
          <a:prstGeom prst="ellipse">
            <a:avLst/>
          </a:prstGeom>
          <a:solidFill>
            <a:srgbClr val="149C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82" name="Oval 481"/>
          <p:cNvSpPr>
            <a:spLocks noChangeAspect="1"/>
          </p:cNvSpPr>
          <p:nvPr/>
        </p:nvSpPr>
        <p:spPr>
          <a:xfrm>
            <a:off x="6596051" y="3169168"/>
            <a:ext cx="64008" cy="64008"/>
          </a:xfrm>
          <a:prstGeom prst="ellipse">
            <a:avLst/>
          </a:prstGeom>
          <a:solidFill>
            <a:srgbClr val="149C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83" name="Oval 482"/>
          <p:cNvSpPr>
            <a:spLocks noChangeAspect="1"/>
          </p:cNvSpPr>
          <p:nvPr/>
        </p:nvSpPr>
        <p:spPr>
          <a:xfrm>
            <a:off x="6677164" y="3292984"/>
            <a:ext cx="64008" cy="64008"/>
          </a:xfrm>
          <a:prstGeom prst="ellipse">
            <a:avLst/>
          </a:prstGeom>
          <a:solidFill>
            <a:srgbClr val="149C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84" name="Oval 483"/>
          <p:cNvSpPr>
            <a:spLocks noChangeAspect="1"/>
          </p:cNvSpPr>
          <p:nvPr/>
        </p:nvSpPr>
        <p:spPr>
          <a:xfrm>
            <a:off x="6884244" y="3197848"/>
            <a:ext cx="64008" cy="64008"/>
          </a:xfrm>
          <a:prstGeom prst="ellipse">
            <a:avLst/>
          </a:prstGeom>
          <a:solidFill>
            <a:srgbClr val="149C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86" name="Rectangle 11"/>
          <p:cNvSpPr>
            <a:spLocks noChangeArrowheads="1"/>
          </p:cNvSpPr>
          <p:nvPr/>
        </p:nvSpPr>
        <p:spPr bwMode="auto">
          <a:xfrm>
            <a:off x="8709013" y="5843006"/>
            <a:ext cx="23598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C4D600"/>
                </a:solidFill>
                <a:effectLst/>
                <a:uLnTx/>
                <a:uFillTx/>
              </a:rPr>
              <a:t>MEGGITT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DAD9D6"/>
                </a:solidFill>
                <a:effectLst/>
                <a:uLnTx/>
                <a:uFillTx/>
              </a:rPr>
              <a:t>Condition Monitoring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DAD9D6"/>
                </a:solidFill>
                <a:effectLst/>
                <a:uLnTx/>
                <a:uFillTx/>
              </a:rPr>
              <a:t>Fribourg (CH)</a:t>
            </a:r>
          </a:p>
        </p:txBody>
      </p:sp>
      <p:sp>
        <p:nvSpPr>
          <p:cNvPr id="489" name="Oval 488"/>
          <p:cNvSpPr>
            <a:spLocks noChangeAspect="1"/>
          </p:cNvSpPr>
          <p:nvPr/>
        </p:nvSpPr>
        <p:spPr>
          <a:xfrm>
            <a:off x="4677805" y="3375445"/>
            <a:ext cx="64008" cy="64008"/>
          </a:xfrm>
          <a:prstGeom prst="ellipse">
            <a:avLst/>
          </a:prstGeom>
          <a:solidFill>
            <a:srgbClr val="149C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90" name="Oval 489"/>
          <p:cNvSpPr>
            <a:spLocks noChangeAspect="1"/>
          </p:cNvSpPr>
          <p:nvPr/>
        </p:nvSpPr>
        <p:spPr>
          <a:xfrm>
            <a:off x="4611040" y="3533789"/>
            <a:ext cx="64008" cy="64008"/>
          </a:xfrm>
          <a:prstGeom prst="ellipse">
            <a:avLst/>
          </a:prstGeom>
          <a:solidFill>
            <a:srgbClr val="149C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96" name="Picture 1" descr="L:\Marketing\Images_Film-library\MSS sites\Meggitt_SA\Bâtiments\NewBuilding_VM_signage_15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2850" y="5594530"/>
            <a:ext cx="1840795" cy="9657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8" name="Oval 497"/>
          <p:cNvSpPr>
            <a:spLocks noChangeAspect="1"/>
          </p:cNvSpPr>
          <p:nvPr/>
        </p:nvSpPr>
        <p:spPr>
          <a:xfrm>
            <a:off x="9127769" y="4581128"/>
            <a:ext cx="64008" cy="64008"/>
          </a:xfrm>
          <a:prstGeom prst="ellipse">
            <a:avLst/>
          </a:prstGeom>
          <a:solidFill>
            <a:srgbClr val="149C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99" name="Oval 498"/>
          <p:cNvSpPr>
            <a:spLocks noChangeAspect="1"/>
          </p:cNvSpPr>
          <p:nvPr/>
        </p:nvSpPr>
        <p:spPr>
          <a:xfrm>
            <a:off x="4663273" y="4581128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00" name="Oval 499"/>
          <p:cNvSpPr>
            <a:spLocks noChangeAspect="1"/>
          </p:cNvSpPr>
          <p:nvPr/>
        </p:nvSpPr>
        <p:spPr>
          <a:xfrm>
            <a:off x="4159217" y="4005064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01" name="Oval 500"/>
          <p:cNvSpPr>
            <a:spLocks noChangeAspect="1"/>
          </p:cNvSpPr>
          <p:nvPr/>
        </p:nvSpPr>
        <p:spPr>
          <a:xfrm>
            <a:off x="4447249" y="4221088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02" name="Oval 501"/>
          <p:cNvSpPr>
            <a:spLocks noChangeAspect="1"/>
          </p:cNvSpPr>
          <p:nvPr/>
        </p:nvSpPr>
        <p:spPr>
          <a:xfrm>
            <a:off x="4671273" y="4725144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03" name="Oval 502"/>
          <p:cNvSpPr>
            <a:spLocks noChangeAspect="1"/>
          </p:cNvSpPr>
          <p:nvPr/>
        </p:nvSpPr>
        <p:spPr>
          <a:xfrm>
            <a:off x="5355545" y="5037564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04" name="Oval 503"/>
          <p:cNvSpPr>
            <a:spLocks noChangeAspect="1"/>
          </p:cNvSpPr>
          <p:nvPr/>
        </p:nvSpPr>
        <p:spPr>
          <a:xfrm>
            <a:off x="5247337" y="5157192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05" name="Oval 504"/>
          <p:cNvSpPr>
            <a:spLocks noChangeAspect="1"/>
          </p:cNvSpPr>
          <p:nvPr/>
        </p:nvSpPr>
        <p:spPr>
          <a:xfrm>
            <a:off x="4959305" y="5453224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06" name="Oval 505"/>
          <p:cNvSpPr>
            <a:spLocks noChangeAspect="1"/>
          </p:cNvSpPr>
          <p:nvPr/>
        </p:nvSpPr>
        <p:spPr>
          <a:xfrm>
            <a:off x="4599265" y="3653024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07" name="Oval 506"/>
          <p:cNvSpPr>
            <a:spLocks noChangeAspect="1"/>
          </p:cNvSpPr>
          <p:nvPr/>
        </p:nvSpPr>
        <p:spPr>
          <a:xfrm>
            <a:off x="4807289" y="5589240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08" name="Oval 507"/>
          <p:cNvSpPr>
            <a:spLocks noChangeAspect="1"/>
          </p:cNvSpPr>
          <p:nvPr/>
        </p:nvSpPr>
        <p:spPr>
          <a:xfrm>
            <a:off x="6543481" y="3501008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09" name="Oval 508"/>
          <p:cNvSpPr>
            <a:spLocks noChangeAspect="1"/>
          </p:cNvSpPr>
          <p:nvPr/>
        </p:nvSpPr>
        <p:spPr>
          <a:xfrm>
            <a:off x="7119545" y="3573016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0" name="Oval 509"/>
          <p:cNvSpPr>
            <a:spLocks noChangeAspect="1"/>
          </p:cNvSpPr>
          <p:nvPr/>
        </p:nvSpPr>
        <p:spPr>
          <a:xfrm>
            <a:off x="6751505" y="2716920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1" name="Oval 510"/>
          <p:cNvSpPr>
            <a:spLocks noChangeAspect="1"/>
          </p:cNvSpPr>
          <p:nvPr/>
        </p:nvSpPr>
        <p:spPr>
          <a:xfrm>
            <a:off x="6903521" y="2852936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2" name="Oval 511"/>
          <p:cNvSpPr>
            <a:spLocks noChangeAspect="1"/>
          </p:cNvSpPr>
          <p:nvPr/>
        </p:nvSpPr>
        <p:spPr>
          <a:xfrm>
            <a:off x="6751505" y="3140968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3" name="Oval 512"/>
          <p:cNvSpPr>
            <a:spLocks noChangeAspect="1"/>
          </p:cNvSpPr>
          <p:nvPr/>
        </p:nvSpPr>
        <p:spPr>
          <a:xfrm>
            <a:off x="6543481" y="3068960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4" name="Oval 513"/>
          <p:cNvSpPr>
            <a:spLocks noChangeAspect="1"/>
          </p:cNvSpPr>
          <p:nvPr/>
        </p:nvSpPr>
        <p:spPr>
          <a:xfrm>
            <a:off x="6391465" y="3437000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5" name="Oval 514"/>
          <p:cNvSpPr>
            <a:spLocks noChangeAspect="1"/>
          </p:cNvSpPr>
          <p:nvPr/>
        </p:nvSpPr>
        <p:spPr>
          <a:xfrm>
            <a:off x="6975529" y="3148968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6" name="Oval 515"/>
          <p:cNvSpPr>
            <a:spLocks noChangeAspect="1"/>
          </p:cNvSpPr>
          <p:nvPr/>
        </p:nvSpPr>
        <p:spPr>
          <a:xfrm>
            <a:off x="6823513" y="2996952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7" name="Oval 516"/>
          <p:cNvSpPr>
            <a:spLocks noChangeAspect="1"/>
          </p:cNvSpPr>
          <p:nvPr/>
        </p:nvSpPr>
        <p:spPr>
          <a:xfrm>
            <a:off x="7335569" y="3581016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8" name="Oval 517"/>
          <p:cNvSpPr>
            <a:spLocks noChangeAspect="1"/>
          </p:cNvSpPr>
          <p:nvPr/>
        </p:nvSpPr>
        <p:spPr>
          <a:xfrm>
            <a:off x="7759617" y="3933056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9" name="Oval 518"/>
          <p:cNvSpPr>
            <a:spLocks noChangeAspect="1"/>
          </p:cNvSpPr>
          <p:nvPr/>
        </p:nvSpPr>
        <p:spPr>
          <a:xfrm>
            <a:off x="6903521" y="3437000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20" name="Oval 519"/>
          <p:cNvSpPr>
            <a:spLocks noChangeAspect="1"/>
          </p:cNvSpPr>
          <p:nvPr/>
        </p:nvSpPr>
        <p:spPr>
          <a:xfrm>
            <a:off x="7263561" y="3869048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21" name="Oval 520"/>
          <p:cNvSpPr>
            <a:spLocks noChangeAspect="1"/>
          </p:cNvSpPr>
          <p:nvPr/>
        </p:nvSpPr>
        <p:spPr>
          <a:xfrm>
            <a:off x="7407577" y="3797040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22" name="Oval 521"/>
          <p:cNvSpPr>
            <a:spLocks noChangeAspect="1"/>
          </p:cNvSpPr>
          <p:nvPr/>
        </p:nvSpPr>
        <p:spPr>
          <a:xfrm>
            <a:off x="7127929" y="5309208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23" name="Oval 522"/>
          <p:cNvSpPr>
            <a:spLocks noChangeAspect="1"/>
          </p:cNvSpPr>
          <p:nvPr/>
        </p:nvSpPr>
        <p:spPr>
          <a:xfrm>
            <a:off x="7911633" y="2780928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24" name="Oval 523"/>
          <p:cNvSpPr>
            <a:spLocks noChangeAspect="1"/>
          </p:cNvSpPr>
          <p:nvPr/>
        </p:nvSpPr>
        <p:spPr>
          <a:xfrm>
            <a:off x="8415689" y="4077072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25" name="Oval 524"/>
          <p:cNvSpPr>
            <a:spLocks noChangeAspect="1"/>
          </p:cNvSpPr>
          <p:nvPr/>
        </p:nvSpPr>
        <p:spPr>
          <a:xfrm>
            <a:off x="9279785" y="3717032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26" name="Oval 525"/>
          <p:cNvSpPr>
            <a:spLocks noChangeAspect="1"/>
          </p:cNvSpPr>
          <p:nvPr/>
        </p:nvSpPr>
        <p:spPr>
          <a:xfrm>
            <a:off x="9567817" y="3581016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27" name="Oval 526"/>
          <p:cNvSpPr>
            <a:spLocks noChangeAspect="1"/>
          </p:cNvSpPr>
          <p:nvPr/>
        </p:nvSpPr>
        <p:spPr>
          <a:xfrm>
            <a:off x="9855849" y="3581016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28" name="Oval 527"/>
          <p:cNvSpPr>
            <a:spLocks noChangeAspect="1"/>
          </p:cNvSpPr>
          <p:nvPr/>
        </p:nvSpPr>
        <p:spPr>
          <a:xfrm>
            <a:off x="9055761" y="4509120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29" name="Oval 528"/>
          <p:cNvSpPr>
            <a:spLocks noChangeAspect="1"/>
          </p:cNvSpPr>
          <p:nvPr/>
        </p:nvSpPr>
        <p:spPr>
          <a:xfrm>
            <a:off x="9432185" y="4221088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0" name="Oval 529"/>
          <p:cNvSpPr>
            <a:spLocks noChangeAspect="1"/>
          </p:cNvSpPr>
          <p:nvPr/>
        </p:nvSpPr>
        <p:spPr>
          <a:xfrm>
            <a:off x="8911745" y="4157080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1" name="Oval 530"/>
          <p:cNvSpPr>
            <a:spLocks noChangeAspect="1"/>
          </p:cNvSpPr>
          <p:nvPr/>
        </p:nvSpPr>
        <p:spPr>
          <a:xfrm>
            <a:off x="8991753" y="4373104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2" name="Oval 531"/>
          <p:cNvSpPr>
            <a:spLocks noChangeAspect="1"/>
          </p:cNvSpPr>
          <p:nvPr/>
        </p:nvSpPr>
        <p:spPr>
          <a:xfrm>
            <a:off x="9207777" y="4301096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3" name="Oval 532"/>
          <p:cNvSpPr>
            <a:spLocks noChangeAspect="1"/>
          </p:cNvSpPr>
          <p:nvPr/>
        </p:nvSpPr>
        <p:spPr>
          <a:xfrm>
            <a:off x="9711833" y="4949168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4" name="Oval 533"/>
          <p:cNvSpPr>
            <a:spLocks noChangeAspect="1"/>
          </p:cNvSpPr>
          <p:nvPr/>
        </p:nvSpPr>
        <p:spPr>
          <a:xfrm>
            <a:off x="9055761" y="4229088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5" name="Oval 534"/>
          <p:cNvSpPr>
            <a:spLocks noChangeAspect="1"/>
          </p:cNvSpPr>
          <p:nvPr/>
        </p:nvSpPr>
        <p:spPr>
          <a:xfrm>
            <a:off x="9415801" y="4589128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6" name="Oval 535"/>
          <p:cNvSpPr>
            <a:spLocks noChangeAspect="1"/>
          </p:cNvSpPr>
          <p:nvPr/>
        </p:nvSpPr>
        <p:spPr>
          <a:xfrm>
            <a:off x="8919745" y="4525504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7" name="Oval 536"/>
          <p:cNvSpPr>
            <a:spLocks noChangeAspect="1"/>
          </p:cNvSpPr>
          <p:nvPr/>
        </p:nvSpPr>
        <p:spPr>
          <a:xfrm>
            <a:off x="9415801" y="4005064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8" name="Oval 537"/>
          <p:cNvSpPr>
            <a:spLocks noChangeAspect="1"/>
          </p:cNvSpPr>
          <p:nvPr/>
        </p:nvSpPr>
        <p:spPr>
          <a:xfrm>
            <a:off x="8623713" y="3861048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9" name="Oval 538"/>
          <p:cNvSpPr>
            <a:spLocks noChangeAspect="1"/>
          </p:cNvSpPr>
          <p:nvPr/>
        </p:nvSpPr>
        <p:spPr>
          <a:xfrm>
            <a:off x="8695721" y="3933056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40" name="Oval 539"/>
          <p:cNvSpPr>
            <a:spLocks noChangeAspect="1"/>
          </p:cNvSpPr>
          <p:nvPr/>
        </p:nvSpPr>
        <p:spPr>
          <a:xfrm>
            <a:off x="7903633" y="4005064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41" name="Oval 540"/>
          <p:cNvSpPr>
            <a:spLocks noChangeAspect="1"/>
          </p:cNvSpPr>
          <p:nvPr/>
        </p:nvSpPr>
        <p:spPr>
          <a:xfrm>
            <a:off x="7615601" y="3933056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42" name="Oval 541"/>
          <p:cNvSpPr>
            <a:spLocks noChangeAspect="1"/>
          </p:cNvSpPr>
          <p:nvPr/>
        </p:nvSpPr>
        <p:spPr>
          <a:xfrm>
            <a:off x="9135769" y="3933056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43" name="Oval 542"/>
          <p:cNvSpPr>
            <a:spLocks noChangeAspect="1"/>
          </p:cNvSpPr>
          <p:nvPr/>
        </p:nvSpPr>
        <p:spPr>
          <a:xfrm>
            <a:off x="5167329" y="5301208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44" name="Oval 543"/>
          <p:cNvSpPr>
            <a:spLocks noChangeAspect="1"/>
          </p:cNvSpPr>
          <p:nvPr/>
        </p:nvSpPr>
        <p:spPr>
          <a:xfrm>
            <a:off x="8479697" y="4157080"/>
            <a:ext cx="64008" cy="6400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45" name="Rectangle 11"/>
          <p:cNvSpPr>
            <a:spLocks noChangeArrowheads="1"/>
          </p:cNvSpPr>
          <p:nvPr/>
        </p:nvSpPr>
        <p:spPr bwMode="auto">
          <a:xfrm>
            <a:off x="981944" y="4013722"/>
            <a:ext cx="20673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C4D600"/>
                </a:solidFill>
                <a:effectLst/>
                <a:uLnTx/>
                <a:uFillTx/>
              </a:rPr>
              <a:t>MEGGITT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DAD9D6"/>
                </a:solidFill>
                <a:effectLst/>
                <a:uLnTx/>
                <a:uFillTx/>
              </a:rPr>
              <a:t>Valves &amp; Actuators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DAD9D6"/>
                </a:solidFill>
                <a:effectLst/>
                <a:uLnTx/>
                <a:uFillTx/>
              </a:rPr>
              <a:t>San Diego (USA)</a:t>
            </a:r>
          </a:p>
        </p:txBody>
      </p:sp>
      <p:pic>
        <p:nvPicPr>
          <p:cNvPr id="54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3309" y="1047903"/>
            <a:ext cx="1384598" cy="789576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944" y="3214656"/>
            <a:ext cx="1311547" cy="71840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mpd="sng">
            <a:noFill/>
          </a:ln>
        </p:spPr>
      </p:pic>
      <p:grpSp>
        <p:nvGrpSpPr>
          <p:cNvPr id="549" name="Group 548"/>
          <p:cNvGrpSpPr/>
          <p:nvPr/>
        </p:nvGrpSpPr>
        <p:grpSpPr>
          <a:xfrm>
            <a:off x="594676" y="5757764"/>
            <a:ext cx="2520553" cy="714762"/>
            <a:chOff x="867534" y="5276462"/>
            <a:chExt cx="2520553" cy="714762"/>
          </a:xfrm>
        </p:grpSpPr>
        <p:sp>
          <p:nvSpPr>
            <p:cNvPr id="550" name="TextBox 549"/>
            <p:cNvSpPr txBox="1"/>
            <p:nvPr/>
          </p:nvSpPr>
          <p:spPr>
            <a:xfrm>
              <a:off x="1104468" y="5276462"/>
              <a:ext cx="22836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Integrators / Distributors</a:t>
              </a:r>
            </a:p>
          </p:txBody>
        </p:sp>
        <p:sp>
          <p:nvSpPr>
            <p:cNvPr id="551" name="Oval 550"/>
            <p:cNvSpPr>
              <a:spLocks noChangeAspect="1"/>
            </p:cNvSpPr>
            <p:nvPr/>
          </p:nvSpPr>
          <p:spPr>
            <a:xfrm>
              <a:off x="886585" y="5380853"/>
              <a:ext cx="64008" cy="64008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2" name="TextBox 551"/>
            <p:cNvSpPr txBox="1"/>
            <p:nvPr/>
          </p:nvSpPr>
          <p:spPr>
            <a:xfrm>
              <a:off x="1090752" y="5500865"/>
              <a:ext cx="18139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49CA8"/>
                  </a:solidFill>
                  <a:effectLst/>
                  <a:uLnTx/>
                  <a:uFillTx/>
                </a:rPr>
                <a:t>Meggitt offices</a:t>
              </a:r>
            </a:p>
          </p:txBody>
        </p:sp>
        <p:sp>
          <p:nvSpPr>
            <p:cNvPr id="553" name="Oval 552"/>
            <p:cNvSpPr>
              <a:spLocks noChangeAspect="1"/>
            </p:cNvSpPr>
            <p:nvPr/>
          </p:nvSpPr>
          <p:spPr>
            <a:xfrm>
              <a:off x="886585" y="5596113"/>
              <a:ext cx="64008" cy="64008"/>
            </a:xfrm>
            <a:prstGeom prst="ellipse">
              <a:avLst/>
            </a:prstGeom>
            <a:solidFill>
              <a:srgbClr val="149CA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5" name="TextBox 554"/>
            <p:cNvSpPr txBox="1"/>
            <p:nvPr/>
          </p:nvSpPr>
          <p:spPr>
            <a:xfrm>
              <a:off x="1090752" y="5714225"/>
              <a:ext cx="2177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DAD9D6"/>
                  </a:solidFill>
                  <a:effectLst/>
                  <a:uLnTx/>
                  <a:uFillTx/>
                </a:rPr>
                <a:t>Meggitt Energy Factories</a:t>
              </a:r>
            </a:p>
          </p:txBody>
        </p:sp>
        <p:sp>
          <p:nvSpPr>
            <p:cNvPr id="556" name="Oval 555"/>
            <p:cNvSpPr>
              <a:spLocks noChangeAspect="1"/>
            </p:cNvSpPr>
            <p:nvPr/>
          </p:nvSpPr>
          <p:spPr>
            <a:xfrm>
              <a:off x="867534" y="5779626"/>
              <a:ext cx="136076" cy="1360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557" name="Rectangle 11"/>
          <p:cNvSpPr>
            <a:spLocks noChangeArrowheads="1"/>
          </p:cNvSpPr>
          <p:nvPr/>
        </p:nvSpPr>
        <p:spPr bwMode="auto">
          <a:xfrm>
            <a:off x="6838632" y="1235445"/>
            <a:ext cx="21984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C4D600"/>
                </a:solidFill>
                <a:effectLst/>
                <a:uLnTx/>
                <a:uFillTx/>
              </a:rPr>
              <a:t>MEGGITT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DAD9D6"/>
                </a:solidFill>
                <a:effectLst/>
                <a:uLnTx/>
                <a:uFillTx/>
              </a:rPr>
              <a:t>Piezoceramics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DAD9D6"/>
              </a:solidFill>
              <a:effectLst/>
              <a:uLnTx/>
              <a:uFillTx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DAD9D6"/>
                </a:solidFill>
                <a:effectLst/>
                <a:uLnTx/>
                <a:uFillTx/>
              </a:rPr>
              <a:t>Kvistgaard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DAD9D6"/>
                </a:solidFill>
                <a:effectLst/>
                <a:uLnTx/>
                <a:uFillTx/>
              </a:rPr>
              <a:t> (DK)</a:t>
            </a:r>
          </a:p>
        </p:txBody>
      </p:sp>
      <p:cxnSp>
        <p:nvCxnSpPr>
          <p:cNvPr id="562" name="Straight Connector 561"/>
          <p:cNvCxnSpPr>
            <a:stCxn id="468" idx="0"/>
            <a:endCxn id="547" idx="2"/>
          </p:cNvCxnSpPr>
          <p:nvPr/>
        </p:nvCxnSpPr>
        <p:spPr>
          <a:xfrm flipH="1" flipV="1">
            <a:off x="6075608" y="1837479"/>
            <a:ext cx="776014" cy="116444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63" name="Straight Connector 562"/>
          <p:cNvCxnSpPr>
            <a:stCxn id="548" idx="3"/>
          </p:cNvCxnSpPr>
          <p:nvPr/>
        </p:nvCxnSpPr>
        <p:spPr>
          <a:xfrm>
            <a:off x="2293491" y="3573856"/>
            <a:ext cx="1569595" cy="17198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564" name="Straight Connector 563"/>
          <p:cNvCxnSpPr>
            <a:endCxn id="496" idx="0"/>
          </p:cNvCxnSpPr>
          <p:nvPr/>
        </p:nvCxnSpPr>
        <p:spPr>
          <a:xfrm>
            <a:off x="6829356" y="3363133"/>
            <a:ext cx="893892" cy="223139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96410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314" y="1700089"/>
            <a:ext cx="4744560" cy="31861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600947" y="5784116"/>
            <a:ext cx="5229287" cy="3407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Legacy – Innovation – success story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3406" y="5120640"/>
            <a:ext cx="4984371" cy="59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3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alternative text description for this ima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8486" y="1553807"/>
            <a:ext cx="3009264" cy="504804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205371" y="2853089"/>
            <a:ext cx="6034624" cy="15407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1400" b="0" dirty="0"/>
              <a:t>In December 1968, </a:t>
            </a:r>
            <a:r>
              <a:rPr lang="en-US" sz="1400" b="0" dirty="0" err="1"/>
              <a:t>vibro</a:t>
            </a:r>
            <a:r>
              <a:rPr lang="en-US" sz="1400" b="0" dirty="0"/>
              <a:t>-meter launched the CA-900/A accelerometer and changed the world of vibration monitoring by reaching unprecedented temperature ranges (-196 to 700 </a:t>
            </a:r>
            <a:r>
              <a:rPr lang="en-US" sz="1400" b="0" baseline="30000" dirty="0" err="1"/>
              <a:t>o</a:t>
            </a:r>
            <a:r>
              <a:rPr lang="en-US" sz="1400" b="0" dirty="0" err="1"/>
              <a:t>C</a:t>
            </a:r>
            <a:r>
              <a:rPr lang="en-US" sz="1400" b="0" dirty="0"/>
              <a:t>). </a:t>
            </a:r>
          </a:p>
          <a:p>
            <a:pPr>
              <a:lnSpc>
                <a:spcPct val="150000"/>
              </a:lnSpc>
            </a:pPr>
            <a:r>
              <a:rPr lang="en-US" sz="1400" b="0" dirty="0"/>
              <a:t>51 years later we have sold thousands of piezoelectric accelerometers for gas turbine monitoring and protection worldwide. </a:t>
            </a:r>
            <a:endParaRPr lang="en-US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4771" y="516645"/>
            <a:ext cx="4242943" cy="3407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Legacy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4771" y="904163"/>
            <a:ext cx="7062831" cy="3407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100% predictability from sensors to decisions </a:t>
            </a:r>
          </a:p>
        </p:txBody>
      </p:sp>
    </p:spTree>
    <p:extLst>
      <p:ext uri="{BB962C8B-B14F-4D97-AF65-F5344CB8AC3E}">
        <p14:creationId xmlns:p14="http://schemas.microsoft.com/office/powerpoint/2010/main" val="370387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nfinera and Windstream Beam 800 Gigabits Per Second Through a Single Optical  Fiber - IEEE Spectrum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0859" y="20256"/>
            <a:ext cx="41811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23077" y="2190574"/>
            <a:ext cx="7447708" cy="541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First high temperature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optical pressure sensor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for turbines &gt;500°C,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Fabry-Pérot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interferometer for extreme environments</a:t>
            </a: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891250" y="3283142"/>
            <a:ext cx="6106439" cy="240002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658D1B"/>
              </a:buClr>
              <a:buFont typeface="Wingdings 2" panose="05020102010507070707" pitchFamily="18" charset="2"/>
              <a:buChar char="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8775" indent="-1698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38163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Extended measurement capability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full pressure measurement, extended bandwidth, improved stability and multiplexing</a:t>
            </a:r>
          </a:p>
          <a:p>
            <a:pPr marL="3429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Improved sensitivity and accuracy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positioning as close as possible to the measurement point </a:t>
            </a:r>
          </a:p>
          <a:p>
            <a:pPr marL="3429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Intrinsic reliability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insensitivity to electromagnetic interference and inherent compatibility with explosive atmospheres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70047" y="580306"/>
            <a:ext cx="4242943" cy="3407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Continuous Innovation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70047" y="967824"/>
            <a:ext cx="7062831" cy="3407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4D6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100% predictability from sensors to decisions </a:t>
            </a:r>
          </a:p>
        </p:txBody>
      </p:sp>
    </p:spTree>
    <p:extLst>
      <p:ext uri="{BB962C8B-B14F-4D97-AF65-F5344CB8AC3E}">
        <p14:creationId xmlns:p14="http://schemas.microsoft.com/office/powerpoint/2010/main" val="41035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3579" y="482823"/>
            <a:ext cx="11172575" cy="396853"/>
          </a:xfrm>
        </p:spPr>
        <p:txBody>
          <a:bodyPr>
            <a:normAutofit/>
          </a:bodyPr>
          <a:lstStyle/>
          <a:p>
            <a:r>
              <a:rPr lang="en-US" sz="2400" dirty="0"/>
              <a:t>Impactful Success story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83579" y="6536301"/>
            <a:ext cx="1079500" cy="122237"/>
          </a:xfrm>
        </p:spPr>
        <p:txBody>
          <a:bodyPr/>
          <a:lstStyle/>
          <a:p>
            <a:fld id="{4D59C200-65A8-45A4-BC25-AD1A559DB0FA}" type="datetime4">
              <a:rPr lang="en-GB" smtClean="0"/>
              <a:t>17 August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34050" y="6362700"/>
            <a:ext cx="4311650" cy="123825"/>
          </a:xfrm>
        </p:spPr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62700"/>
            <a:ext cx="360363" cy="123825"/>
          </a:xfrm>
        </p:spPr>
        <p:txBody>
          <a:bodyPr/>
          <a:lstStyle/>
          <a:p>
            <a:fld id="{240553F3-40B0-4BFA-8684-D942AF6EAA4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83579" y="929452"/>
            <a:ext cx="7062831" cy="3407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100% predictability from sensors to decisions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6493" y="3974186"/>
            <a:ext cx="56761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Assuring power for millions of people</a:t>
            </a:r>
            <a:endParaRPr lang="en-US" sz="1400" dirty="0">
              <a:solidFill>
                <a:schemeClr val="tx2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Our protection and monitoring systems are installed on the majority of Switzerland’s and Canada’s </a:t>
            </a:r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hydro power plants</a:t>
            </a: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. </a:t>
            </a:r>
            <a:endParaRPr lang="en-US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6493" y="3164468"/>
            <a:ext cx="5764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80% of all medium and large gas turbines worldwide</a:t>
            </a:r>
            <a:endParaRPr lang="en-US" sz="1400" dirty="0">
              <a:solidFill>
                <a:schemeClr val="tx2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Uses our combustion monitoring solutions to monitor and protect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5308" y="2213244"/>
            <a:ext cx="50670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20 % of all worldwide power turbines</a:t>
            </a:r>
            <a:endParaRPr lang="en-US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Have our protection systems custom designed and installed</a:t>
            </a:r>
            <a:endParaRPr lang="en-US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7475" y="16218"/>
            <a:ext cx="5724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AB93-3EBD-4B6C-B1E6-6C9898C4D77D}" type="datetime4">
              <a:rPr lang="en-GB" smtClean="0">
                <a:solidFill>
                  <a:srgbClr val="DAD9D6"/>
                </a:solidFill>
              </a:rPr>
              <a:pPr/>
              <a:t>17 August 2021</a:t>
            </a:fld>
            <a:endParaRPr lang="en-GB">
              <a:solidFill>
                <a:srgbClr val="DAD9D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DAD9D6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>
                <a:solidFill>
                  <a:prstClr val="white"/>
                </a:solidFill>
              </a:rPr>
              <a:pPr/>
              <a:t>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84820" y="1401581"/>
            <a:ext cx="3837482" cy="3837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72066" y="2163581"/>
            <a:ext cx="3075482" cy="30754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039193" y="3320322"/>
            <a:ext cx="1928735" cy="1928735"/>
          </a:xfrm>
          <a:prstGeom prst="ellipse">
            <a:avLst/>
          </a:prstGeom>
          <a:solidFill>
            <a:srgbClr val="ED7D3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2835" y="1842860"/>
            <a:ext cx="1601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OUR VISON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7449" y="3010219"/>
            <a:ext cx="2332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OUR KEY SEGMENTS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7497" y="4368256"/>
            <a:ext cx="2332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OUR CUSTOMERS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871" y="3626592"/>
            <a:ext cx="595037" cy="5950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0750" y="2363416"/>
            <a:ext cx="665616" cy="66561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431925" y="3507698"/>
            <a:ext cx="3330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39368" y="3507698"/>
            <a:ext cx="3330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871" y="1400178"/>
            <a:ext cx="531374" cy="53137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93795" y="1085882"/>
            <a:ext cx="33256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prstClr val="white"/>
                </a:solidFill>
              </a:rPr>
              <a:t>OUR VISION </a:t>
            </a:r>
          </a:p>
          <a:p>
            <a:r>
              <a:rPr lang="en-US" sz="1600" dirty="0">
                <a:solidFill>
                  <a:prstClr val="white"/>
                </a:solidFill>
              </a:rPr>
              <a:t>100% predictability from sensors to decisions – creating value to our customer beyond products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prstClr val="white"/>
                </a:solidFill>
              </a:rPr>
              <a:t>How we achieve it: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/>
                </a:solidFill>
              </a:rPr>
              <a:t>HPC culture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/>
                </a:solidFill>
              </a:rPr>
              <a:t>Competitive solutions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/>
                </a:solidFill>
              </a:rPr>
              <a:t>Customer focus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44591" y="1085882"/>
            <a:ext cx="410759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prstClr val="white"/>
                </a:solidFill>
              </a:rPr>
              <a:t>OUR KEY SEGMENTS </a:t>
            </a:r>
          </a:p>
          <a:p>
            <a:pPr marL="342900" indent="-342900">
              <a:buFontTx/>
              <a:buAutoNum type="arabicPeriod"/>
            </a:pPr>
            <a:r>
              <a:rPr lang="en-US" sz="1600" b="1" dirty="0">
                <a:solidFill>
                  <a:prstClr val="white"/>
                </a:solidFill>
              </a:rPr>
              <a:t>Power generation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white"/>
                </a:solidFill>
              </a:rPr>
              <a:t>Gas &amp; Steam Turbines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white"/>
                </a:solidFill>
              </a:rPr>
              <a:t>Hydro turbines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white"/>
                </a:solidFill>
              </a:rPr>
              <a:t>Nuclear power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prstClr val="white"/>
                </a:solidFill>
              </a:rPr>
              <a:t> </a:t>
            </a:r>
            <a:r>
              <a:rPr lang="en-US" sz="1600" b="1" dirty="0">
                <a:solidFill>
                  <a:prstClr val="white"/>
                </a:solidFill>
              </a:rPr>
              <a:t>Adjacent markets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white"/>
                </a:solidFill>
              </a:rPr>
              <a:t>«High value asset» 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i="1" dirty="0">
                <a:solidFill>
                  <a:prstClr val="white"/>
                </a:solidFill>
              </a:rPr>
              <a:t>Selected </a:t>
            </a:r>
            <a:r>
              <a:rPr lang="en-US" sz="1300" dirty="0">
                <a:solidFill>
                  <a:prstClr val="white"/>
                </a:solidFill>
              </a:rPr>
              <a:t>projects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09549" y="4084682"/>
            <a:ext cx="33003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prstClr val="white"/>
                </a:solidFill>
              </a:rPr>
              <a:t>End Users</a:t>
            </a:r>
            <a:endParaRPr lang="en-US" sz="1600" dirty="0">
              <a:solidFill>
                <a:prstClr val="white"/>
              </a:solidFill>
            </a:endParaRPr>
          </a:p>
          <a:p>
            <a:pPr algn="just"/>
            <a:r>
              <a:rPr lang="en-US" sz="1600" dirty="0">
                <a:solidFill>
                  <a:prstClr val="white"/>
                </a:solidFill>
              </a:rPr>
              <a:t>Increasing visibility and trust to deliver high margin projects based on our existing hardware and software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210" y="4204042"/>
            <a:ext cx="3460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</a:rPr>
              <a:t>OEM</a:t>
            </a:r>
            <a:r>
              <a:rPr lang="en-US" sz="1600" dirty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en-US" sz="1600" dirty="0">
                <a:solidFill>
                  <a:prstClr val="white"/>
                </a:solidFill>
              </a:rPr>
              <a:t>Partnering on specific solutions with long term revenue, global account management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82231" y="5438898"/>
            <a:ext cx="319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</a:rPr>
              <a:t>New solutions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sz="1600" dirty="0">
                <a:solidFill>
                  <a:prstClr val="white"/>
                </a:solidFill>
              </a:rPr>
              <a:t>Derived from existing products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23" y="4196547"/>
            <a:ext cx="362429" cy="3624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802" y="5428904"/>
            <a:ext cx="362429" cy="3624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831" y="4100904"/>
            <a:ext cx="362429" cy="36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Meggitt presentation template v2">
  <a:themeElements>
    <a:clrScheme name="Custom 930">
      <a:dk1>
        <a:sysClr val="windowText" lastClr="000000"/>
      </a:dk1>
      <a:lt1>
        <a:sysClr val="window" lastClr="FFFFFF"/>
      </a:lt1>
      <a:dk2>
        <a:srgbClr val="333F48"/>
      </a:dk2>
      <a:lt2>
        <a:srgbClr val="DAD9D6"/>
      </a:lt2>
      <a:accent1>
        <a:srgbClr val="C4D600"/>
      </a:accent1>
      <a:accent2>
        <a:srgbClr val="333F48"/>
      </a:accent2>
      <a:accent3>
        <a:srgbClr val="7F7F7F"/>
      </a:accent3>
      <a:accent4>
        <a:srgbClr val="B2B2B2"/>
      </a:accent4>
      <a:accent5>
        <a:srgbClr val="DDDDDD"/>
      </a:accent5>
      <a:accent6>
        <a:srgbClr val="658D1B"/>
      </a:accent6>
      <a:hlink>
        <a:srgbClr val="0563C1"/>
      </a:hlink>
      <a:folHlink>
        <a:srgbClr val="954F72"/>
      </a:folHlink>
    </a:clrScheme>
    <a:fontScheme name="Custom 27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ggitt PPT template wide v4" id="{C2BB630D-F172-4F62-A7AD-0D0345D42456}" vid="{7B9BBE56-A96B-4FCC-9C5E-1517847D30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Ari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Ari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E6C1660CD8C84A9800DB58D51F571A" ma:contentTypeVersion="12" ma:contentTypeDescription="Create a new document." ma:contentTypeScope="" ma:versionID="a2f44c1e4c5675c6c351b8a477a3bcc3">
  <xsd:schema xmlns:xsd="http://www.w3.org/2001/XMLSchema" xmlns:xs="http://www.w3.org/2001/XMLSchema" xmlns:p="http://schemas.microsoft.com/office/2006/metadata/properties" xmlns:ns2="49744797-43f9-41b7-9a76-01f0626552b4" xmlns:ns3="7c6b3982-07f9-4cd7-9eb6-775d566d6b36" targetNamespace="http://schemas.microsoft.com/office/2006/metadata/properties" ma:root="true" ma:fieldsID="113f435315006585ee88a2fa72f969c6" ns2:_="" ns3:_="">
    <xsd:import namespace="49744797-43f9-41b7-9a76-01f0626552b4"/>
    <xsd:import namespace="7c6b3982-07f9-4cd7-9eb6-775d566d6b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44797-43f9-41b7-9a76-01f062655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6b3982-07f9-4cd7-9eb6-775d566d6b3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A029EA-739F-458C-8A4F-B5EC499B2D7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05FFEB6-909C-477B-9914-C43EAA547C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7CA95A-372C-46B2-BF54-BC4812B657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744797-43f9-41b7-9a76-01f0626552b4"/>
    <ds:schemaRef ds:uri="7c6b3982-07f9-4cd7-9eb6-775d566d6b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Meggitt SA company profile</Template>
  <TotalTime>1926</TotalTime>
  <Words>1246</Words>
  <Application>Microsoft Office PowerPoint</Application>
  <PresentationFormat>Widescreen</PresentationFormat>
  <Paragraphs>234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Wingdings</vt:lpstr>
      <vt:lpstr>Wingdings 2</vt:lpstr>
      <vt:lpstr>Meggitt presentation template v2</vt:lpstr>
      <vt:lpstr>Meggitt</vt:lpstr>
      <vt:lpstr>OUR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Impactful Success story </vt:lpstr>
      <vt:lpstr>PowerPoint Presentation</vt:lpstr>
      <vt:lpstr>Portfolio overview  </vt:lpstr>
      <vt:lpstr>PowerPoint Presentation</vt:lpstr>
      <vt:lpstr>Sensors &amp; conditioners </vt:lpstr>
      <vt:lpstr>Sensing solutions for harsh environments</vt:lpstr>
      <vt:lpstr>Sensing solutions</vt:lpstr>
      <vt:lpstr>Hardware</vt:lpstr>
      <vt:lpstr>PowerPoint Presentation</vt:lpstr>
      <vt:lpstr>DESIGN CONCEPT </vt:lpstr>
      <vt:lpstr>PowerPoint Presentation</vt:lpstr>
      <vt:lpstr>DESIGN CONCEPT </vt:lpstr>
      <vt:lpstr>PowerPoint Presentation</vt:lpstr>
      <vt:lpstr>Software</vt:lpstr>
      <vt:lpstr>PowerPoint Presentation</vt:lpstr>
      <vt:lpstr>Thank you</vt:lpstr>
    </vt:vector>
  </TitlesOfParts>
  <Company>MSS-CH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Pfeiffer</dc:creator>
  <cp:lastModifiedBy>Sindhu R</cp:lastModifiedBy>
  <cp:revision>114</cp:revision>
  <dcterms:created xsi:type="dcterms:W3CDTF">2020-08-20T15:09:07Z</dcterms:created>
  <dcterms:modified xsi:type="dcterms:W3CDTF">2021-08-17T06:26:21Z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0x010100ABE6C1660CD8C84A9800DB58D51F571A</vt:lpwstr>
  </property>
</Properties>
</file>