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0"/>
  </p:notesMasterIdLst>
  <p:sldIdLst>
    <p:sldId id="303" r:id="rId5"/>
    <p:sldId id="299" r:id="rId6"/>
    <p:sldId id="278" r:id="rId7"/>
    <p:sldId id="311" r:id="rId8"/>
    <p:sldId id="310" r:id="rId9"/>
    <p:sldId id="329" r:id="rId10"/>
    <p:sldId id="316" r:id="rId11"/>
    <p:sldId id="332" r:id="rId12"/>
    <p:sldId id="304" r:id="rId13"/>
    <p:sldId id="314" r:id="rId14"/>
    <p:sldId id="308" r:id="rId15"/>
    <p:sldId id="335" r:id="rId16"/>
    <p:sldId id="306" r:id="rId17"/>
    <p:sldId id="331" r:id="rId18"/>
    <p:sldId id="307" r:id="rId19"/>
    <p:sldId id="330" r:id="rId20"/>
    <p:sldId id="320" r:id="rId21"/>
    <p:sldId id="322" r:id="rId22"/>
    <p:sldId id="325" r:id="rId23"/>
    <p:sldId id="326" r:id="rId24"/>
    <p:sldId id="334" r:id="rId25"/>
    <p:sldId id="318" r:id="rId26"/>
    <p:sldId id="312" r:id="rId27"/>
    <p:sldId id="313" r:id="rId28"/>
    <p:sldId id="32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779" userDrawn="1">
          <p15:clr>
            <a:srgbClr val="A4A3A4"/>
          </p15:clr>
        </p15:guide>
        <p15:guide id="2" pos="2477" userDrawn="1">
          <p15:clr>
            <a:srgbClr val="A4A3A4"/>
          </p15:clr>
        </p15:guide>
        <p15:guide id="3" pos="4925" userDrawn="1">
          <p15:clr>
            <a:srgbClr val="A4A3A4"/>
          </p15:clr>
        </p15:guide>
        <p15:guide id="4" pos="5246" userDrawn="1">
          <p15:clr>
            <a:srgbClr val="A4A3A4"/>
          </p15:clr>
        </p15:guide>
        <p15:guide id="5" orient="horz" pos="254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fonso Fernandez" initials="AF" lastIdx="7" clrIdx="0">
    <p:extLst>
      <p:ext uri="{19B8F6BF-5375-455C-9EA6-DF929625EA0E}">
        <p15:presenceInfo xmlns:p15="http://schemas.microsoft.com/office/powerpoint/2012/main" userId="S-1-5-21-3000120069-850728346-3097708181-11639" providerId="AD"/>
      </p:ext>
    </p:extLst>
  </p:cmAuthor>
  <p:cmAuthor id="2" name="Vanessa Pfeiffer" initials="VP" lastIdx="2" clrIdx="1">
    <p:extLst>
      <p:ext uri="{19B8F6BF-5375-455C-9EA6-DF929625EA0E}">
        <p15:presenceInfo xmlns:p15="http://schemas.microsoft.com/office/powerpoint/2012/main" userId="S-1-5-21-3000120069-850728346-3097708181-1667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D600"/>
    <a:srgbClr val="333F48"/>
    <a:srgbClr val="009999"/>
    <a:srgbClr val="ED7D31"/>
    <a:srgbClr val="7F7F7F"/>
    <a:srgbClr val="D9D9D9"/>
    <a:srgbClr val="FFFFFF"/>
    <a:srgbClr val="658D1B"/>
    <a:srgbClr val="658D19"/>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0" autoAdjust="0"/>
    <p:restoredTop sz="92115" autoAdjust="0"/>
  </p:normalViewPr>
  <p:slideViewPr>
    <p:cSldViewPr snapToGrid="0">
      <p:cViewPr varScale="1">
        <p:scale>
          <a:sx n="62" d="100"/>
          <a:sy n="62" d="100"/>
        </p:scale>
        <p:origin x="752" y="56"/>
      </p:cViewPr>
      <p:guideLst>
        <p:guide pos="2779"/>
        <p:guide pos="2477"/>
        <p:guide pos="4925"/>
        <p:guide pos="5246"/>
        <p:guide orient="horz" pos="2546"/>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4847F738-42EF-4CA4-855D-2BDBBE15F4EF}" type="datetimeFigureOut">
              <a:rPr lang="en-GB" smtClean="0"/>
              <a:pPr/>
              <a:t>17/08/2021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15E52F80-AF8F-4790-9FE2-2713694115E9}" type="slidenum">
              <a:rPr lang="en-GB" smtClean="0"/>
              <a:pPr/>
              <a:t>‹#›</a:t>
            </a:fld>
            <a:endParaRPr lang="en-GB" dirty="0"/>
          </a:p>
        </p:txBody>
      </p:sp>
    </p:spTree>
    <p:extLst>
      <p:ext uri="{BB962C8B-B14F-4D97-AF65-F5344CB8AC3E}">
        <p14:creationId xmlns:p14="http://schemas.microsoft.com/office/powerpoint/2010/main" val="2586354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Product line logic </a:t>
            </a:r>
          </a:p>
          <a:p>
            <a:r>
              <a:rPr lang="en-US" dirty="0"/>
              <a:t>Add real examples of application (number of VM600 installed </a:t>
            </a:r>
            <a:r>
              <a:rPr lang="en-US" dirty="0" err="1"/>
              <a:t>etc</a:t>
            </a:r>
            <a:r>
              <a:rPr lang="en-US" dirty="0"/>
              <a:t>)</a:t>
            </a:r>
            <a:r>
              <a:rPr lang="en-US" baseline="0" dirty="0"/>
              <a:t> </a:t>
            </a:r>
            <a:endParaRPr lang="en-US" dirty="0"/>
          </a:p>
        </p:txBody>
      </p:sp>
      <p:sp>
        <p:nvSpPr>
          <p:cNvPr id="4" name="Slide Number Placeholder 3"/>
          <p:cNvSpPr>
            <a:spLocks noGrp="1"/>
          </p:cNvSpPr>
          <p:nvPr>
            <p:ph type="sldNum" sz="quarter" idx="10"/>
          </p:nvPr>
        </p:nvSpPr>
        <p:spPr/>
        <p:txBody>
          <a:bodyPr/>
          <a:lstStyle/>
          <a:p>
            <a:fld id="{15E52F80-AF8F-4790-9FE2-2713694115E9}" type="slidenum">
              <a:rPr lang="en-GB" smtClean="0"/>
              <a:pPr/>
              <a:t>2</a:t>
            </a:fld>
            <a:endParaRPr lang="en-GB" dirty="0"/>
          </a:p>
        </p:txBody>
      </p:sp>
    </p:spTree>
    <p:extLst>
      <p:ext uri="{BB962C8B-B14F-4D97-AF65-F5344CB8AC3E}">
        <p14:creationId xmlns:p14="http://schemas.microsoft.com/office/powerpoint/2010/main" val="3158596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 of VibroSight HDA files into the VibroSight database</a:t>
            </a:r>
          </a:p>
          <a:p>
            <a:r>
              <a:rPr lang="en-US" dirty="0"/>
              <a:t>For the creation of a replica/mirror of a remote database  in a central diagnostics </a:t>
            </a:r>
            <a:r>
              <a:rPr lang="en-US" dirty="0" err="1"/>
              <a:t>centre</a:t>
            </a:r>
            <a:r>
              <a:rPr lang="en-US" dirty="0"/>
              <a:t>. </a:t>
            </a:r>
          </a:p>
          <a:p>
            <a:r>
              <a:rPr lang="en-US" dirty="0"/>
              <a:t>The synchronization of the original and replica database servers is done via the transfer for VibroSight data files.</a:t>
            </a:r>
          </a:p>
          <a:p>
            <a:r>
              <a:rPr lang="en-US" dirty="0"/>
              <a:t>Useful when the original database is located:</a:t>
            </a:r>
          </a:p>
          <a:p>
            <a:pPr lvl="1"/>
            <a:r>
              <a:rPr lang="en-US" dirty="0"/>
              <a:t>Behind a network data diode</a:t>
            </a:r>
          </a:p>
          <a:p>
            <a:pPr lvl="1"/>
            <a:r>
              <a:rPr lang="en-US" dirty="0"/>
              <a:t>Behind a firewall </a:t>
            </a:r>
          </a:p>
          <a:p>
            <a:pPr lvl="1"/>
            <a:r>
              <a:rPr lang="en-US" dirty="0"/>
              <a:t>In a remote location connected via an unreliable network.</a:t>
            </a:r>
            <a:endParaRPr lang="fr-CH" dirty="0"/>
          </a:p>
          <a:p>
            <a:endParaRPr lang="en-US" dirty="0"/>
          </a:p>
        </p:txBody>
      </p:sp>
      <p:sp>
        <p:nvSpPr>
          <p:cNvPr id="4" name="Slide Number Placeholder 3"/>
          <p:cNvSpPr>
            <a:spLocks noGrp="1"/>
          </p:cNvSpPr>
          <p:nvPr>
            <p:ph type="sldNum" sz="quarter" idx="10"/>
          </p:nvPr>
        </p:nvSpPr>
        <p:spPr/>
        <p:txBody>
          <a:bodyPr/>
          <a:lstStyle/>
          <a:p>
            <a:fld id="{15E52F80-AF8F-4790-9FE2-2713694115E9}" type="slidenum">
              <a:rPr lang="en-GB" smtClean="0"/>
              <a:pPr/>
              <a:t>21</a:t>
            </a:fld>
            <a:endParaRPr lang="en-GB" dirty="0"/>
          </a:p>
        </p:txBody>
      </p:sp>
    </p:spTree>
    <p:extLst>
      <p:ext uri="{BB962C8B-B14F-4D97-AF65-F5344CB8AC3E}">
        <p14:creationId xmlns:p14="http://schemas.microsoft.com/office/powerpoint/2010/main" val="3150963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Light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8162" y="1671891"/>
            <a:ext cx="11160000" cy="3166809"/>
          </a:xfrm>
        </p:spPr>
        <p:txBody>
          <a:bodyPr anchor="ctr">
            <a:noAutofit/>
          </a:bodyPr>
          <a:lstStyle>
            <a:lvl1pPr algn="l">
              <a:lnSpc>
                <a:spcPct val="80000"/>
              </a:lnSpc>
              <a:defRPr sz="7600" cap="all" baseline="0"/>
            </a:lvl1pPr>
          </a:lstStyle>
          <a:p>
            <a:r>
              <a:rPr lang="en-US" dirty="0"/>
              <a:t>Click to edit</a:t>
            </a:r>
            <a:br>
              <a:rPr lang="en-US" dirty="0"/>
            </a:br>
            <a:r>
              <a:rPr lang="en-US" dirty="0"/>
              <a:t>Master</a:t>
            </a:r>
            <a:br>
              <a:rPr lang="en-US" dirty="0"/>
            </a:br>
            <a:r>
              <a:rPr lang="en-US" dirty="0"/>
              <a:t>title style</a:t>
            </a:r>
            <a:endParaRPr lang="en-GB" dirty="0"/>
          </a:p>
        </p:txBody>
      </p:sp>
      <p:sp>
        <p:nvSpPr>
          <p:cNvPr id="8" name="Text Placeholder 7"/>
          <p:cNvSpPr>
            <a:spLocks noGrp="1"/>
          </p:cNvSpPr>
          <p:nvPr>
            <p:ph type="body" sz="quarter" idx="13"/>
          </p:nvPr>
        </p:nvSpPr>
        <p:spPr>
          <a:xfrm>
            <a:off x="538163" y="4838700"/>
            <a:ext cx="11160000" cy="1493838"/>
          </a:xfrm>
        </p:spPr>
        <p:txBody>
          <a:bodyPr anchor="b"/>
          <a:lstStyle>
            <a:lvl1pPr>
              <a:spcBef>
                <a:spcPts val="0"/>
              </a:spcBef>
              <a:defRPr sz="2000"/>
            </a:lvl1pPr>
            <a:lvl2pPr>
              <a:spcBef>
                <a:spcPts val="0"/>
              </a:spcBef>
              <a:defRPr sz="1200"/>
            </a:lvl2pPr>
            <a:lvl3pPr marL="0" indent="0">
              <a:spcBef>
                <a:spcPts val="0"/>
              </a:spcBef>
              <a:buNone/>
              <a:defRPr sz="1600" b="1">
                <a:solidFill>
                  <a:schemeClr val="accent6"/>
                </a:solidFill>
              </a:defRPr>
            </a:lvl3pPr>
          </a:lstStyle>
          <a:p>
            <a:pPr lvl="0"/>
            <a:r>
              <a:rPr lang="en-US"/>
              <a:t>Click to edit Master text styles</a:t>
            </a:r>
          </a:p>
          <a:p>
            <a:pPr lvl="1"/>
            <a:r>
              <a:rPr lang="en-US"/>
              <a:t>Second level</a:t>
            </a:r>
          </a:p>
          <a:p>
            <a:pPr lvl="2"/>
            <a:r>
              <a:rPr lang="en-US"/>
              <a:t>Third level</a:t>
            </a:r>
          </a:p>
        </p:txBody>
      </p:sp>
      <p:sp>
        <p:nvSpPr>
          <p:cNvPr id="9" name="TextBox 8">
            <a:extLst>
              <a:ext uri="{FF2B5EF4-FFF2-40B4-BE49-F238E27FC236}">
                <a16:creationId xmlns:a16="http://schemas.microsoft.com/office/drawing/2014/main" id="{8A499982-D242-42C8-999A-B95F2BE4F3CF}"/>
              </a:ext>
            </a:extLst>
          </p:cNvPr>
          <p:cNvSpPr txBox="1"/>
          <p:nvPr userDrawn="1"/>
        </p:nvSpPr>
        <p:spPr>
          <a:xfrm>
            <a:off x="9928433" y="172464"/>
            <a:ext cx="1784142" cy="307777"/>
          </a:xfrm>
          <a:prstGeom prst="rect">
            <a:avLst/>
          </a:prstGeom>
          <a:noFill/>
        </p:spPr>
        <p:txBody>
          <a:bodyPr wrap="none" lIns="0" tIns="0" rIns="0" bIns="0" rtlCol="0">
            <a:spAutoFit/>
          </a:bodyPr>
          <a:lstStyle/>
          <a:p>
            <a:pPr algn="ctr"/>
            <a:r>
              <a:rPr lang="en-GB" sz="1100" b="1" dirty="0">
                <a:solidFill>
                  <a:schemeClr val="tx2"/>
                </a:solidFill>
              </a:rPr>
              <a:t>Enabling the Extraordinary</a:t>
            </a:r>
          </a:p>
          <a:p>
            <a:pPr algn="ctr"/>
            <a:r>
              <a:rPr lang="en-GB" sz="900" dirty="0">
                <a:solidFill>
                  <a:schemeClr val="tx2"/>
                </a:solidFill>
              </a:rPr>
              <a:t>To</a:t>
            </a:r>
            <a:r>
              <a:rPr lang="en-GB" sz="900" baseline="0" dirty="0">
                <a:solidFill>
                  <a:schemeClr val="tx2"/>
                </a:solidFill>
              </a:rPr>
              <a:t> Fly   To Power  To Live</a:t>
            </a:r>
            <a:endParaRPr lang="en-GB" sz="900" dirty="0">
              <a:solidFill>
                <a:schemeClr val="tx2"/>
              </a:solidFill>
            </a:endParaRPr>
          </a:p>
        </p:txBody>
      </p:sp>
      <p:grpSp>
        <p:nvGrpSpPr>
          <p:cNvPr id="15" name="Group 14"/>
          <p:cNvGrpSpPr/>
          <p:nvPr userDrawn="1"/>
        </p:nvGrpSpPr>
        <p:grpSpPr>
          <a:xfrm>
            <a:off x="539750" y="242888"/>
            <a:ext cx="1633538" cy="309562"/>
            <a:chOff x="539750" y="242888"/>
            <a:chExt cx="1633538" cy="309562"/>
          </a:xfrm>
          <a:solidFill>
            <a:schemeClr val="tx2"/>
          </a:solidFill>
        </p:grpSpPr>
        <p:sp>
          <p:nvSpPr>
            <p:cNvPr id="5" name="Freeform 5"/>
            <p:cNvSpPr>
              <a:spLocks/>
            </p:cNvSpPr>
            <p:nvPr userDrawn="1"/>
          </p:nvSpPr>
          <p:spPr bwMode="auto">
            <a:xfrm>
              <a:off x="860425" y="250825"/>
              <a:ext cx="187325" cy="300037"/>
            </a:xfrm>
            <a:custGeom>
              <a:avLst/>
              <a:gdLst>
                <a:gd name="T0" fmla="*/ 209 w 248"/>
                <a:gd name="T1" fmla="*/ 339 h 394"/>
                <a:gd name="T2" fmla="*/ 51 w 248"/>
                <a:gd name="T3" fmla="*/ 339 h 394"/>
                <a:gd name="T4" fmla="*/ 51 w 248"/>
                <a:gd name="T5" fmla="*/ 218 h 394"/>
                <a:gd name="T6" fmla="*/ 175 w 248"/>
                <a:gd name="T7" fmla="*/ 218 h 394"/>
                <a:gd name="T8" fmla="*/ 172 w 248"/>
                <a:gd name="T9" fmla="*/ 194 h 394"/>
                <a:gd name="T10" fmla="*/ 175 w 248"/>
                <a:gd name="T11" fmla="*/ 170 h 394"/>
                <a:gd name="T12" fmla="*/ 51 w 248"/>
                <a:gd name="T13" fmla="*/ 170 h 394"/>
                <a:gd name="T14" fmla="*/ 51 w 248"/>
                <a:gd name="T15" fmla="*/ 49 h 394"/>
                <a:gd name="T16" fmla="*/ 209 w 248"/>
                <a:gd name="T17" fmla="*/ 49 h 394"/>
                <a:gd name="T18" fmla="*/ 248 w 248"/>
                <a:gd name="T19" fmla="*/ 0 h 394"/>
                <a:gd name="T20" fmla="*/ 0 w 248"/>
                <a:gd name="T21" fmla="*/ 0 h 394"/>
                <a:gd name="T22" fmla="*/ 0 w 248"/>
                <a:gd name="T23" fmla="*/ 394 h 394"/>
                <a:gd name="T24" fmla="*/ 248 w 248"/>
                <a:gd name="T25" fmla="*/ 394 h 394"/>
                <a:gd name="T26" fmla="*/ 214 w 248"/>
                <a:gd name="T27" fmla="*/ 339 h 394"/>
                <a:gd name="T28" fmla="*/ 209 w 248"/>
                <a:gd name="T29" fmla="*/ 33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394">
                  <a:moveTo>
                    <a:pt x="209" y="339"/>
                  </a:moveTo>
                  <a:cubicBezTo>
                    <a:pt x="51" y="339"/>
                    <a:pt x="51" y="339"/>
                    <a:pt x="51" y="339"/>
                  </a:cubicBezTo>
                  <a:cubicBezTo>
                    <a:pt x="51" y="218"/>
                    <a:pt x="51" y="218"/>
                    <a:pt x="51" y="218"/>
                  </a:cubicBezTo>
                  <a:cubicBezTo>
                    <a:pt x="175" y="218"/>
                    <a:pt x="175" y="218"/>
                    <a:pt x="175" y="218"/>
                  </a:cubicBezTo>
                  <a:cubicBezTo>
                    <a:pt x="175" y="218"/>
                    <a:pt x="172" y="204"/>
                    <a:pt x="172" y="194"/>
                  </a:cubicBezTo>
                  <a:cubicBezTo>
                    <a:pt x="172" y="185"/>
                    <a:pt x="175" y="170"/>
                    <a:pt x="175" y="170"/>
                  </a:cubicBezTo>
                  <a:cubicBezTo>
                    <a:pt x="51" y="170"/>
                    <a:pt x="51" y="170"/>
                    <a:pt x="51" y="170"/>
                  </a:cubicBezTo>
                  <a:cubicBezTo>
                    <a:pt x="51" y="49"/>
                    <a:pt x="51" y="49"/>
                    <a:pt x="51" y="49"/>
                  </a:cubicBezTo>
                  <a:cubicBezTo>
                    <a:pt x="209" y="49"/>
                    <a:pt x="209" y="49"/>
                    <a:pt x="209" y="49"/>
                  </a:cubicBezTo>
                  <a:cubicBezTo>
                    <a:pt x="248" y="0"/>
                    <a:pt x="248" y="0"/>
                    <a:pt x="248" y="0"/>
                  </a:cubicBezTo>
                  <a:cubicBezTo>
                    <a:pt x="0" y="0"/>
                    <a:pt x="0" y="0"/>
                    <a:pt x="0" y="0"/>
                  </a:cubicBezTo>
                  <a:cubicBezTo>
                    <a:pt x="0" y="394"/>
                    <a:pt x="0" y="394"/>
                    <a:pt x="0" y="394"/>
                  </a:cubicBezTo>
                  <a:cubicBezTo>
                    <a:pt x="248" y="394"/>
                    <a:pt x="248" y="394"/>
                    <a:pt x="248" y="394"/>
                  </a:cubicBezTo>
                  <a:cubicBezTo>
                    <a:pt x="214" y="339"/>
                    <a:pt x="214" y="339"/>
                    <a:pt x="214" y="339"/>
                  </a:cubicBezTo>
                  <a:lnTo>
                    <a:pt x="209" y="3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 name="Freeform 6"/>
            <p:cNvSpPr>
              <a:spLocks/>
            </p:cNvSpPr>
            <p:nvPr userDrawn="1"/>
          </p:nvSpPr>
          <p:spPr bwMode="auto">
            <a:xfrm>
              <a:off x="1625600" y="334963"/>
              <a:ext cx="44450" cy="215900"/>
            </a:xfrm>
            <a:custGeom>
              <a:avLst/>
              <a:gdLst>
                <a:gd name="T0" fmla="*/ 0 w 28"/>
                <a:gd name="T1" fmla="*/ 29 h 136"/>
                <a:gd name="T2" fmla="*/ 0 w 28"/>
                <a:gd name="T3" fmla="*/ 136 h 136"/>
                <a:gd name="T4" fmla="*/ 28 w 28"/>
                <a:gd name="T5" fmla="*/ 136 h 136"/>
                <a:gd name="T6" fmla="*/ 28 w 28"/>
                <a:gd name="T7" fmla="*/ 0 h 136"/>
                <a:gd name="T8" fmla="*/ 0 w 28"/>
                <a:gd name="T9" fmla="*/ 29 h 136"/>
              </a:gdLst>
              <a:ahLst/>
              <a:cxnLst>
                <a:cxn ang="0">
                  <a:pos x="T0" y="T1"/>
                </a:cxn>
                <a:cxn ang="0">
                  <a:pos x="T2" y="T3"/>
                </a:cxn>
                <a:cxn ang="0">
                  <a:pos x="T4" y="T5"/>
                </a:cxn>
                <a:cxn ang="0">
                  <a:pos x="T6" y="T7"/>
                </a:cxn>
                <a:cxn ang="0">
                  <a:pos x="T8" y="T9"/>
                </a:cxn>
              </a:cxnLst>
              <a:rect l="0" t="0" r="r" b="b"/>
              <a:pathLst>
                <a:path w="28" h="136">
                  <a:moveTo>
                    <a:pt x="0" y="29"/>
                  </a:moveTo>
                  <a:lnTo>
                    <a:pt x="0" y="136"/>
                  </a:lnTo>
                  <a:lnTo>
                    <a:pt x="28" y="136"/>
                  </a:lnTo>
                  <a:lnTo>
                    <a:pt x="28" y="0"/>
                  </a:lnTo>
                  <a:lnTo>
                    <a:pt x="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7"/>
            <p:cNvSpPr>
              <a:spLocks/>
            </p:cNvSpPr>
            <p:nvPr userDrawn="1"/>
          </p:nvSpPr>
          <p:spPr bwMode="auto">
            <a:xfrm>
              <a:off x="1625600" y="250825"/>
              <a:ext cx="80963" cy="80962"/>
            </a:xfrm>
            <a:custGeom>
              <a:avLst/>
              <a:gdLst>
                <a:gd name="T0" fmla="*/ 0 w 51"/>
                <a:gd name="T1" fmla="*/ 0 h 51"/>
                <a:gd name="T2" fmla="*/ 0 w 51"/>
                <a:gd name="T3" fmla="*/ 51 h 51"/>
                <a:gd name="T4" fmla="*/ 51 w 51"/>
                <a:gd name="T5" fmla="*/ 0 h 51"/>
                <a:gd name="T6" fmla="*/ 0 w 51"/>
                <a:gd name="T7" fmla="*/ 0 h 51"/>
              </a:gdLst>
              <a:ahLst/>
              <a:cxnLst>
                <a:cxn ang="0">
                  <a:pos x="T0" y="T1"/>
                </a:cxn>
                <a:cxn ang="0">
                  <a:pos x="T2" y="T3"/>
                </a:cxn>
                <a:cxn ang="0">
                  <a:pos x="T4" y="T5"/>
                </a:cxn>
                <a:cxn ang="0">
                  <a:pos x="T6" y="T7"/>
                </a:cxn>
              </a:cxnLst>
              <a:rect l="0" t="0" r="r" b="b"/>
              <a:pathLst>
                <a:path w="51" h="51">
                  <a:moveTo>
                    <a:pt x="0" y="0"/>
                  </a:moveTo>
                  <a:lnTo>
                    <a:pt x="0" y="51"/>
                  </a:lnTo>
                  <a:lnTo>
                    <a:pt x="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8"/>
            <p:cNvSpPr>
              <a:spLocks/>
            </p:cNvSpPr>
            <p:nvPr userDrawn="1"/>
          </p:nvSpPr>
          <p:spPr bwMode="auto">
            <a:xfrm>
              <a:off x="998538" y="244476"/>
              <a:ext cx="295275" cy="307974"/>
            </a:xfrm>
            <a:custGeom>
              <a:avLst/>
              <a:gdLst>
                <a:gd name="T0" fmla="*/ 239 w 391"/>
                <a:gd name="T1" fmla="*/ 227 h 407"/>
                <a:gd name="T2" fmla="*/ 335 w 391"/>
                <a:gd name="T3" fmla="*/ 227 h 407"/>
                <a:gd name="T4" fmla="*/ 335 w 391"/>
                <a:gd name="T5" fmla="*/ 336 h 407"/>
                <a:gd name="T6" fmla="*/ 135 w 391"/>
                <a:gd name="T7" fmla="*/ 291 h 407"/>
                <a:gd name="T8" fmla="*/ 194 w 391"/>
                <a:gd name="T9" fmla="*/ 70 h 407"/>
                <a:gd name="T10" fmla="*/ 340 w 391"/>
                <a:gd name="T11" fmla="*/ 58 h 407"/>
                <a:gd name="T12" fmla="*/ 391 w 391"/>
                <a:gd name="T13" fmla="*/ 9 h 407"/>
                <a:gd name="T14" fmla="*/ 171 w 391"/>
                <a:gd name="T15" fmla="*/ 21 h 407"/>
                <a:gd name="T16" fmla="*/ 198 w 391"/>
                <a:gd name="T17" fmla="*/ 399 h 407"/>
                <a:gd name="T18" fmla="*/ 250 w 391"/>
                <a:gd name="T19" fmla="*/ 405 h 407"/>
                <a:gd name="T20" fmla="*/ 391 w 391"/>
                <a:gd name="T21" fmla="*/ 373 h 407"/>
                <a:gd name="T22" fmla="*/ 391 w 391"/>
                <a:gd name="T23" fmla="*/ 179 h 407"/>
                <a:gd name="T24" fmla="*/ 239 w 391"/>
                <a:gd name="T25" fmla="*/ 17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07">
                  <a:moveTo>
                    <a:pt x="239" y="227"/>
                  </a:moveTo>
                  <a:cubicBezTo>
                    <a:pt x="335" y="227"/>
                    <a:pt x="335" y="227"/>
                    <a:pt x="335" y="227"/>
                  </a:cubicBezTo>
                  <a:cubicBezTo>
                    <a:pt x="335" y="336"/>
                    <a:pt x="335" y="336"/>
                    <a:pt x="335" y="336"/>
                  </a:cubicBezTo>
                  <a:cubicBezTo>
                    <a:pt x="258" y="368"/>
                    <a:pt x="178" y="352"/>
                    <a:pt x="135" y="291"/>
                  </a:cubicBezTo>
                  <a:cubicBezTo>
                    <a:pt x="87" y="222"/>
                    <a:pt x="105" y="102"/>
                    <a:pt x="194" y="70"/>
                  </a:cubicBezTo>
                  <a:cubicBezTo>
                    <a:pt x="238" y="54"/>
                    <a:pt x="294" y="57"/>
                    <a:pt x="340" y="58"/>
                  </a:cubicBezTo>
                  <a:cubicBezTo>
                    <a:pt x="391" y="9"/>
                    <a:pt x="391" y="9"/>
                    <a:pt x="391" y="9"/>
                  </a:cubicBezTo>
                  <a:cubicBezTo>
                    <a:pt x="312" y="9"/>
                    <a:pt x="229" y="0"/>
                    <a:pt x="171" y="21"/>
                  </a:cubicBezTo>
                  <a:cubicBezTo>
                    <a:pt x="0" y="85"/>
                    <a:pt x="13" y="344"/>
                    <a:pt x="198" y="399"/>
                  </a:cubicBezTo>
                  <a:cubicBezTo>
                    <a:pt x="207" y="402"/>
                    <a:pt x="229" y="405"/>
                    <a:pt x="250" y="405"/>
                  </a:cubicBezTo>
                  <a:cubicBezTo>
                    <a:pt x="306" y="407"/>
                    <a:pt x="350" y="389"/>
                    <a:pt x="391" y="373"/>
                  </a:cubicBezTo>
                  <a:cubicBezTo>
                    <a:pt x="391" y="179"/>
                    <a:pt x="391" y="179"/>
                    <a:pt x="391" y="179"/>
                  </a:cubicBezTo>
                  <a:cubicBezTo>
                    <a:pt x="239" y="179"/>
                    <a:pt x="239" y="179"/>
                    <a:pt x="239" y="17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9"/>
            <p:cNvSpPr>
              <a:spLocks/>
            </p:cNvSpPr>
            <p:nvPr userDrawn="1"/>
          </p:nvSpPr>
          <p:spPr bwMode="auto">
            <a:xfrm>
              <a:off x="1284288" y="242888"/>
              <a:ext cx="295275" cy="309562"/>
            </a:xfrm>
            <a:custGeom>
              <a:avLst/>
              <a:gdLst>
                <a:gd name="T0" fmla="*/ 239 w 392"/>
                <a:gd name="T1" fmla="*/ 228 h 407"/>
                <a:gd name="T2" fmla="*/ 335 w 392"/>
                <a:gd name="T3" fmla="*/ 228 h 407"/>
                <a:gd name="T4" fmla="*/ 335 w 392"/>
                <a:gd name="T5" fmla="*/ 337 h 407"/>
                <a:gd name="T6" fmla="*/ 135 w 392"/>
                <a:gd name="T7" fmla="*/ 291 h 407"/>
                <a:gd name="T8" fmla="*/ 194 w 392"/>
                <a:gd name="T9" fmla="*/ 70 h 407"/>
                <a:gd name="T10" fmla="*/ 341 w 392"/>
                <a:gd name="T11" fmla="*/ 58 h 407"/>
                <a:gd name="T12" fmla="*/ 392 w 392"/>
                <a:gd name="T13" fmla="*/ 10 h 407"/>
                <a:gd name="T14" fmla="*/ 172 w 392"/>
                <a:gd name="T15" fmla="*/ 22 h 407"/>
                <a:gd name="T16" fmla="*/ 198 w 392"/>
                <a:gd name="T17" fmla="*/ 399 h 407"/>
                <a:gd name="T18" fmla="*/ 250 w 392"/>
                <a:gd name="T19" fmla="*/ 406 h 407"/>
                <a:gd name="T20" fmla="*/ 392 w 392"/>
                <a:gd name="T21" fmla="*/ 373 h 407"/>
                <a:gd name="T22" fmla="*/ 392 w 392"/>
                <a:gd name="T23" fmla="*/ 179 h 407"/>
                <a:gd name="T24" fmla="*/ 239 w 392"/>
                <a:gd name="T25" fmla="*/ 18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407">
                  <a:moveTo>
                    <a:pt x="239" y="228"/>
                  </a:moveTo>
                  <a:cubicBezTo>
                    <a:pt x="335" y="228"/>
                    <a:pt x="335" y="228"/>
                    <a:pt x="335" y="228"/>
                  </a:cubicBezTo>
                  <a:cubicBezTo>
                    <a:pt x="335" y="337"/>
                    <a:pt x="335" y="337"/>
                    <a:pt x="335" y="337"/>
                  </a:cubicBezTo>
                  <a:cubicBezTo>
                    <a:pt x="258" y="368"/>
                    <a:pt x="178" y="352"/>
                    <a:pt x="135" y="291"/>
                  </a:cubicBezTo>
                  <a:cubicBezTo>
                    <a:pt x="87" y="223"/>
                    <a:pt x="105" y="102"/>
                    <a:pt x="194" y="70"/>
                  </a:cubicBezTo>
                  <a:cubicBezTo>
                    <a:pt x="238" y="54"/>
                    <a:pt x="294" y="58"/>
                    <a:pt x="341" y="58"/>
                  </a:cubicBezTo>
                  <a:cubicBezTo>
                    <a:pt x="392" y="10"/>
                    <a:pt x="392" y="10"/>
                    <a:pt x="392" y="10"/>
                  </a:cubicBezTo>
                  <a:cubicBezTo>
                    <a:pt x="312" y="10"/>
                    <a:pt x="230" y="0"/>
                    <a:pt x="172" y="22"/>
                  </a:cubicBezTo>
                  <a:cubicBezTo>
                    <a:pt x="0" y="85"/>
                    <a:pt x="14" y="345"/>
                    <a:pt x="198" y="399"/>
                  </a:cubicBezTo>
                  <a:cubicBezTo>
                    <a:pt x="208" y="402"/>
                    <a:pt x="230" y="405"/>
                    <a:pt x="250" y="406"/>
                  </a:cubicBezTo>
                  <a:cubicBezTo>
                    <a:pt x="307" y="407"/>
                    <a:pt x="350" y="390"/>
                    <a:pt x="392" y="373"/>
                  </a:cubicBezTo>
                  <a:cubicBezTo>
                    <a:pt x="392" y="179"/>
                    <a:pt x="392" y="179"/>
                    <a:pt x="392" y="179"/>
                  </a:cubicBezTo>
                  <a:cubicBezTo>
                    <a:pt x="239" y="180"/>
                    <a:pt x="239" y="180"/>
                    <a:pt x="239" y="18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10"/>
            <p:cNvSpPr>
              <a:spLocks/>
            </p:cNvSpPr>
            <p:nvPr userDrawn="1"/>
          </p:nvSpPr>
          <p:spPr bwMode="auto">
            <a:xfrm>
              <a:off x="539750" y="250825"/>
              <a:ext cx="260350" cy="300037"/>
            </a:xfrm>
            <a:custGeom>
              <a:avLst/>
              <a:gdLst>
                <a:gd name="T0" fmla="*/ 141 w 164"/>
                <a:gd name="T1" fmla="*/ 0 h 189"/>
                <a:gd name="T2" fmla="*/ 82 w 164"/>
                <a:gd name="T3" fmla="*/ 76 h 189"/>
                <a:gd name="T4" fmla="*/ 23 w 164"/>
                <a:gd name="T5" fmla="*/ 0 h 189"/>
                <a:gd name="T6" fmla="*/ 0 w 164"/>
                <a:gd name="T7" fmla="*/ 0 h 189"/>
                <a:gd name="T8" fmla="*/ 0 w 164"/>
                <a:gd name="T9" fmla="*/ 189 h 189"/>
                <a:gd name="T10" fmla="*/ 26 w 164"/>
                <a:gd name="T11" fmla="*/ 189 h 189"/>
                <a:gd name="T12" fmla="*/ 26 w 164"/>
                <a:gd name="T13" fmla="*/ 41 h 189"/>
                <a:gd name="T14" fmla="*/ 82 w 164"/>
                <a:gd name="T15" fmla="*/ 117 h 189"/>
                <a:gd name="T16" fmla="*/ 139 w 164"/>
                <a:gd name="T17" fmla="*/ 41 h 189"/>
                <a:gd name="T18" fmla="*/ 139 w 164"/>
                <a:gd name="T19" fmla="*/ 189 h 189"/>
                <a:gd name="T20" fmla="*/ 164 w 164"/>
                <a:gd name="T21" fmla="*/ 189 h 189"/>
                <a:gd name="T22" fmla="*/ 164 w 164"/>
                <a:gd name="T23" fmla="*/ 0 h 189"/>
                <a:gd name="T24" fmla="*/ 141 w 164"/>
                <a:gd name="T2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4" h="189">
                  <a:moveTo>
                    <a:pt x="141" y="0"/>
                  </a:moveTo>
                  <a:lnTo>
                    <a:pt x="82" y="76"/>
                  </a:lnTo>
                  <a:lnTo>
                    <a:pt x="23" y="0"/>
                  </a:lnTo>
                  <a:lnTo>
                    <a:pt x="0" y="0"/>
                  </a:lnTo>
                  <a:lnTo>
                    <a:pt x="0" y="189"/>
                  </a:lnTo>
                  <a:lnTo>
                    <a:pt x="26" y="189"/>
                  </a:lnTo>
                  <a:lnTo>
                    <a:pt x="26" y="41"/>
                  </a:lnTo>
                  <a:lnTo>
                    <a:pt x="82" y="117"/>
                  </a:lnTo>
                  <a:lnTo>
                    <a:pt x="139" y="41"/>
                  </a:lnTo>
                  <a:lnTo>
                    <a:pt x="139" y="189"/>
                  </a:lnTo>
                  <a:lnTo>
                    <a:pt x="164" y="189"/>
                  </a:lnTo>
                  <a:lnTo>
                    <a:pt x="164" y="0"/>
                  </a:lnTo>
                  <a:lnTo>
                    <a:pt x="14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1"/>
            <p:cNvSpPr>
              <a:spLocks/>
            </p:cNvSpPr>
            <p:nvPr userDrawn="1"/>
          </p:nvSpPr>
          <p:spPr bwMode="auto">
            <a:xfrm>
              <a:off x="1709738" y="250825"/>
              <a:ext cx="463550" cy="300037"/>
            </a:xfrm>
            <a:custGeom>
              <a:avLst/>
              <a:gdLst>
                <a:gd name="T0" fmla="*/ 24 w 292"/>
                <a:gd name="T1" fmla="*/ 0 h 189"/>
                <a:gd name="T2" fmla="*/ 0 w 292"/>
                <a:gd name="T3" fmla="*/ 23 h 189"/>
                <a:gd name="T4" fmla="*/ 67 w 292"/>
                <a:gd name="T5" fmla="*/ 23 h 189"/>
                <a:gd name="T6" fmla="*/ 67 w 292"/>
                <a:gd name="T7" fmla="*/ 189 h 189"/>
                <a:gd name="T8" fmla="*/ 93 w 292"/>
                <a:gd name="T9" fmla="*/ 189 h 189"/>
                <a:gd name="T10" fmla="*/ 93 w 292"/>
                <a:gd name="T11" fmla="*/ 23 h 189"/>
                <a:gd name="T12" fmla="*/ 198 w 292"/>
                <a:gd name="T13" fmla="*/ 23 h 189"/>
                <a:gd name="T14" fmla="*/ 198 w 292"/>
                <a:gd name="T15" fmla="*/ 189 h 189"/>
                <a:gd name="T16" fmla="*/ 227 w 292"/>
                <a:gd name="T17" fmla="*/ 189 h 189"/>
                <a:gd name="T18" fmla="*/ 227 w 292"/>
                <a:gd name="T19" fmla="*/ 23 h 189"/>
                <a:gd name="T20" fmla="*/ 292 w 292"/>
                <a:gd name="T21" fmla="*/ 23 h 189"/>
                <a:gd name="T22" fmla="*/ 292 w 292"/>
                <a:gd name="T23" fmla="*/ 0 h 189"/>
                <a:gd name="T24" fmla="*/ 24 w 292"/>
                <a:gd name="T2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2" h="189">
                  <a:moveTo>
                    <a:pt x="24" y="0"/>
                  </a:moveTo>
                  <a:lnTo>
                    <a:pt x="0" y="23"/>
                  </a:lnTo>
                  <a:lnTo>
                    <a:pt x="67" y="23"/>
                  </a:lnTo>
                  <a:lnTo>
                    <a:pt x="67" y="189"/>
                  </a:lnTo>
                  <a:lnTo>
                    <a:pt x="93" y="189"/>
                  </a:lnTo>
                  <a:lnTo>
                    <a:pt x="93" y="23"/>
                  </a:lnTo>
                  <a:lnTo>
                    <a:pt x="198" y="23"/>
                  </a:lnTo>
                  <a:lnTo>
                    <a:pt x="198" y="189"/>
                  </a:lnTo>
                  <a:lnTo>
                    <a:pt x="227" y="189"/>
                  </a:lnTo>
                  <a:lnTo>
                    <a:pt x="227" y="23"/>
                  </a:lnTo>
                  <a:lnTo>
                    <a:pt x="292" y="23"/>
                  </a:lnTo>
                  <a:lnTo>
                    <a:pt x="292" y="0"/>
                  </a:lnTo>
                  <a:lnTo>
                    <a:pt x="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47936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9999" y="448705"/>
            <a:ext cx="11172576" cy="680400"/>
          </a:xfrm>
        </p:spPr>
        <p:txBody>
          <a:bodyPr anchor="t">
            <a:normAutofit/>
          </a:bodyPr>
          <a:lstStyle>
            <a:lvl1pPr>
              <a:defRPr sz="2400"/>
            </a:lvl1pPr>
          </a:lstStyle>
          <a:p>
            <a:r>
              <a:rPr lang="en-US"/>
              <a:t>Click to edit Master title style</a:t>
            </a:r>
            <a:endParaRPr lang="en-GB" dirty="0"/>
          </a:p>
        </p:txBody>
      </p:sp>
      <p:sp>
        <p:nvSpPr>
          <p:cNvPr id="3" name="Content Placeholder 2"/>
          <p:cNvSpPr>
            <a:spLocks noGrp="1"/>
          </p:cNvSpPr>
          <p:nvPr>
            <p:ph idx="1"/>
          </p:nvPr>
        </p:nvSpPr>
        <p:spPr>
          <a:xfrm>
            <a:off x="538163" y="1692000"/>
            <a:ext cx="11160000" cy="4225926"/>
          </a:xfrm>
        </p:spPr>
        <p:txBody>
          <a:bodyPr>
            <a:normAutofit/>
          </a:bodyPr>
          <a:lstStyle>
            <a:lvl1pPr>
              <a:defRPr sz="1600"/>
            </a:lvl1pPr>
            <a:lvl2pPr>
              <a:defRPr sz="1400"/>
            </a:lvl2pPr>
            <a:lvl3pPr>
              <a:buClr>
                <a:schemeClr val="accent1"/>
              </a:buClr>
              <a:defRPr sz="1400"/>
            </a:lvl3pPr>
            <a:lvl4pPr>
              <a:buClr>
                <a:schemeClr val="accent1"/>
              </a:buClr>
              <a:defRPr sz="1400"/>
            </a:lvl4pPr>
            <a:lvl5pPr>
              <a:buClr>
                <a:schemeClr val="accent1"/>
              </a:buCl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539999" y="841105"/>
            <a:ext cx="11172576" cy="288000"/>
          </a:xfrm>
        </p:spPr>
        <p:txBody>
          <a:bodyPr>
            <a:normAutofit/>
          </a:bodyPr>
          <a:lstStyle>
            <a:lvl1pPr marL="0" indent="0">
              <a:buNone/>
              <a:defRPr sz="18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8B05C7B-5F97-497B-810A-E6D17FA0CDF2}" type="datetime4">
              <a:rPr lang="en-GB" smtClean="0"/>
              <a:t>17 August 2021</a:t>
            </a:fld>
            <a:endParaRPr lang="en-GB"/>
          </a:p>
        </p:txBody>
      </p:sp>
      <p:sp>
        <p:nvSpPr>
          <p:cNvPr id="6" name="Footer Placeholder 5"/>
          <p:cNvSpPr>
            <a:spLocks noGrp="1"/>
          </p:cNvSpPr>
          <p:nvPr>
            <p:ph type="ftr" sz="quarter" idx="11"/>
          </p:nvPr>
        </p:nvSpPr>
        <p:spPr/>
        <p:txBody>
          <a:bodyPr/>
          <a:lstStyle/>
          <a:p>
            <a:r>
              <a:rPr lang="en-GB"/>
              <a:t>Presentation Title</a:t>
            </a:r>
          </a:p>
        </p:txBody>
      </p:sp>
      <p:sp>
        <p:nvSpPr>
          <p:cNvPr id="7" name="Slide Number Placeholder 6"/>
          <p:cNvSpPr>
            <a:spLocks noGrp="1"/>
          </p:cNvSpPr>
          <p:nvPr>
            <p:ph type="sldNum" sz="quarter" idx="12"/>
          </p:nvPr>
        </p:nvSpPr>
        <p:spPr/>
        <p:txBody>
          <a:bodyPr/>
          <a:lstStyle/>
          <a:p>
            <a:fld id="{240553F3-40B0-4BFA-8684-D942AF6EAA45}" type="slidenum">
              <a:rPr lang="en-GB" smtClean="0"/>
              <a:t>‹#›</a:t>
            </a:fld>
            <a:endParaRPr lang="en-GB"/>
          </a:p>
        </p:txBody>
      </p:sp>
    </p:spTree>
    <p:extLst>
      <p:ext uri="{BB962C8B-B14F-4D97-AF65-F5344CB8AC3E}">
        <p14:creationId xmlns:p14="http://schemas.microsoft.com/office/powerpoint/2010/main" val="1232075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Bullet Point Layout">
    <p:spTree>
      <p:nvGrpSpPr>
        <p:cNvPr id="1" name=""/>
        <p:cNvGrpSpPr/>
        <p:nvPr/>
      </p:nvGrpSpPr>
      <p:grpSpPr>
        <a:xfrm>
          <a:off x="0" y="0"/>
          <a:ext cx="0" cy="0"/>
          <a:chOff x="0" y="0"/>
          <a:chExt cx="0" cy="0"/>
        </a:xfrm>
      </p:grpSpPr>
      <p:sp>
        <p:nvSpPr>
          <p:cNvPr id="2" name="Title 1"/>
          <p:cNvSpPr>
            <a:spLocks noGrp="1"/>
          </p:cNvSpPr>
          <p:nvPr>
            <p:ph type="title"/>
          </p:nvPr>
        </p:nvSpPr>
        <p:spPr>
          <a:xfrm>
            <a:off x="539999" y="448705"/>
            <a:ext cx="11172576" cy="680400"/>
          </a:xfrm>
        </p:spPr>
        <p:txBody>
          <a:bodyPr anchor="t">
            <a:normAutofit/>
          </a:bodyPr>
          <a:lstStyle>
            <a:lvl1pPr>
              <a:defRPr sz="2400"/>
            </a:lvl1pPr>
          </a:lstStyle>
          <a:p>
            <a:r>
              <a:rPr lang="en-US"/>
              <a:t>Click to edit Master title style</a:t>
            </a:r>
            <a:endParaRPr lang="en-GB" dirty="0"/>
          </a:p>
        </p:txBody>
      </p:sp>
      <p:sp>
        <p:nvSpPr>
          <p:cNvPr id="3" name="Content Placeholder 2"/>
          <p:cNvSpPr>
            <a:spLocks noGrp="1"/>
          </p:cNvSpPr>
          <p:nvPr>
            <p:ph idx="1"/>
          </p:nvPr>
        </p:nvSpPr>
        <p:spPr>
          <a:xfrm>
            <a:off x="538163" y="1692000"/>
            <a:ext cx="11160000" cy="4225926"/>
          </a:xfrm>
        </p:spPr>
        <p:txBody>
          <a:bodyPr>
            <a:normAutofit/>
          </a:bodyPr>
          <a:lstStyle>
            <a:lvl1pPr marL="179388" indent="-179388">
              <a:spcBef>
                <a:spcPts val="900"/>
              </a:spcBef>
              <a:buClr>
                <a:schemeClr val="accent1"/>
              </a:buClr>
              <a:buFont typeface="Wingdings 2" panose="05020102010507070707" pitchFamily="18" charset="2"/>
              <a:buChar char=""/>
              <a:defRPr lang="en-US" sz="1600" b="0" kern="1200" dirty="0">
                <a:solidFill>
                  <a:schemeClr val="tx1"/>
                </a:solidFill>
                <a:latin typeface="+mn-lt"/>
                <a:ea typeface="+mn-ea"/>
                <a:cs typeface="+mn-cs"/>
              </a:defRPr>
            </a:lvl1pPr>
            <a:lvl2pPr marL="358775" indent="-179388">
              <a:spcBef>
                <a:spcPts val="900"/>
              </a:spcBef>
              <a:buClr>
                <a:schemeClr val="accent1"/>
              </a:buClr>
              <a:buFont typeface="Arial" panose="02000503000000020004" pitchFamily="50" charset="0"/>
              <a:buChar char="–"/>
              <a:defRPr sz="1400" b="0"/>
            </a:lvl2pPr>
            <a:lvl3pPr marL="536575" indent="-177800">
              <a:spcBef>
                <a:spcPts val="900"/>
              </a:spcBef>
              <a:buClr>
                <a:schemeClr val="accent1"/>
              </a:buClr>
              <a:defRPr sz="1400" b="0"/>
            </a:lvl3pPr>
            <a:lvl4pPr marL="715963" indent="-179388">
              <a:spcBef>
                <a:spcPts val="900"/>
              </a:spcBef>
              <a:buClr>
                <a:schemeClr val="accent1"/>
              </a:buClr>
              <a:defRPr sz="1400" b="0"/>
            </a:lvl4pPr>
            <a:lvl5pPr marL="895350" indent="-179388">
              <a:spcBef>
                <a:spcPts val="900"/>
              </a:spcBef>
              <a:buClr>
                <a:schemeClr val="accent1"/>
              </a:buClr>
              <a:defRPr sz="1400" b="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539999" y="841105"/>
            <a:ext cx="11172576" cy="288000"/>
          </a:xfrm>
        </p:spPr>
        <p:txBody>
          <a:bodyPr>
            <a:normAutofit/>
          </a:bodyPr>
          <a:lstStyle>
            <a:lvl1pPr marL="0" indent="0">
              <a:buNone/>
              <a:defRPr sz="18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B26B18D-2394-436B-853D-506AE67A0E60}" type="datetime4">
              <a:rPr lang="en-GB" smtClean="0"/>
              <a:t>17 August 2021</a:t>
            </a:fld>
            <a:endParaRPr lang="en-GB"/>
          </a:p>
        </p:txBody>
      </p:sp>
      <p:sp>
        <p:nvSpPr>
          <p:cNvPr id="6" name="Footer Placeholder 5"/>
          <p:cNvSpPr>
            <a:spLocks noGrp="1"/>
          </p:cNvSpPr>
          <p:nvPr>
            <p:ph type="ftr" sz="quarter" idx="11"/>
          </p:nvPr>
        </p:nvSpPr>
        <p:spPr/>
        <p:txBody>
          <a:bodyPr/>
          <a:lstStyle/>
          <a:p>
            <a:r>
              <a:rPr lang="en-GB"/>
              <a:t>Presentation Title</a:t>
            </a:r>
          </a:p>
        </p:txBody>
      </p:sp>
      <p:sp>
        <p:nvSpPr>
          <p:cNvPr id="7" name="Slide Number Placeholder 6"/>
          <p:cNvSpPr>
            <a:spLocks noGrp="1"/>
          </p:cNvSpPr>
          <p:nvPr>
            <p:ph type="sldNum" sz="quarter" idx="12"/>
          </p:nvPr>
        </p:nvSpPr>
        <p:spPr/>
        <p:txBody>
          <a:bodyPr/>
          <a:lstStyle/>
          <a:p>
            <a:fld id="{240553F3-40B0-4BFA-8684-D942AF6EAA45}" type="slidenum">
              <a:rPr lang="en-GB" smtClean="0"/>
              <a:t>‹#›</a:t>
            </a:fld>
            <a:endParaRPr lang="en-GB"/>
          </a:p>
        </p:txBody>
      </p:sp>
    </p:spTree>
    <p:extLst>
      <p:ext uri="{BB962C8B-B14F-4D97-AF65-F5344CB8AC3E}">
        <p14:creationId xmlns:p14="http://schemas.microsoft.com/office/powerpoint/2010/main" val="4139911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 Header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538162" y="1671891"/>
            <a:ext cx="11160000" cy="3166809"/>
          </a:xfrm>
        </p:spPr>
        <p:txBody>
          <a:bodyPr anchor="t">
            <a:noAutofit/>
          </a:bodyPr>
          <a:lstStyle>
            <a:lvl1pPr algn="l">
              <a:lnSpc>
                <a:spcPct val="80000"/>
              </a:lnSpc>
              <a:defRPr sz="13000" cap="all" baseline="0"/>
            </a:lvl1pPr>
          </a:lstStyle>
          <a:p>
            <a:r>
              <a:rPr lang="en-US"/>
              <a:t>Click to edit Master title style</a:t>
            </a:r>
            <a:endParaRPr lang="en-GB" dirty="0"/>
          </a:p>
        </p:txBody>
      </p:sp>
      <p:sp>
        <p:nvSpPr>
          <p:cNvPr id="8" name="Text Placeholder 7"/>
          <p:cNvSpPr>
            <a:spLocks noGrp="1"/>
          </p:cNvSpPr>
          <p:nvPr>
            <p:ph type="body" sz="quarter" idx="13"/>
          </p:nvPr>
        </p:nvSpPr>
        <p:spPr>
          <a:xfrm>
            <a:off x="9089679" y="4838700"/>
            <a:ext cx="2608484" cy="1493838"/>
          </a:xfrm>
        </p:spPr>
        <p:txBody>
          <a:bodyPr anchor="t"/>
          <a:lstStyle>
            <a:lvl1pPr>
              <a:spcBef>
                <a:spcPts val="0"/>
              </a:spcBef>
              <a:defRPr sz="2000"/>
            </a:lvl1pPr>
            <a:lvl2pPr>
              <a:spcBef>
                <a:spcPts val="0"/>
              </a:spcBef>
              <a:defRPr sz="1200"/>
            </a:lvl2pPr>
            <a:lvl3pPr marL="0" indent="0">
              <a:spcBef>
                <a:spcPts val="0"/>
              </a:spcBef>
              <a:buNone/>
              <a:defRPr sz="1600" b="1">
                <a:solidFill>
                  <a:schemeClr val="accent6"/>
                </a:solidFill>
              </a:defRPr>
            </a:lvl3pPr>
          </a:lstStyle>
          <a:p>
            <a:pPr lvl="0"/>
            <a:r>
              <a:rPr lang="en-US"/>
              <a:t>Click to edit Master text styles</a:t>
            </a:r>
          </a:p>
          <a:p>
            <a:pPr lvl="1"/>
            <a:r>
              <a:rPr lang="en-US"/>
              <a:t>Second level</a:t>
            </a:r>
          </a:p>
          <a:p>
            <a:pPr lvl="2"/>
            <a:r>
              <a:rPr lang="en-US"/>
              <a:t>Third level</a:t>
            </a:r>
          </a:p>
        </p:txBody>
      </p:sp>
      <p:grpSp>
        <p:nvGrpSpPr>
          <p:cNvPr id="16" name="Group 15">
            <a:extLst>
              <a:ext uri="{FF2B5EF4-FFF2-40B4-BE49-F238E27FC236}">
                <a16:creationId xmlns:a16="http://schemas.microsoft.com/office/drawing/2014/main" id="{8C7B2703-1718-4F10-9BAC-46870CDC71AA}"/>
              </a:ext>
            </a:extLst>
          </p:cNvPr>
          <p:cNvGrpSpPr/>
          <p:nvPr userDrawn="1"/>
        </p:nvGrpSpPr>
        <p:grpSpPr>
          <a:xfrm>
            <a:off x="10540683" y="6379528"/>
            <a:ext cx="1168401" cy="220663"/>
            <a:chOff x="10552113" y="439738"/>
            <a:chExt cx="1168401" cy="220663"/>
          </a:xfrm>
          <a:solidFill>
            <a:srgbClr val="333F48"/>
          </a:solidFill>
        </p:grpSpPr>
        <p:sp>
          <p:nvSpPr>
            <p:cNvPr id="17" name="Freeform 5">
              <a:extLst>
                <a:ext uri="{FF2B5EF4-FFF2-40B4-BE49-F238E27FC236}">
                  <a16:creationId xmlns:a16="http://schemas.microsoft.com/office/drawing/2014/main" id="{DFD7FDCA-BA76-42CC-B030-318131A0CF66}"/>
                </a:ext>
              </a:extLst>
            </p:cNvPr>
            <p:cNvSpPr>
              <a:spLocks/>
            </p:cNvSpPr>
            <p:nvPr userDrawn="1"/>
          </p:nvSpPr>
          <p:spPr bwMode="auto">
            <a:xfrm>
              <a:off x="10782301" y="446088"/>
              <a:ext cx="133350" cy="212725"/>
            </a:xfrm>
            <a:custGeom>
              <a:avLst/>
              <a:gdLst>
                <a:gd name="T0" fmla="*/ 209 w 248"/>
                <a:gd name="T1" fmla="*/ 339 h 394"/>
                <a:gd name="T2" fmla="*/ 51 w 248"/>
                <a:gd name="T3" fmla="*/ 339 h 394"/>
                <a:gd name="T4" fmla="*/ 51 w 248"/>
                <a:gd name="T5" fmla="*/ 218 h 394"/>
                <a:gd name="T6" fmla="*/ 175 w 248"/>
                <a:gd name="T7" fmla="*/ 218 h 394"/>
                <a:gd name="T8" fmla="*/ 172 w 248"/>
                <a:gd name="T9" fmla="*/ 194 h 394"/>
                <a:gd name="T10" fmla="*/ 175 w 248"/>
                <a:gd name="T11" fmla="*/ 170 h 394"/>
                <a:gd name="T12" fmla="*/ 51 w 248"/>
                <a:gd name="T13" fmla="*/ 170 h 394"/>
                <a:gd name="T14" fmla="*/ 51 w 248"/>
                <a:gd name="T15" fmla="*/ 49 h 394"/>
                <a:gd name="T16" fmla="*/ 209 w 248"/>
                <a:gd name="T17" fmla="*/ 49 h 394"/>
                <a:gd name="T18" fmla="*/ 248 w 248"/>
                <a:gd name="T19" fmla="*/ 0 h 394"/>
                <a:gd name="T20" fmla="*/ 0 w 248"/>
                <a:gd name="T21" fmla="*/ 0 h 394"/>
                <a:gd name="T22" fmla="*/ 0 w 248"/>
                <a:gd name="T23" fmla="*/ 394 h 394"/>
                <a:gd name="T24" fmla="*/ 248 w 248"/>
                <a:gd name="T25" fmla="*/ 394 h 394"/>
                <a:gd name="T26" fmla="*/ 214 w 248"/>
                <a:gd name="T27" fmla="*/ 339 h 394"/>
                <a:gd name="T28" fmla="*/ 209 w 248"/>
                <a:gd name="T29" fmla="*/ 33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394">
                  <a:moveTo>
                    <a:pt x="209" y="339"/>
                  </a:moveTo>
                  <a:cubicBezTo>
                    <a:pt x="51" y="339"/>
                    <a:pt x="51" y="339"/>
                    <a:pt x="51" y="339"/>
                  </a:cubicBezTo>
                  <a:cubicBezTo>
                    <a:pt x="51" y="218"/>
                    <a:pt x="51" y="218"/>
                    <a:pt x="51" y="218"/>
                  </a:cubicBezTo>
                  <a:cubicBezTo>
                    <a:pt x="175" y="218"/>
                    <a:pt x="175" y="218"/>
                    <a:pt x="175" y="218"/>
                  </a:cubicBezTo>
                  <a:cubicBezTo>
                    <a:pt x="175" y="218"/>
                    <a:pt x="172" y="204"/>
                    <a:pt x="172" y="194"/>
                  </a:cubicBezTo>
                  <a:cubicBezTo>
                    <a:pt x="172" y="185"/>
                    <a:pt x="175" y="170"/>
                    <a:pt x="175" y="170"/>
                  </a:cubicBezTo>
                  <a:cubicBezTo>
                    <a:pt x="51" y="170"/>
                    <a:pt x="51" y="170"/>
                    <a:pt x="51" y="170"/>
                  </a:cubicBezTo>
                  <a:cubicBezTo>
                    <a:pt x="51" y="49"/>
                    <a:pt x="51" y="49"/>
                    <a:pt x="51" y="49"/>
                  </a:cubicBezTo>
                  <a:cubicBezTo>
                    <a:pt x="209" y="49"/>
                    <a:pt x="209" y="49"/>
                    <a:pt x="209" y="49"/>
                  </a:cubicBezTo>
                  <a:cubicBezTo>
                    <a:pt x="248" y="0"/>
                    <a:pt x="248" y="0"/>
                    <a:pt x="248" y="0"/>
                  </a:cubicBezTo>
                  <a:cubicBezTo>
                    <a:pt x="0" y="0"/>
                    <a:pt x="0" y="0"/>
                    <a:pt x="0" y="0"/>
                  </a:cubicBezTo>
                  <a:cubicBezTo>
                    <a:pt x="0" y="394"/>
                    <a:pt x="0" y="394"/>
                    <a:pt x="0" y="394"/>
                  </a:cubicBezTo>
                  <a:cubicBezTo>
                    <a:pt x="248" y="394"/>
                    <a:pt x="248" y="394"/>
                    <a:pt x="248" y="394"/>
                  </a:cubicBezTo>
                  <a:cubicBezTo>
                    <a:pt x="214" y="339"/>
                    <a:pt x="214" y="339"/>
                    <a:pt x="214" y="339"/>
                  </a:cubicBezTo>
                  <a:lnTo>
                    <a:pt x="209" y="339"/>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8" name="Freeform 6">
              <a:extLst>
                <a:ext uri="{FF2B5EF4-FFF2-40B4-BE49-F238E27FC236}">
                  <a16:creationId xmlns:a16="http://schemas.microsoft.com/office/drawing/2014/main" id="{330B7EF6-C0E9-4A90-A024-3C3434E81A91}"/>
                </a:ext>
              </a:extLst>
            </p:cNvPr>
            <p:cNvSpPr>
              <a:spLocks/>
            </p:cNvSpPr>
            <p:nvPr userDrawn="1"/>
          </p:nvSpPr>
          <p:spPr bwMode="auto">
            <a:xfrm>
              <a:off x="11328401" y="504825"/>
              <a:ext cx="31750" cy="153988"/>
            </a:xfrm>
            <a:custGeom>
              <a:avLst/>
              <a:gdLst>
                <a:gd name="T0" fmla="*/ 0 w 20"/>
                <a:gd name="T1" fmla="*/ 21 h 97"/>
                <a:gd name="T2" fmla="*/ 0 w 20"/>
                <a:gd name="T3" fmla="*/ 97 h 97"/>
                <a:gd name="T4" fmla="*/ 20 w 20"/>
                <a:gd name="T5" fmla="*/ 97 h 97"/>
                <a:gd name="T6" fmla="*/ 20 w 20"/>
                <a:gd name="T7" fmla="*/ 0 h 97"/>
                <a:gd name="T8" fmla="*/ 0 w 20"/>
                <a:gd name="T9" fmla="*/ 21 h 97"/>
              </a:gdLst>
              <a:ahLst/>
              <a:cxnLst>
                <a:cxn ang="0">
                  <a:pos x="T0" y="T1"/>
                </a:cxn>
                <a:cxn ang="0">
                  <a:pos x="T2" y="T3"/>
                </a:cxn>
                <a:cxn ang="0">
                  <a:pos x="T4" y="T5"/>
                </a:cxn>
                <a:cxn ang="0">
                  <a:pos x="T6" y="T7"/>
                </a:cxn>
                <a:cxn ang="0">
                  <a:pos x="T8" y="T9"/>
                </a:cxn>
              </a:cxnLst>
              <a:rect l="0" t="0" r="r" b="b"/>
              <a:pathLst>
                <a:path w="20" h="97">
                  <a:moveTo>
                    <a:pt x="0" y="21"/>
                  </a:moveTo>
                  <a:lnTo>
                    <a:pt x="0" y="97"/>
                  </a:lnTo>
                  <a:lnTo>
                    <a:pt x="20" y="97"/>
                  </a:lnTo>
                  <a:lnTo>
                    <a:pt x="20" y="0"/>
                  </a:lnTo>
                  <a:lnTo>
                    <a:pt x="0" y="21"/>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9" name="Freeform 7">
              <a:extLst>
                <a:ext uri="{FF2B5EF4-FFF2-40B4-BE49-F238E27FC236}">
                  <a16:creationId xmlns:a16="http://schemas.microsoft.com/office/drawing/2014/main" id="{C4F9F82C-F759-4092-972B-5135B19A61BC}"/>
                </a:ext>
              </a:extLst>
            </p:cNvPr>
            <p:cNvSpPr>
              <a:spLocks/>
            </p:cNvSpPr>
            <p:nvPr userDrawn="1"/>
          </p:nvSpPr>
          <p:spPr bwMode="auto">
            <a:xfrm>
              <a:off x="11328401" y="446088"/>
              <a:ext cx="58738" cy="57150"/>
            </a:xfrm>
            <a:custGeom>
              <a:avLst/>
              <a:gdLst>
                <a:gd name="T0" fmla="*/ 0 w 37"/>
                <a:gd name="T1" fmla="*/ 0 h 36"/>
                <a:gd name="T2" fmla="*/ 0 w 37"/>
                <a:gd name="T3" fmla="*/ 36 h 36"/>
                <a:gd name="T4" fmla="*/ 37 w 37"/>
                <a:gd name="T5" fmla="*/ 0 h 36"/>
                <a:gd name="T6" fmla="*/ 0 w 37"/>
                <a:gd name="T7" fmla="*/ 0 h 36"/>
              </a:gdLst>
              <a:ahLst/>
              <a:cxnLst>
                <a:cxn ang="0">
                  <a:pos x="T0" y="T1"/>
                </a:cxn>
                <a:cxn ang="0">
                  <a:pos x="T2" y="T3"/>
                </a:cxn>
                <a:cxn ang="0">
                  <a:pos x="T4" y="T5"/>
                </a:cxn>
                <a:cxn ang="0">
                  <a:pos x="T6" y="T7"/>
                </a:cxn>
              </a:cxnLst>
              <a:rect l="0" t="0" r="r" b="b"/>
              <a:pathLst>
                <a:path w="37" h="36">
                  <a:moveTo>
                    <a:pt x="0" y="0"/>
                  </a:moveTo>
                  <a:lnTo>
                    <a:pt x="0" y="36"/>
                  </a:lnTo>
                  <a:lnTo>
                    <a:pt x="37"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0" name="Freeform 8">
              <a:extLst>
                <a:ext uri="{FF2B5EF4-FFF2-40B4-BE49-F238E27FC236}">
                  <a16:creationId xmlns:a16="http://schemas.microsoft.com/office/drawing/2014/main" id="{D33D9408-7841-4AD7-B819-3085B64AF245}"/>
                </a:ext>
              </a:extLst>
            </p:cNvPr>
            <p:cNvSpPr>
              <a:spLocks/>
            </p:cNvSpPr>
            <p:nvPr userDrawn="1"/>
          </p:nvSpPr>
          <p:spPr bwMode="auto">
            <a:xfrm>
              <a:off x="10880726" y="441325"/>
              <a:ext cx="211138" cy="219075"/>
            </a:xfrm>
            <a:custGeom>
              <a:avLst/>
              <a:gdLst>
                <a:gd name="T0" fmla="*/ 239 w 391"/>
                <a:gd name="T1" fmla="*/ 227 h 407"/>
                <a:gd name="T2" fmla="*/ 335 w 391"/>
                <a:gd name="T3" fmla="*/ 227 h 407"/>
                <a:gd name="T4" fmla="*/ 335 w 391"/>
                <a:gd name="T5" fmla="*/ 336 h 407"/>
                <a:gd name="T6" fmla="*/ 135 w 391"/>
                <a:gd name="T7" fmla="*/ 291 h 407"/>
                <a:gd name="T8" fmla="*/ 194 w 391"/>
                <a:gd name="T9" fmla="*/ 70 h 407"/>
                <a:gd name="T10" fmla="*/ 340 w 391"/>
                <a:gd name="T11" fmla="*/ 58 h 407"/>
                <a:gd name="T12" fmla="*/ 391 w 391"/>
                <a:gd name="T13" fmla="*/ 9 h 407"/>
                <a:gd name="T14" fmla="*/ 171 w 391"/>
                <a:gd name="T15" fmla="*/ 21 h 407"/>
                <a:gd name="T16" fmla="*/ 198 w 391"/>
                <a:gd name="T17" fmla="*/ 399 h 407"/>
                <a:gd name="T18" fmla="*/ 250 w 391"/>
                <a:gd name="T19" fmla="*/ 405 h 407"/>
                <a:gd name="T20" fmla="*/ 391 w 391"/>
                <a:gd name="T21" fmla="*/ 373 h 407"/>
                <a:gd name="T22" fmla="*/ 391 w 391"/>
                <a:gd name="T23" fmla="*/ 179 h 407"/>
                <a:gd name="T24" fmla="*/ 239 w 391"/>
                <a:gd name="T25" fmla="*/ 17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07">
                  <a:moveTo>
                    <a:pt x="239" y="227"/>
                  </a:moveTo>
                  <a:cubicBezTo>
                    <a:pt x="335" y="227"/>
                    <a:pt x="335" y="227"/>
                    <a:pt x="335" y="227"/>
                  </a:cubicBezTo>
                  <a:cubicBezTo>
                    <a:pt x="335" y="336"/>
                    <a:pt x="335" y="336"/>
                    <a:pt x="335" y="336"/>
                  </a:cubicBezTo>
                  <a:cubicBezTo>
                    <a:pt x="258" y="368"/>
                    <a:pt x="178" y="352"/>
                    <a:pt x="135" y="291"/>
                  </a:cubicBezTo>
                  <a:cubicBezTo>
                    <a:pt x="87" y="222"/>
                    <a:pt x="105" y="102"/>
                    <a:pt x="194" y="70"/>
                  </a:cubicBezTo>
                  <a:cubicBezTo>
                    <a:pt x="238" y="54"/>
                    <a:pt x="294" y="57"/>
                    <a:pt x="340" y="58"/>
                  </a:cubicBezTo>
                  <a:cubicBezTo>
                    <a:pt x="391" y="9"/>
                    <a:pt x="391" y="9"/>
                    <a:pt x="391" y="9"/>
                  </a:cubicBezTo>
                  <a:cubicBezTo>
                    <a:pt x="312" y="9"/>
                    <a:pt x="229" y="0"/>
                    <a:pt x="171" y="21"/>
                  </a:cubicBezTo>
                  <a:cubicBezTo>
                    <a:pt x="0" y="85"/>
                    <a:pt x="13" y="344"/>
                    <a:pt x="198" y="399"/>
                  </a:cubicBezTo>
                  <a:cubicBezTo>
                    <a:pt x="207" y="402"/>
                    <a:pt x="229" y="405"/>
                    <a:pt x="250" y="405"/>
                  </a:cubicBezTo>
                  <a:cubicBezTo>
                    <a:pt x="306" y="407"/>
                    <a:pt x="350" y="389"/>
                    <a:pt x="391" y="373"/>
                  </a:cubicBezTo>
                  <a:cubicBezTo>
                    <a:pt x="391" y="179"/>
                    <a:pt x="391" y="179"/>
                    <a:pt x="391" y="179"/>
                  </a:cubicBezTo>
                  <a:cubicBezTo>
                    <a:pt x="239" y="179"/>
                    <a:pt x="239" y="179"/>
                    <a:pt x="239" y="179"/>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1" name="Freeform 9">
              <a:extLst>
                <a:ext uri="{FF2B5EF4-FFF2-40B4-BE49-F238E27FC236}">
                  <a16:creationId xmlns:a16="http://schemas.microsoft.com/office/drawing/2014/main" id="{246EEA43-5A01-415C-8509-DD387EAC7424}"/>
                </a:ext>
              </a:extLst>
            </p:cNvPr>
            <p:cNvSpPr>
              <a:spLocks/>
            </p:cNvSpPr>
            <p:nvPr userDrawn="1"/>
          </p:nvSpPr>
          <p:spPr bwMode="auto">
            <a:xfrm>
              <a:off x="11083926" y="439738"/>
              <a:ext cx="211138" cy="220663"/>
            </a:xfrm>
            <a:custGeom>
              <a:avLst/>
              <a:gdLst>
                <a:gd name="T0" fmla="*/ 239 w 392"/>
                <a:gd name="T1" fmla="*/ 228 h 407"/>
                <a:gd name="T2" fmla="*/ 335 w 392"/>
                <a:gd name="T3" fmla="*/ 228 h 407"/>
                <a:gd name="T4" fmla="*/ 335 w 392"/>
                <a:gd name="T5" fmla="*/ 337 h 407"/>
                <a:gd name="T6" fmla="*/ 135 w 392"/>
                <a:gd name="T7" fmla="*/ 291 h 407"/>
                <a:gd name="T8" fmla="*/ 194 w 392"/>
                <a:gd name="T9" fmla="*/ 70 h 407"/>
                <a:gd name="T10" fmla="*/ 341 w 392"/>
                <a:gd name="T11" fmla="*/ 58 h 407"/>
                <a:gd name="T12" fmla="*/ 392 w 392"/>
                <a:gd name="T13" fmla="*/ 10 h 407"/>
                <a:gd name="T14" fmla="*/ 172 w 392"/>
                <a:gd name="T15" fmla="*/ 22 h 407"/>
                <a:gd name="T16" fmla="*/ 198 w 392"/>
                <a:gd name="T17" fmla="*/ 399 h 407"/>
                <a:gd name="T18" fmla="*/ 250 w 392"/>
                <a:gd name="T19" fmla="*/ 406 h 407"/>
                <a:gd name="T20" fmla="*/ 392 w 392"/>
                <a:gd name="T21" fmla="*/ 373 h 407"/>
                <a:gd name="T22" fmla="*/ 392 w 392"/>
                <a:gd name="T23" fmla="*/ 179 h 407"/>
                <a:gd name="T24" fmla="*/ 239 w 392"/>
                <a:gd name="T25" fmla="*/ 18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407">
                  <a:moveTo>
                    <a:pt x="239" y="228"/>
                  </a:moveTo>
                  <a:cubicBezTo>
                    <a:pt x="335" y="228"/>
                    <a:pt x="335" y="228"/>
                    <a:pt x="335" y="228"/>
                  </a:cubicBezTo>
                  <a:cubicBezTo>
                    <a:pt x="335" y="337"/>
                    <a:pt x="335" y="337"/>
                    <a:pt x="335" y="337"/>
                  </a:cubicBezTo>
                  <a:cubicBezTo>
                    <a:pt x="258" y="368"/>
                    <a:pt x="178" y="352"/>
                    <a:pt x="135" y="291"/>
                  </a:cubicBezTo>
                  <a:cubicBezTo>
                    <a:pt x="87" y="223"/>
                    <a:pt x="105" y="102"/>
                    <a:pt x="194" y="70"/>
                  </a:cubicBezTo>
                  <a:cubicBezTo>
                    <a:pt x="238" y="54"/>
                    <a:pt x="294" y="58"/>
                    <a:pt x="341" y="58"/>
                  </a:cubicBezTo>
                  <a:cubicBezTo>
                    <a:pt x="392" y="10"/>
                    <a:pt x="392" y="10"/>
                    <a:pt x="392" y="10"/>
                  </a:cubicBezTo>
                  <a:cubicBezTo>
                    <a:pt x="312" y="10"/>
                    <a:pt x="230" y="0"/>
                    <a:pt x="172" y="22"/>
                  </a:cubicBezTo>
                  <a:cubicBezTo>
                    <a:pt x="0" y="85"/>
                    <a:pt x="14" y="345"/>
                    <a:pt x="198" y="399"/>
                  </a:cubicBezTo>
                  <a:cubicBezTo>
                    <a:pt x="208" y="402"/>
                    <a:pt x="230" y="405"/>
                    <a:pt x="250" y="406"/>
                  </a:cubicBezTo>
                  <a:cubicBezTo>
                    <a:pt x="307" y="407"/>
                    <a:pt x="350" y="390"/>
                    <a:pt x="392" y="373"/>
                  </a:cubicBezTo>
                  <a:cubicBezTo>
                    <a:pt x="392" y="179"/>
                    <a:pt x="392" y="179"/>
                    <a:pt x="392" y="179"/>
                  </a:cubicBezTo>
                  <a:cubicBezTo>
                    <a:pt x="239" y="180"/>
                    <a:pt x="239" y="180"/>
                    <a:pt x="239" y="180"/>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2" name="Freeform 10">
              <a:extLst>
                <a:ext uri="{FF2B5EF4-FFF2-40B4-BE49-F238E27FC236}">
                  <a16:creationId xmlns:a16="http://schemas.microsoft.com/office/drawing/2014/main" id="{67FDD490-FFC1-4918-8CC8-670A2E0174FB}"/>
                </a:ext>
              </a:extLst>
            </p:cNvPr>
            <p:cNvSpPr>
              <a:spLocks/>
            </p:cNvSpPr>
            <p:nvPr userDrawn="1"/>
          </p:nvSpPr>
          <p:spPr bwMode="auto">
            <a:xfrm>
              <a:off x="10552113" y="446088"/>
              <a:ext cx="185738" cy="212725"/>
            </a:xfrm>
            <a:custGeom>
              <a:avLst/>
              <a:gdLst>
                <a:gd name="T0" fmla="*/ 101 w 117"/>
                <a:gd name="T1" fmla="*/ 0 h 134"/>
                <a:gd name="T2" fmla="*/ 59 w 117"/>
                <a:gd name="T3" fmla="*/ 54 h 134"/>
                <a:gd name="T4" fmla="*/ 17 w 117"/>
                <a:gd name="T5" fmla="*/ 0 h 134"/>
                <a:gd name="T6" fmla="*/ 0 w 117"/>
                <a:gd name="T7" fmla="*/ 0 h 134"/>
                <a:gd name="T8" fmla="*/ 0 w 117"/>
                <a:gd name="T9" fmla="*/ 134 h 134"/>
                <a:gd name="T10" fmla="*/ 19 w 117"/>
                <a:gd name="T11" fmla="*/ 134 h 134"/>
                <a:gd name="T12" fmla="*/ 19 w 117"/>
                <a:gd name="T13" fmla="*/ 29 h 134"/>
                <a:gd name="T14" fmla="*/ 59 w 117"/>
                <a:gd name="T15" fmla="*/ 83 h 134"/>
                <a:gd name="T16" fmla="*/ 99 w 117"/>
                <a:gd name="T17" fmla="*/ 29 h 134"/>
                <a:gd name="T18" fmla="*/ 99 w 117"/>
                <a:gd name="T19" fmla="*/ 134 h 134"/>
                <a:gd name="T20" fmla="*/ 117 w 117"/>
                <a:gd name="T21" fmla="*/ 134 h 134"/>
                <a:gd name="T22" fmla="*/ 117 w 117"/>
                <a:gd name="T23" fmla="*/ 0 h 134"/>
                <a:gd name="T24" fmla="*/ 101 w 117"/>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134">
                  <a:moveTo>
                    <a:pt x="101" y="0"/>
                  </a:moveTo>
                  <a:lnTo>
                    <a:pt x="59" y="54"/>
                  </a:lnTo>
                  <a:lnTo>
                    <a:pt x="17" y="0"/>
                  </a:lnTo>
                  <a:lnTo>
                    <a:pt x="0" y="0"/>
                  </a:lnTo>
                  <a:lnTo>
                    <a:pt x="0" y="134"/>
                  </a:lnTo>
                  <a:lnTo>
                    <a:pt x="19" y="134"/>
                  </a:lnTo>
                  <a:lnTo>
                    <a:pt x="19" y="29"/>
                  </a:lnTo>
                  <a:lnTo>
                    <a:pt x="59" y="83"/>
                  </a:lnTo>
                  <a:lnTo>
                    <a:pt x="99" y="29"/>
                  </a:lnTo>
                  <a:lnTo>
                    <a:pt x="99" y="134"/>
                  </a:lnTo>
                  <a:lnTo>
                    <a:pt x="117" y="134"/>
                  </a:lnTo>
                  <a:lnTo>
                    <a:pt x="117" y="0"/>
                  </a:lnTo>
                  <a:lnTo>
                    <a:pt x="101"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3" name="Freeform 11">
              <a:extLst>
                <a:ext uri="{FF2B5EF4-FFF2-40B4-BE49-F238E27FC236}">
                  <a16:creationId xmlns:a16="http://schemas.microsoft.com/office/drawing/2014/main" id="{80579594-AEB4-4D87-B503-E529AFBA6B60}"/>
                </a:ext>
              </a:extLst>
            </p:cNvPr>
            <p:cNvSpPr>
              <a:spLocks/>
            </p:cNvSpPr>
            <p:nvPr userDrawn="1"/>
          </p:nvSpPr>
          <p:spPr bwMode="auto">
            <a:xfrm>
              <a:off x="11388726" y="446088"/>
              <a:ext cx="331788" cy="212725"/>
            </a:xfrm>
            <a:custGeom>
              <a:avLst/>
              <a:gdLst>
                <a:gd name="T0" fmla="*/ 18 w 209"/>
                <a:gd name="T1" fmla="*/ 0 h 134"/>
                <a:gd name="T2" fmla="*/ 0 w 209"/>
                <a:gd name="T3" fmla="*/ 16 h 134"/>
                <a:gd name="T4" fmla="*/ 48 w 209"/>
                <a:gd name="T5" fmla="*/ 16 h 134"/>
                <a:gd name="T6" fmla="*/ 48 w 209"/>
                <a:gd name="T7" fmla="*/ 134 h 134"/>
                <a:gd name="T8" fmla="*/ 67 w 209"/>
                <a:gd name="T9" fmla="*/ 134 h 134"/>
                <a:gd name="T10" fmla="*/ 67 w 209"/>
                <a:gd name="T11" fmla="*/ 16 h 134"/>
                <a:gd name="T12" fmla="*/ 142 w 209"/>
                <a:gd name="T13" fmla="*/ 16 h 134"/>
                <a:gd name="T14" fmla="*/ 142 w 209"/>
                <a:gd name="T15" fmla="*/ 134 h 134"/>
                <a:gd name="T16" fmla="*/ 163 w 209"/>
                <a:gd name="T17" fmla="*/ 134 h 134"/>
                <a:gd name="T18" fmla="*/ 163 w 209"/>
                <a:gd name="T19" fmla="*/ 16 h 134"/>
                <a:gd name="T20" fmla="*/ 209 w 209"/>
                <a:gd name="T21" fmla="*/ 16 h 134"/>
                <a:gd name="T22" fmla="*/ 209 w 209"/>
                <a:gd name="T23" fmla="*/ 0 h 134"/>
                <a:gd name="T24" fmla="*/ 18 w 209"/>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 h="134">
                  <a:moveTo>
                    <a:pt x="18" y="0"/>
                  </a:moveTo>
                  <a:lnTo>
                    <a:pt x="0" y="16"/>
                  </a:lnTo>
                  <a:lnTo>
                    <a:pt x="48" y="16"/>
                  </a:lnTo>
                  <a:lnTo>
                    <a:pt x="48" y="134"/>
                  </a:lnTo>
                  <a:lnTo>
                    <a:pt x="67" y="134"/>
                  </a:lnTo>
                  <a:lnTo>
                    <a:pt x="67" y="16"/>
                  </a:lnTo>
                  <a:lnTo>
                    <a:pt x="142" y="16"/>
                  </a:lnTo>
                  <a:lnTo>
                    <a:pt x="142" y="134"/>
                  </a:lnTo>
                  <a:lnTo>
                    <a:pt x="163" y="134"/>
                  </a:lnTo>
                  <a:lnTo>
                    <a:pt x="163" y="16"/>
                  </a:lnTo>
                  <a:lnTo>
                    <a:pt x="209" y="16"/>
                  </a:lnTo>
                  <a:lnTo>
                    <a:pt x="209" y="0"/>
                  </a:lnTo>
                  <a:lnTo>
                    <a:pt x="18"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403639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L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999" y="1709739"/>
            <a:ext cx="11172575" cy="2071430"/>
          </a:xfrm>
        </p:spPr>
        <p:txBody>
          <a:bodyPr anchor="b">
            <a:normAutofit/>
          </a:bodyPr>
          <a:lstStyle>
            <a:lvl1pPr>
              <a:lnSpc>
                <a:spcPct val="75000"/>
              </a:lnSpc>
              <a:defRPr sz="8800" cap="all" baseline="0"/>
            </a:lvl1pPr>
          </a:lstStyle>
          <a:p>
            <a:r>
              <a:rPr lang="en-US" dirty="0"/>
              <a:t>Click to edit</a:t>
            </a:r>
            <a:br>
              <a:rPr lang="en-US" dirty="0"/>
            </a:br>
            <a:r>
              <a:rPr lang="en-US" dirty="0"/>
              <a:t>Master title style</a:t>
            </a:r>
            <a:endParaRPr lang="en-GB" dirty="0"/>
          </a:p>
        </p:txBody>
      </p:sp>
      <p:sp>
        <p:nvSpPr>
          <p:cNvPr id="3" name="Text Placeholder 2"/>
          <p:cNvSpPr>
            <a:spLocks noGrp="1"/>
          </p:cNvSpPr>
          <p:nvPr>
            <p:ph type="body" idx="1"/>
          </p:nvPr>
        </p:nvSpPr>
        <p:spPr>
          <a:xfrm>
            <a:off x="9552575" y="4102443"/>
            <a:ext cx="2160000" cy="1804645"/>
          </a:xfrm>
        </p:spPr>
        <p:txBody>
          <a:bodyPr>
            <a:normAutofit/>
          </a:bodyPr>
          <a:lstStyle>
            <a:lvl1pPr marL="0" indent="0">
              <a:buNone/>
              <a:defRPr sz="16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14" name="Group 13">
            <a:extLst>
              <a:ext uri="{FF2B5EF4-FFF2-40B4-BE49-F238E27FC236}">
                <a16:creationId xmlns:a16="http://schemas.microsoft.com/office/drawing/2014/main" id="{56085D89-E127-4623-8CAE-66476DCEABDE}"/>
              </a:ext>
            </a:extLst>
          </p:cNvPr>
          <p:cNvGrpSpPr/>
          <p:nvPr userDrawn="1"/>
        </p:nvGrpSpPr>
        <p:grpSpPr>
          <a:xfrm>
            <a:off x="10540683" y="6379528"/>
            <a:ext cx="1168401" cy="220663"/>
            <a:chOff x="10552113" y="439738"/>
            <a:chExt cx="1168401" cy="220663"/>
          </a:xfrm>
          <a:solidFill>
            <a:srgbClr val="333F48"/>
          </a:solidFill>
        </p:grpSpPr>
        <p:sp>
          <p:nvSpPr>
            <p:cNvPr id="15" name="Freeform 5">
              <a:extLst>
                <a:ext uri="{FF2B5EF4-FFF2-40B4-BE49-F238E27FC236}">
                  <a16:creationId xmlns:a16="http://schemas.microsoft.com/office/drawing/2014/main" id="{FC236BAD-1A31-4AD6-90ED-DB6B9921916E}"/>
                </a:ext>
              </a:extLst>
            </p:cNvPr>
            <p:cNvSpPr>
              <a:spLocks/>
            </p:cNvSpPr>
            <p:nvPr userDrawn="1"/>
          </p:nvSpPr>
          <p:spPr bwMode="auto">
            <a:xfrm>
              <a:off x="10782301" y="446088"/>
              <a:ext cx="133350" cy="212725"/>
            </a:xfrm>
            <a:custGeom>
              <a:avLst/>
              <a:gdLst>
                <a:gd name="T0" fmla="*/ 209 w 248"/>
                <a:gd name="T1" fmla="*/ 339 h 394"/>
                <a:gd name="T2" fmla="*/ 51 w 248"/>
                <a:gd name="T3" fmla="*/ 339 h 394"/>
                <a:gd name="T4" fmla="*/ 51 w 248"/>
                <a:gd name="T5" fmla="*/ 218 h 394"/>
                <a:gd name="T6" fmla="*/ 175 w 248"/>
                <a:gd name="T7" fmla="*/ 218 h 394"/>
                <a:gd name="T8" fmla="*/ 172 w 248"/>
                <a:gd name="T9" fmla="*/ 194 h 394"/>
                <a:gd name="T10" fmla="*/ 175 w 248"/>
                <a:gd name="T11" fmla="*/ 170 h 394"/>
                <a:gd name="T12" fmla="*/ 51 w 248"/>
                <a:gd name="T13" fmla="*/ 170 h 394"/>
                <a:gd name="T14" fmla="*/ 51 w 248"/>
                <a:gd name="T15" fmla="*/ 49 h 394"/>
                <a:gd name="T16" fmla="*/ 209 w 248"/>
                <a:gd name="T17" fmla="*/ 49 h 394"/>
                <a:gd name="T18" fmla="*/ 248 w 248"/>
                <a:gd name="T19" fmla="*/ 0 h 394"/>
                <a:gd name="T20" fmla="*/ 0 w 248"/>
                <a:gd name="T21" fmla="*/ 0 h 394"/>
                <a:gd name="T22" fmla="*/ 0 w 248"/>
                <a:gd name="T23" fmla="*/ 394 h 394"/>
                <a:gd name="T24" fmla="*/ 248 w 248"/>
                <a:gd name="T25" fmla="*/ 394 h 394"/>
                <a:gd name="T26" fmla="*/ 214 w 248"/>
                <a:gd name="T27" fmla="*/ 339 h 394"/>
                <a:gd name="T28" fmla="*/ 209 w 248"/>
                <a:gd name="T29" fmla="*/ 33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394">
                  <a:moveTo>
                    <a:pt x="209" y="339"/>
                  </a:moveTo>
                  <a:cubicBezTo>
                    <a:pt x="51" y="339"/>
                    <a:pt x="51" y="339"/>
                    <a:pt x="51" y="339"/>
                  </a:cubicBezTo>
                  <a:cubicBezTo>
                    <a:pt x="51" y="218"/>
                    <a:pt x="51" y="218"/>
                    <a:pt x="51" y="218"/>
                  </a:cubicBezTo>
                  <a:cubicBezTo>
                    <a:pt x="175" y="218"/>
                    <a:pt x="175" y="218"/>
                    <a:pt x="175" y="218"/>
                  </a:cubicBezTo>
                  <a:cubicBezTo>
                    <a:pt x="175" y="218"/>
                    <a:pt x="172" y="204"/>
                    <a:pt x="172" y="194"/>
                  </a:cubicBezTo>
                  <a:cubicBezTo>
                    <a:pt x="172" y="185"/>
                    <a:pt x="175" y="170"/>
                    <a:pt x="175" y="170"/>
                  </a:cubicBezTo>
                  <a:cubicBezTo>
                    <a:pt x="51" y="170"/>
                    <a:pt x="51" y="170"/>
                    <a:pt x="51" y="170"/>
                  </a:cubicBezTo>
                  <a:cubicBezTo>
                    <a:pt x="51" y="49"/>
                    <a:pt x="51" y="49"/>
                    <a:pt x="51" y="49"/>
                  </a:cubicBezTo>
                  <a:cubicBezTo>
                    <a:pt x="209" y="49"/>
                    <a:pt x="209" y="49"/>
                    <a:pt x="209" y="49"/>
                  </a:cubicBezTo>
                  <a:cubicBezTo>
                    <a:pt x="248" y="0"/>
                    <a:pt x="248" y="0"/>
                    <a:pt x="248" y="0"/>
                  </a:cubicBezTo>
                  <a:cubicBezTo>
                    <a:pt x="0" y="0"/>
                    <a:pt x="0" y="0"/>
                    <a:pt x="0" y="0"/>
                  </a:cubicBezTo>
                  <a:cubicBezTo>
                    <a:pt x="0" y="394"/>
                    <a:pt x="0" y="394"/>
                    <a:pt x="0" y="394"/>
                  </a:cubicBezTo>
                  <a:cubicBezTo>
                    <a:pt x="248" y="394"/>
                    <a:pt x="248" y="394"/>
                    <a:pt x="248" y="394"/>
                  </a:cubicBezTo>
                  <a:cubicBezTo>
                    <a:pt x="214" y="339"/>
                    <a:pt x="214" y="339"/>
                    <a:pt x="214" y="339"/>
                  </a:cubicBezTo>
                  <a:lnTo>
                    <a:pt x="209" y="339"/>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6" name="Freeform 6">
              <a:extLst>
                <a:ext uri="{FF2B5EF4-FFF2-40B4-BE49-F238E27FC236}">
                  <a16:creationId xmlns:a16="http://schemas.microsoft.com/office/drawing/2014/main" id="{480B0C5E-0C09-4186-8938-129F3D8A2DB8}"/>
                </a:ext>
              </a:extLst>
            </p:cNvPr>
            <p:cNvSpPr>
              <a:spLocks/>
            </p:cNvSpPr>
            <p:nvPr userDrawn="1"/>
          </p:nvSpPr>
          <p:spPr bwMode="auto">
            <a:xfrm>
              <a:off x="11328401" y="504825"/>
              <a:ext cx="31750" cy="153988"/>
            </a:xfrm>
            <a:custGeom>
              <a:avLst/>
              <a:gdLst>
                <a:gd name="T0" fmla="*/ 0 w 20"/>
                <a:gd name="T1" fmla="*/ 21 h 97"/>
                <a:gd name="T2" fmla="*/ 0 w 20"/>
                <a:gd name="T3" fmla="*/ 97 h 97"/>
                <a:gd name="T4" fmla="*/ 20 w 20"/>
                <a:gd name="T5" fmla="*/ 97 h 97"/>
                <a:gd name="T6" fmla="*/ 20 w 20"/>
                <a:gd name="T7" fmla="*/ 0 h 97"/>
                <a:gd name="T8" fmla="*/ 0 w 20"/>
                <a:gd name="T9" fmla="*/ 21 h 97"/>
              </a:gdLst>
              <a:ahLst/>
              <a:cxnLst>
                <a:cxn ang="0">
                  <a:pos x="T0" y="T1"/>
                </a:cxn>
                <a:cxn ang="0">
                  <a:pos x="T2" y="T3"/>
                </a:cxn>
                <a:cxn ang="0">
                  <a:pos x="T4" y="T5"/>
                </a:cxn>
                <a:cxn ang="0">
                  <a:pos x="T6" y="T7"/>
                </a:cxn>
                <a:cxn ang="0">
                  <a:pos x="T8" y="T9"/>
                </a:cxn>
              </a:cxnLst>
              <a:rect l="0" t="0" r="r" b="b"/>
              <a:pathLst>
                <a:path w="20" h="97">
                  <a:moveTo>
                    <a:pt x="0" y="21"/>
                  </a:moveTo>
                  <a:lnTo>
                    <a:pt x="0" y="97"/>
                  </a:lnTo>
                  <a:lnTo>
                    <a:pt x="20" y="97"/>
                  </a:lnTo>
                  <a:lnTo>
                    <a:pt x="20" y="0"/>
                  </a:lnTo>
                  <a:lnTo>
                    <a:pt x="0" y="21"/>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7" name="Freeform 7">
              <a:extLst>
                <a:ext uri="{FF2B5EF4-FFF2-40B4-BE49-F238E27FC236}">
                  <a16:creationId xmlns:a16="http://schemas.microsoft.com/office/drawing/2014/main" id="{EE791348-9BC0-42B2-AD57-F49486EFF1DC}"/>
                </a:ext>
              </a:extLst>
            </p:cNvPr>
            <p:cNvSpPr>
              <a:spLocks/>
            </p:cNvSpPr>
            <p:nvPr userDrawn="1"/>
          </p:nvSpPr>
          <p:spPr bwMode="auto">
            <a:xfrm>
              <a:off x="11328401" y="446088"/>
              <a:ext cx="58738" cy="57150"/>
            </a:xfrm>
            <a:custGeom>
              <a:avLst/>
              <a:gdLst>
                <a:gd name="T0" fmla="*/ 0 w 37"/>
                <a:gd name="T1" fmla="*/ 0 h 36"/>
                <a:gd name="T2" fmla="*/ 0 w 37"/>
                <a:gd name="T3" fmla="*/ 36 h 36"/>
                <a:gd name="T4" fmla="*/ 37 w 37"/>
                <a:gd name="T5" fmla="*/ 0 h 36"/>
                <a:gd name="T6" fmla="*/ 0 w 37"/>
                <a:gd name="T7" fmla="*/ 0 h 36"/>
              </a:gdLst>
              <a:ahLst/>
              <a:cxnLst>
                <a:cxn ang="0">
                  <a:pos x="T0" y="T1"/>
                </a:cxn>
                <a:cxn ang="0">
                  <a:pos x="T2" y="T3"/>
                </a:cxn>
                <a:cxn ang="0">
                  <a:pos x="T4" y="T5"/>
                </a:cxn>
                <a:cxn ang="0">
                  <a:pos x="T6" y="T7"/>
                </a:cxn>
              </a:cxnLst>
              <a:rect l="0" t="0" r="r" b="b"/>
              <a:pathLst>
                <a:path w="37" h="36">
                  <a:moveTo>
                    <a:pt x="0" y="0"/>
                  </a:moveTo>
                  <a:lnTo>
                    <a:pt x="0" y="36"/>
                  </a:lnTo>
                  <a:lnTo>
                    <a:pt x="37"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8" name="Freeform 8">
              <a:extLst>
                <a:ext uri="{FF2B5EF4-FFF2-40B4-BE49-F238E27FC236}">
                  <a16:creationId xmlns:a16="http://schemas.microsoft.com/office/drawing/2014/main" id="{A71A0FB8-F6DC-4836-965F-EDAEA19DB6DD}"/>
                </a:ext>
              </a:extLst>
            </p:cNvPr>
            <p:cNvSpPr>
              <a:spLocks/>
            </p:cNvSpPr>
            <p:nvPr userDrawn="1"/>
          </p:nvSpPr>
          <p:spPr bwMode="auto">
            <a:xfrm>
              <a:off x="10880726" y="441325"/>
              <a:ext cx="211138" cy="219075"/>
            </a:xfrm>
            <a:custGeom>
              <a:avLst/>
              <a:gdLst>
                <a:gd name="T0" fmla="*/ 239 w 391"/>
                <a:gd name="T1" fmla="*/ 227 h 407"/>
                <a:gd name="T2" fmla="*/ 335 w 391"/>
                <a:gd name="T3" fmla="*/ 227 h 407"/>
                <a:gd name="T4" fmla="*/ 335 w 391"/>
                <a:gd name="T5" fmla="*/ 336 h 407"/>
                <a:gd name="T6" fmla="*/ 135 w 391"/>
                <a:gd name="T7" fmla="*/ 291 h 407"/>
                <a:gd name="T8" fmla="*/ 194 w 391"/>
                <a:gd name="T9" fmla="*/ 70 h 407"/>
                <a:gd name="T10" fmla="*/ 340 w 391"/>
                <a:gd name="T11" fmla="*/ 58 h 407"/>
                <a:gd name="T12" fmla="*/ 391 w 391"/>
                <a:gd name="T13" fmla="*/ 9 h 407"/>
                <a:gd name="T14" fmla="*/ 171 w 391"/>
                <a:gd name="T15" fmla="*/ 21 h 407"/>
                <a:gd name="T16" fmla="*/ 198 w 391"/>
                <a:gd name="T17" fmla="*/ 399 h 407"/>
                <a:gd name="T18" fmla="*/ 250 w 391"/>
                <a:gd name="T19" fmla="*/ 405 h 407"/>
                <a:gd name="T20" fmla="*/ 391 w 391"/>
                <a:gd name="T21" fmla="*/ 373 h 407"/>
                <a:gd name="T22" fmla="*/ 391 w 391"/>
                <a:gd name="T23" fmla="*/ 179 h 407"/>
                <a:gd name="T24" fmla="*/ 239 w 391"/>
                <a:gd name="T25" fmla="*/ 17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07">
                  <a:moveTo>
                    <a:pt x="239" y="227"/>
                  </a:moveTo>
                  <a:cubicBezTo>
                    <a:pt x="335" y="227"/>
                    <a:pt x="335" y="227"/>
                    <a:pt x="335" y="227"/>
                  </a:cubicBezTo>
                  <a:cubicBezTo>
                    <a:pt x="335" y="336"/>
                    <a:pt x="335" y="336"/>
                    <a:pt x="335" y="336"/>
                  </a:cubicBezTo>
                  <a:cubicBezTo>
                    <a:pt x="258" y="368"/>
                    <a:pt x="178" y="352"/>
                    <a:pt x="135" y="291"/>
                  </a:cubicBezTo>
                  <a:cubicBezTo>
                    <a:pt x="87" y="222"/>
                    <a:pt x="105" y="102"/>
                    <a:pt x="194" y="70"/>
                  </a:cubicBezTo>
                  <a:cubicBezTo>
                    <a:pt x="238" y="54"/>
                    <a:pt x="294" y="57"/>
                    <a:pt x="340" y="58"/>
                  </a:cubicBezTo>
                  <a:cubicBezTo>
                    <a:pt x="391" y="9"/>
                    <a:pt x="391" y="9"/>
                    <a:pt x="391" y="9"/>
                  </a:cubicBezTo>
                  <a:cubicBezTo>
                    <a:pt x="312" y="9"/>
                    <a:pt x="229" y="0"/>
                    <a:pt x="171" y="21"/>
                  </a:cubicBezTo>
                  <a:cubicBezTo>
                    <a:pt x="0" y="85"/>
                    <a:pt x="13" y="344"/>
                    <a:pt x="198" y="399"/>
                  </a:cubicBezTo>
                  <a:cubicBezTo>
                    <a:pt x="207" y="402"/>
                    <a:pt x="229" y="405"/>
                    <a:pt x="250" y="405"/>
                  </a:cubicBezTo>
                  <a:cubicBezTo>
                    <a:pt x="306" y="407"/>
                    <a:pt x="350" y="389"/>
                    <a:pt x="391" y="373"/>
                  </a:cubicBezTo>
                  <a:cubicBezTo>
                    <a:pt x="391" y="179"/>
                    <a:pt x="391" y="179"/>
                    <a:pt x="391" y="179"/>
                  </a:cubicBezTo>
                  <a:cubicBezTo>
                    <a:pt x="239" y="179"/>
                    <a:pt x="239" y="179"/>
                    <a:pt x="239" y="179"/>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9" name="Freeform 9">
              <a:extLst>
                <a:ext uri="{FF2B5EF4-FFF2-40B4-BE49-F238E27FC236}">
                  <a16:creationId xmlns:a16="http://schemas.microsoft.com/office/drawing/2014/main" id="{60AF4268-B0A3-402B-A6EA-EDF0D83BF6D5}"/>
                </a:ext>
              </a:extLst>
            </p:cNvPr>
            <p:cNvSpPr>
              <a:spLocks/>
            </p:cNvSpPr>
            <p:nvPr userDrawn="1"/>
          </p:nvSpPr>
          <p:spPr bwMode="auto">
            <a:xfrm>
              <a:off x="11083926" y="439738"/>
              <a:ext cx="211138" cy="220663"/>
            </a:xfrm>
            <a:custGeom>
              <a:avLst/>
              <a:gdLst>
                <a:gd name="T0" fmla="*/ 239 w 392"/>
                <a:gd name="T1" fmla="*/ 228 h 407"/>
                <a:gd name="T2" fmla="*/ 335 w 392"/>
                <a:gd name="T3" fmla="*/ 228 h 407"/>
                <a:gd name="T4" fmla="*/ 335 w 392"/>
                <a:gd name="T5" fmla="*/ 337 h 407"/>
                <a:gd name="T6" fmla="*/ 135 w 392"/>
                <a:gd name="T7" fmla="*/ 291 h 407"/>
                <a:gd name="T8" fmla="*/ 194 w 392"/>
                <a:gd name="T9" fmla="*/ 70 h 407"/>
                <a:gd name="T10" fmla="*/ 341 w 392"/>
                <a:gd name="T11" fmla="*/ 58 h 407"/>
                <a:gd name="T12" fmla="*/ 392 w 392"/>
                <a:gd name="T13" fmla="*/ 10 h 407"/>
                <a:gd name="T14" fmla="*/ 172 w 392"/>
                <a:gd name="T15" fmla="*/ 22 h 407"/>
                <a:gd name="T16" fmla="*/ 198 w 392"/>
                <a:gd name="T17" fmla="*/ 399 h 407"/>
                <a:gd name="T18" fmla="*/ 250 w 392"/>
                <a:gd name="T19" fmla="*/ 406 h 407"/>
                <a:gd name="T20" fmla="*/ 392 w 392"/>
                <a:gd name="T21" fmla="*/ 373 h 407"/>
                <a:gd name="T22" fmla="*/ 392 w 392"/>
                <a:gd name="T23" fmla="*/ 179 h 407"/>
                <a:gd name="T24" fmla="*/ 239 w 392"/>
                <a:gd name="T25" fmla="*/ 18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407">
                  <a:moveTo>
                    <a:pt x="239" y="228"/>
                  </a:moveTo>
                  <a:cubicBezTo>
                    <a:pt x="335" y="228"/>
                    <a:pt x="335" y="228"/>
                    <a:pt x="335" y="228"/>
                  </a:cubicBezTo>
                  <a:cubicBezTo>
                    <a:pt x="335" y="337"/>
                    <a:pt x="335" y="337"/>
                    <a:pt x="335" y="337"/>
                  </a:cubicBezTo>
                  <a:cubicBezTo>
                    <a:pt x="258" y="368"/>
                    <a:pt x="178" y="352"/>
                    <a:pt x="135" y="291"/>
                  </a:cubicBezTo>
                  <a:cubicBezTo>
                    <a:pt x="87" y="223"/>
                    <a:pt x="105" y="102"/>
                    <a:pt x="194" y="70"/>
                  </a:cubicBezTo>
                  <a:cubicBezTo>
                    <a:pt x="238" y="54"/>
                    <a:pt x="294" y="58"/>
                    <a:pt x="341" y="58"/>
                  </a:cubicBezTo>
                  <a:cubicBezTo>
                    <a:pt x="392" y="10"/>
                    <a:pt x="392" y="10"/>
                    <a:pt x="392" y="10"/>
                  </a:cubicBezTo>
                  <a:cubicBezTo>
                    <a:pt x="312" y="10"/>
                    <a:pt x="230" y="0"/>
                    <a:pt x="172" y="22"/>
                  </a:cubicBezTo>
                  <a:cubicBezTo>
                    <a:pt x="0" y="85"/>
                    <a:pt x="14" y="345"/>
                    <a:pt x="198" y="399"/>
                  </a:cubicBezTo>
                  <a:cubicBezTo>
                    <a:pt x="208" y="402"/>
                    <a:pt x="230" y="405"/>
                    <a:pt x="250" y="406"/>
                  </a:cubicBezTo>
                  <a:cubicBezTo>
                    <a:pt x="307" y="407"/>
                    <a:pt x="350" y="390"/>
                    <a:pt x="392" y="373"/>
                  </a:cubicBezTo>
                  <a:cubicBezTo>
                    <a:pt x="392" y="179"/>
                    <a:pt x="392" y="179"/>
                    <a:pt x="392" y="179"/>
                  </a:cubicBezTo>
                  <a:cubicBezTo>
                    <a:pt x="239" y="180"/>
                    <a:pt x="239" y="180"/>
                    <a:pt x="239" y="180"/>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0" name="Freeform 10">
              <a:extLst>
                <a:ext uri="{FF2B5EF4-FFF2-40B4-BE49-F238E27FC236}">
                  <a16:creationId xmlns:a16="http://schemas.microsoft.com/office/drawing/2014/main" id="{969CC1BA-201D-4A26-AC89-332B228A42EE}"/>
                </a:ext>
              </a:extLst>
            </p:cNvPr>
            <p:cNvSpPr>
              <a:spLocks/>
            </p:cNvSpPr>
            <p:nvPr userDrawn="1"/>
          </p:nvSpPr>
          <p:spPr bwMode="auto">
            <a:xfrm>
              <a:off x="10552113" y="446088"/>
              <a:ext cx="185738" cy="212725"/>
            </a:xfrm>
            <a:custGeom>
              <a:avLst/>
              <a:gdLst>
                <a:gd name="T0" fmla="*/ 101 w 117"/>
                <a:gd name="T1" fmla="*/ 0 h 134"/>
                <a:gd name="T2" fmla="*/ 59 w 117"/>
                <a:gd name="T3" fmla="*/ 54 h 134"/>
                <a:gd name="T4" fmla="*/ 17 w 117"/>
                <a:gd name="T5" fmla="*/ 0 h 134"/>
                <a:gd name="T6" fmla="*/ 0 w 117"/>
                <a:gd name="T7" fmla="*/ 0 h 134"/>
                <a:gd name="T8" fmla="*/ 0 w 117"/>
                <a:gd name="T9" fmla="*/ 134 h 134"/>
                <a:gd name="T10" fmla="*/ 19 w 117"/>
                <a:gd name="T11" fmla="*/ 134 h 134"/>
                <a:gd name="T12" fmla="*/ 19 w 117"/>
                <a:gd name="T13" fmla="*/ 29 h 134"/>
                <a:gd name="T14" fmla="*/ 59 w 117"/>
                <a:gd name="T15" fmla="*/ 83 h 134"/>
                <a:gd name="T16" fmla="*/ 99 w 117"/>
                <a:gd name="T17" fmla="*/ 29 h 134"/>
                <a:gd name="T18" fmla="*/ 99 w 117"/>
                <a:gd name="T19" fmla="*/ 134 h 134"/>
                <a:gd name="T20" fmla="*/ 117 w 117"/>
                <a:gd name="T21" fmla="*/ 134 h 134"/>
                <a:gd name="T22" fmla="*/ 117 w 117"/>
                <a:gd name="T23" fmla="*/ 0 h 134"/>
                <a:gd name="T24" fmla="*/ 101 w 117"/>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134">
                  <a:moveTo>
                    <a:pt x="101" y="0"/>
                  </a:moveTo>
                  <a:lnTo>
                    <a:pt x="59" y="54"/>
                  </a:lnTo>
                  <a:lnTo>
                    <a:pt x="17" y="0"/>
                  </a:lnTo>
                  <a:lnTo>
                    <a:pt x="0" y="0"/>
                  </a:lnTo>
                  <a:lnTo>
                    <a:pt x="0" y="134"/>
                  </a:lnTo>
                  <a:lnTo>
                    <a:pt x="19" y="134"/>
                  </a:lnTo>
                  <a:lnTo>
                    <a:pt x="19" y="29"/>
                  </a:lnTo>
                  <a:lnTo>
                    <a:pt x="59" y="83"/>
                  </a:lnTo>
                  <a:lnTo>
                    <a:pt x="99" y="29"/>
                  </a:lnTo>
                  <a:lnTo>
                    <a:pt x="99" y="134"/>
                  </a:lnTo>
                  <a:lnTo>
                    <a:pt x="117" y="134"/>
                  </a:lnTo>
                  <a:lnTo>
                    <a:pt x="117" y="0"/>
                  </a:lnTo>
                  <a:lnTo>
                    <a:pt x="101"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1" name="Freeform 11">
              <a:extLst>
                <a:ext uri="{FF2B5EF4-FFF2-40B4-BE49-F238E27FC236}">
                  <a16:creationId xmlns:a16="http://schemas.microsoft.com/office/drawing/2014/main" id="{99BF2FCD-6057-4D2B-9513-FCA81483F73F}"/>
                </a:ext>
              </a:extLst>
            </p:cNvPr>
            <p:cNvSpPr>
              <a:spLocks/>
            </p:cNvSpPr>
            <p:nvPr userDrawn="1"/>
          </p:nvSpPr>
          <p:spPr bwMode="auto">
            <a:xfrm>
              <a:off x="11388726" y="446088"/>
              <a:ext cx="331788" cy="212725"/>
            </a:xfrm>
            <a:custGeom>
              <a:avLst/>
              <a:gdLst>
                <a:gd name="T0" fmla="*/ 18 w 209"/>
                <a:gd name="T1" fmla="*/ 0 h 134"/>
                <a:gd name="T2" fmla="*/ 0 w 209"/>
                <a:gd name="T3" fmla="*/ 16 h 134"/>
                <a:gd name="T4" fmla="*/ 48 w 209"/>
                <a:gd name="T5" fmla="*/ 16 h 134"/>
                <a:gd name="T6" fmla="*/ 48 w 209"/>
                <a:gd name="T7" fmla="*/ 134 h 134"/>
                <a:gd name="T8" fmla="*/ 67 w 209"/>
                <a:gd name="T9" fmla="*/ 134 h 134"/>
                <a:gd name="T10" fmla="*/ 67 w 209"/>
                <a:gd name="T11" fmla="*/ 16 h 134"/>
                <a:gd name="T12" fmla="*/ 142 w 209"/>
                <a:gd name="T13" fmla="*/ 16 h 134"/>
                <a:gd name="T14" fmla="*/ 142 w 209"/>
                <a:gd name="T15" fmla="*/ 134 h 134"/>
                <a:gd name="T16" fmla="*/ 163 w 209"/>
                <a:gd name="T17" fmla="*/ 134 h 134"/>
                <a:gd name="T18" fmla="*/ 163 w 209"/>
                <a:gd name="T19" fmla="*/ 16 h 134"/>
                <a:gd name="T20" fmla="*/ 209 w 209"/>
                <a:gd name="T21" fmla="*/ 16 h 134"/>
                <a:gd name="T22" fmla="*/ 209 w 209"/>
                <a:gd name="T23" fmla="*/ 0 h 134"/>
                <a:gd name="T24" fmla="*/ 18 w 209"/>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 h="134">
                  <a:moveTo>
                    <a:pt x="18" y="0"/>
                  </a:moveTo>
                  <a:lnTo>
                    <a:pt x="0" y="16"/>
                  </a:lnTo>
                  <a:lnTo>
                    <a:pt x="48" y="16"/>
                  </a:lnTo>
                  <a:lnTo>
                    <a:pt x="48" y="134"/>
                  </a:lnTo>
                  <a:lnTo>
                    <a:pt x="67" y="134"/>
                  </a:lnTo>
                  <a:lnTo>
                    <a:pt x="67" y="16"/>
                  </a:lnTo>
                  <a:lnTo>
                    <a:pt x="142" y="16"/>
                  </a:lnTo>
                  <a:lnTo>
                    <a:pt x="142" y="134"/>
                  </a:lnTo>
                  <a:lnTo>
                    <a:pt x="163" y="134"/>
                  </a:lnTo>
                  <a:lnTo>
                    <a:pt x="163" y="16"/>
                  </a:lnTo>
                  <a:lnTo>
                    <a:pt x="209" y="16"/>
                  </a:lnTo>
                  <a:lnTo>
                    <a:pt x="209" y="0"/>
                  </a:lnTo>
                  <a:lnTo>
                    <a:pt x="18"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833809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6266"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Dark">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999" y="1709739"/>
            <a:ext cx="11172575" cy="2071430"/>
          </a:xfrm>
        </p:spPr>
        <p:txBody>
          <a:bodyPr anchor="b">
            <a:normAutofit/>
          </a:bodyPr>
          <a:lstStyle>
            <a:lvl1pPr>
              <a:lnSpc>
                <a:spcPct val="75000"/>
              </a:lnSpc>
              <a:defRPr sz="8800" cap="all" baseline="0"/>
            </a:lvl1pPr>
          </a:lstStyle>
          <a:p>
            <a:r>
              <a:rPr lang="en-US" dirty="0"/>
              <a:t>Click to edit</a:t>
            </a:r>
            <a:br>
              <a:rPr lang="en-US" dirty="0"/>
            </a:br>
            <a:r>
              <a:rPr lang="en-US" dirty="0"/>
              <a:t>Master title style</a:t>
            </a:r>
            <a:endParaRPr lang="en-GB" dirty="0"/>
          </a:p>
        </p:txBody>
      </p:sp>
      <p:sp>
        <p:nvSpPr>
          <p:cNvPr id="3" name="Text Placeholder 2"/>
          <p:cNvSpPr>
            <a:spLocks noGrp="1"/>
          </p:cNvSpPr>
          <p:nvPr>
            <p:ph type="body" idx="1"/>
          </p:nvPr>
        </p:nvSpPr>
        <p:spPr>
          <a:xfrm>
            <a:off x="9552575" y="4102443"/>
            <a:ext cx="2160000" cy="1804645"/>
          </a:xfrm>
        </p:spPr>
        <p:txBody>
          <a:bodyPr>
            <a:normAutofit/>
          </a:bodyPr>
          <a:lstStyle>
            <a:lvl1pPr marL="0" indent="0">
              <a:buNone/>
              <a:defRPr sz="16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12" name="Group 11">
            <a:extLst>
              <a:ext uri="{FF2B5EF4-FFF2-40B4-BE49-F238E27FC236}">
                <a16:creationId xmlns:a16="http://schemas.microsoft.com/office/drawing/2014/main" id="{948A4427-109A-420F-88F1-DC874ACE2D0F}"/>
              </a:ext>
            </a:extLst>
          </p:cNvPr>
          <p:cNvGrpSpPr/>
          <p:nvPr userDrawn="1"/>
        </p:nvGrpSpPr>
        <p:grpSpPr>
          <a:xfrm>
            <a:off x="10540683" y="6379528"/>
            <a:ext cx="1168401" cy="220663"/>
            <a:chOff x="10552113" y="439738"/>
            <a:chExt cx="1168401" cy="220663"/>
          </a:xfrm>
          <a:solidFill>
            <a:schemeClr val="tx1"/>
          </a:solidFill>
        </p:grpSpPr>
        <p:sp>
          <p:nvSpPr>
            <p:cNvPr id="21" name="Freeform 5">
              <a:extLst>
                <a:ext uri="{FF2B5EF4-FFF2-40B4-BE49-F238E27FC236}">
                  <a16:creationId xmlns:a16="http://schemas.microsoft.com/office/drawing/2014/main" id="{30F063E9-B535-4551-BFAD-E0E3B4AF9AB0}"/>
                </a:ext>
              </a:extLst>
            </p:cNvPr>
            <p:cNvSpPr>
              <a:spLocks/>
            </p:cNvSpPr>
            <p:nvPr userDrawn="1"/>
          </p:nvSpPr>
          <p:spPr bwMode="auto">
            <a:xfrm>
              <a:off x="10782301" y="446088"/>
              <a:ext cx="133350" cy="212725"/>
            </a:xfrm>
            <a:custGeom>
              <a:avLst/>
              <a:gdLst>
                <a:gd name="T0" fmla="*/ 209 w 248"/>
                <a:gd name="T1" fmla="*/ 339 h 394"/>
                <a:gd name="T2" fmla="*/ 51 w 248"/>
                <a:gd name="T3" fmla="*/ 339 h 394"/>
                <a:gd name="T4" fmla="*/ 51 w 248"/>
                <a:gd name="T5" fmla="*/ 218 h 394"/>
                <a:gd name="T6" fmla="*/ 175 w 248"/>
                <a:gd name="T7" fmla="*/ 218 h 394"/>
                <a:gd name="T8" fmla="*/ 172 w 248"/>
                <a:gd name="T9" fmla="*/ 194 h 394"/>
                <a:gd name="T10" fmla="*/ 175 w 248"/>
                <a:gd name="T11" fmla="*/ 170 h 394"/>
                <a:gd name="T12" fmla="*/ 51 w 248"/>
                <a:gd name="T13" fmla="*/ 170 h 394"/>
                <a:gd name="T14" fmla="*/ 51 w 248"/>
                <a:gd name="T15" fmla="*/ 49 h 394"/>
                <a:gd name="T16" fmla="*/ 209 w 248"/>
                <a:gd name="T17" fmla="*/ 49 h 394"/>
                <a:gd name="T18" fmla="*/ 248 w 248"/>
                <a:gd name="T19" fmla="*/ 0 h 394"/>
                <a:gd name="T20" fmla="*/ 0 w 248"/>
                <a:gd name="T21" fmla="*/ 0 h 394"/>
                <a:gd name="T22" fmla="*/ 0 w 248"/>
                <a:gd name="T23" fmla="*/ 394 h 394"/>
                <a:gd name="T24" fmla="*/ 248 w 248"/>
                <a:gd name="T25" fmla="*/ 394 h 394"/>
                <a:gd name="T26" fmla="*/ 214 w 248"/>
                <a:gd name="T27" fmla="*/ 339 h 394"/>
                <a:gd name="T28" fmla="*/ 209 w 248"/>
                <a:gd name="T29" fmla="*/ 33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394">
                  <a:moveTo>
                    <a:pt x="209" y="339"/>
                  </a:moveTo>
                  <a:cubicBezTo>
                    <a:pt x="51" y="339"/>
                    <a:pt x="51" y="339"/>
                    <a:pt x="51" y="339"/>
                  </a:cubicBezTo>
                  <a:cubicBezTo>
                    <a:pt x="51" y="218"/>
                    <a:pt x="51" y="218"/>
                    <a:pt x="51" y="218"/>
                  </a:cubicBezTo>
                  <a:cubicBezTo>
                    <a:pt x="175" y="218"/>
                    <a:pt x="175" y="218"/>
                    <a:pt x="175" y="218"/>
                  </a:cubicBezTo>
                  <a:cubicBezTo>
                    <a:pt x="175" y="218"/>
                    <a:pt x="172" y="204"/>
                    <a:pt x="172" y="194"/>
                  </a:cubicBezTo>
                  <a:cubicBezTo>
                    <a:pt x="172" y="185"/>
                    <a:pt x="175" y="170"/>
                    <a:pt x="175" y="170"/>
                  </a:cubicBezTo>
                  <a:cubicBezTo>
                    <a:pt x="51" y="170"/>
                    <a:pt x="51" y="170"/>
                    <a:pt x="51" y="170"/>
                  </a:cubicBezTo>
                  <a:cubicBezTo>
                    <a:pt x="51" y="49"/>
                    <a:pt x="51" y="49"/>
                    <a:pt x="51" y="49"/>
                  </a:cubicBezTo>
                  <a:cubicBezTo>
                    <a:pt x="209" y="49"/>
                    <a:pt x="209" y="49"/>
                    <a:pt x="209" y="49"/>
                  </a:cubicBezTo>
                  <a:cubicBezTo>
                    <a:pt x="248" y="0"/>
                    <a:pt x="248" y="0"/>
                    <a:pt x="248" y="0"/>
                  </a:cubicBezTo>
                  <a:cubicBezTo>
                    <a:pt x="0" y="0"/>
                    <a:pt x="0" y="0"/>
                    <a:pt x="0" y="0"/>
                  </a:cubicBezTo>
                  <a:cubicBezTo>
                    <a:pt x="0" y="394"/>
                    <a:pt x="0" y="394"/>
                    <a:pt x="0" y="394"/>
                  </a:cubicBezTo>
                  <a:cubicBezTo>
                    <a:pt x="248" y="394"/>
                    <a:pt x="248" y="394"/>
                    <a:pt x="248" y="394"/>
                  </a:cubicBezTo>
                  <a:cubicBezTo>
                    <a:pt x="214" y="339"/>
                    <a:pt x="214" y="339"/>
                    <a:pt x="214" y="339"/>
                  </a:cubicBezTo>
                  <a:lnTo>
                    <a:pt x="209" y="339"/>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2" name="Freeform 6">
              <a:extLst>
                <a:ext uri="{FF2B5EF4-FFF2-40B4-BE49-F238E27FC236}">
                  <a16:creationId xmlns:a16="http://schemas.microsoft.com/office/drawing/2014/main" id="{A5259DD0-BB82-4ECF-BD86-191AE7FCADCF}"/>
                </a:ext>
              </a:extLst>
            </p:cNvPr>
            <p:cNvSpPr>
              <a:spLocks/>
            </p:cNvSpPr>
            <p:nvPr userDrawn="1"/>
          </p:nvSpPr>
          <p:spPr bwMode="auto">
            <a:xfrm>
              <a:off x="11328401" y="504825"/>
              <a:ext cx="31750" cy="153988"/>
            </a:xfrm>
            <a:custGeom>
              <a:avLst/>
              <a:gdLst>
                <a:gd name="T0" fmla="*/ 0 w 20"/>
                <a:gd name="T1" fmla="*/ 21 h 97"/>
                <a:gd name="T2" fmla="*/ 0 w 20"/>
                <a:gd name="T3" fmla="*/ 97 h 97"/>
                <a:gd name="T4" fmla="*/ 20 w 20"/>
                <a:gd name="T5" fmla="*/ 97 h 97"/>
                <a:gd name="T6" fmla="*/ 20 w 20"/>
                <a:gd name="T7" fmla="*/ 0 h 97"/>
                <a:gd name="T8" fmla="*/ 0 w 20"/>
                <a:gd name="T9" fmla="*/ 21 h 97"/>
              </a:gdLst>
              <a:ahLst/>
              <a:cxnLst>
                <a:cxn ang="0">
                  <a:pos x="T0" y="T1"/>
                </a:cxn>
                <a:cxn ang="0">
                  <a:pos x="T2" y="T3"/>
                </a:cxn>
                <a:cxn ang="0">
                  <a:pos x="T4" y="T5"/>
                </a:cxn>
                <a:cxn ang="0">
                  <a:pos x="T6" y="T7"/>
                </a:cxn>
                <a:cxn ang="0">
                  <a:pos x="T8" y="T9"/>
                </a:cxn>
              </a:cxnLst>
              <a:rect l="0" t="0" r="r" b="b"/>
              <a:pathLst>
                <a:path w="20" h="97">
                  <a:moveTo>
                    <a:pt x="0" y="21"/>
                  </a:moveTo>
                  <a:lnTo>
                    <a:pt x="0" y="97"/>
                  </a:lnTo>
                  <a:lnTo>
                    <a:pt x="20" y="97"/>
                  </a:lnTo>
                  <a:lnTo>
                    <a:pt x="20" y="0"/>
                  </a:lnTo>
                  <a:lnTo>
                    <a:pt x="0" y="21"/>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3" name="Freeform 7">
              <a:extLst>
                <a:ext uri="{FF2B5EF4-FFF2-40B4-BE49-F238E27FC236}">
                  <a16:creationId xmlns:a16="http://schemas.microsoft.com/office/drawing/2014/main" id="{63224925-9F08-436B-990A-1BFDCDCF025B}"/>
                </a:ext>
              </a:extLst>
            </p:cNvPr>
            <p:cNvSpPr>
              <a:spLocks/>
            </p:cNvSpPr>
            <p:nvPr userDrawn="1"/>
          </p:nvSpPr>
          <p:spPr bwMode="auto">
            <a:xfrm>
              <a:off x="11328401" y="446088"/>
              <a:ext cx="58738" cy="57150"/>
            </a:xfrm>
            <a:custGeom>
              <a:avLst/>
              <a:gdLst>
                <a:gd name="T0" fmla="*/ 0 w 37"/>
                <a:gd name="T1" fmla="*/ 0 h 36"/>
                <a:gd name="T2" fmla="*/ 0 w 37"/>
                <a:gd name="T3" fmla="*/ 36 h 36"/>
                <a:gd name="T4" fmla="*/ 37 w 37"/>
                <a:gd name="T5" fmla="*/ 0 h 36"/>
                <a:gd name="T6" fmla="*/ 0 w 37"/>
                <a:gd name="T7" fmla="*/ 0 h 36"/>
              </a:gdLst>
              <a:ahLst/>
              <a:cxnLst>
                <a:cxn ang="0">
                  <a:pos x="T0" y="T1"/>
                </a:cxn>
                <a:cxn ang="0">
                  <a:pos x="T2" y="T3"/>
                </a:cxn>
                <a:cxn ang="0">
                  <a:pos x="T4" y="T5"/>
                </a:cxn>
                <a:cxn ang="0">
                  <a:pos x="T6" y="T7"/>
                </a:cxn>
              </a:cxnLst>
              <a:rect l="0" t="0" r="r" b="b"/>
              <a:pathLst>
                <a:path w="37" h="36">
                  <a:moveTo>
                    <a:pt x="0" y="0"/>
                  </a:moveTo>
                  <a:lnTo>
                    <a:pt x="0" y="36"/>
                  </a:lnTo>
                  <a:lnTo>
                    <a:pt x="37"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4" name="Freeform 8">
              <a:extLst>
                <a:ext uri="{FF2B5EF4-FFF2-40B4-BE49-F238E27FC236}">
                  <a16:creationId xmlns:a16="http://schemas.microsoft.com/office/drawing/2014/main" id="{EB367349-E1F0-47C2-A12E-CE78B8F6F11B}"/>
                </a:ext>
              </a:extLst>
            </p:cNvPr>
            <p:cNvSpPr>
              <a:spLocks/>
            </p:cNvSpPr>
            <p:nvPr userDrawn="1"/>
          </p:nvSpPr>
          <p:spPr bwMode="auto">
            <a:xfrm>
              <a:off x="10880726" y="441325"/>
              <a:ext cx="211138" cy="219075"/>
            </a:xfrm>
            <a:custGeom>
              <a:avLst/>
              <a:gdLst>
                <a:gd name="T0" fmla="*/ 239 w 391"/>
                <a:gd name="T1" fmla="*/ 227 h 407"/>
                <a:gd name="T2" fmla="*/ 335 w 391"/>
                <a:gd name="T3" fmla="*/ 227 h 407"/>
                <a:gd name="T4" fmla="*/ 335 w 391"/>
                <a:gd name="T5" fmla="*/ 336 h 407"/>
                <a:gd name="T6" fmla="*/ 135 w 391"/>
                <a:gd name="T7" fmla="*/ 291 h 407"/>
                <a:gd name="T8" fmla="*/ 194 w 391"/>
                <a:gd name="T9" fmla="*/ 70 h 407"/>
                <a:gd name="T10" fmla="*/ 340 w 391"/>
                <a:gd name="T11" fmla="*/ 58 h 407"/>
                <a:gd name="T12" fmla="*/ 391 w 391"/>
                <a:gd name="T13" fmla="*/ 9 h 407"/>
                <a:gd name="T14" fmla="*/ 171 w 391"/>
                <a:gd name="T15" fmla="*/ 21 h 407"/>
                <a:gd name="T16" fmla="*/ 198 w 391"/>
                <a:gd name="T17" fmla="*/ 399 h 407"/>
                <a:gd name="T18" fmla="*/ 250 w 391"/>
                <a:gd name="T19" fmla="*/ 405 h 407"/>
                <a:gd name="T20" fmla="*/ 391 w 391"/>
                <a:gd name="T21" fmla="*/ 373 h 407"/>
                <a:gd name="T22" fmla="*/ 391 w 391"/>
                <a:gd name="T23" fmla="*/ 179 h 407"/>
                <a:gd name="T24" fmla="*/ 239 w 391"/>
                <a:gd name="T25" fmla="*/ 17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07">
                  <a:moveTo>
                    <a:pt x="239" y="227"/>
                  </a:moveTo>
                  <a:cubicBezTo>
                    <a:pt x="335" y="227"/>
                    <a:pt x="335" y="227"/>
                    <a:pt x="335" y="227"/>
                  </a:cubicBezTo>
                  <a:cubicBezTo>
                    <a:pt x="335" y="336"/>
                    <a:pt x="335" y="336"/>
                    <a:pt x="335" y="336"/>
                  </a:cubicBezTo>
                  <a:cubicBezTo>
                    <a:pt x="258" y="368"/>
                    <a:pt x="178" y="352"/>
                    <a:pt x="135" y="291"/>
                  </a:cubicBezTo>
                  <a:cubicBezTo>
                    <a:pt x="87" y="222"/>
                    <a:pt x="105" y="102"/>
                    <a:pt x="194" y="70"/>
                  </a:cubicBezTo>
                  <a:cubicBezTo>
                    <a:pt x="238" y="54"/>
                    <a:pt x="294" y="57"/>
                    <a:pt x="340" y="58"/>
                  </a:cubicBezTo>
                  <a:cubicBezTo>
                    <a:pt x="391" y="9"/>
                    <a:pt x="391" y="9"/>
                    <a:pt x="391" y="9"/>
                  </a:cubicBezTo>
                  <a:cubicBezTo>
                    <a:pt x="312" y="9"/>
                    <a:pt x="229" y="0"/>
                    <a:pt x="171" y="21"/>
                  </a:cubicBezTo>
                  <a:cubicBezTo>
                    <a:pt x="0" y="85"/>
                    <a:pt x="13" y="344"/>
                    <a:pt x="198" y="399"/>
                  </a:cubicBezTo>
                  <a:cubicBezTo>
                    <a:pt x="207" y="402"/>
                    <a:pt x="229" y="405"/>
                    <a:pt x="250" y="405"/>
                  </a:cubicBezTo>
                  <a:cubicBezTo>
                    <a:pt x="306" y="407"/>
                    <a:pt x="350" y="389"/>
                    <a:pt x="391" y="373"/>
                  </a:cubicBezTo>
                  <a:cubicBezTo>
                    <a:pt x="391" y="179"/>
                    <a:pt x="391" y="179"/>
                    <a:pt x="391" y="179"/>
                  </a:cubicBezTo>
                  <a:cubicBezTo>
                    <a:pt x="239" y="179"/>
                    <a:pt x="239" y="179"/>
                    <a:pt x="239" y="179"/>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5" name="Freeform 9">
              <a:extLst>
                <a:ext uri="{FF2B5EF4-FFF2-40B4-BE49-F238E27FC236}">
                  <a16:creationId xmlns:a16="http://schemas.microsoft.com/office/drawing/2014/main" id="{6ECDFC54-3A0F-42F5-8DC7-90975C3126D6}"/>
                </a:ext>
              </a:extLst>
            </p:cNvPr>
            <p:cNvSpPr>
              <a:spLocks/>
            </p:cNvSpPr>
            <p:nvPr userDrawn="1"/>
          </p:nvSpPr>
          <p:spPr bwMode="auto">
            <a:xfrm>
              <a:off x="11083926" y="439738"/>
              <a:ext cx="211138" cy="220663"/>
            </a:xfrm>
            <a:custGeom>
              <a:avLst/>
              <a:gdLst>
                <a:gd name="T0" fmla="*/ 239 w 392"/>
                <a:gd name="T1" fmla="*/ 228 h 407"/>
                <a:gd name="T2" fmla="*/ 335 w 392"/>
                <a:gd name="T3" fmla="*/ 228 h 407"/>
                <a:gd name="T4" fmla="*/ 335 w 392"/>
                <a:gd name="T5" fmla="*/ 337 h 407"/>
                <a:gd name="T6" fmla="*/ 135 w 392"/>
                <a:gd name="T7" fmla="*/ 291 h 407"/>
                <a:gd name="T8" fmla="*/ 194 w 392"/>
                <a:gd name="T9" fmla="*/ 70 h 407"/>
                <a:gd name="T10" fmla="*/ 341 w 392"/>
                <a:gd name="T11" fmla="*/ 58 h 407"/>
                <a:gd name="T12" fmla="*/ 392 w 392"/>
                <a:gd name="T13" fmla="*/ 10 h 407"/>
                <a:gd name="T14" fmla="*/ 172 w 392"/>
                <a:gd name="T15" fmla="*/ 22 h 407"/>
                <a:gd name="T16" fmla="*/ 198 w 392"/>
                <a:gd name="T17" fmla="*/ 399 h 407"/>
                <a:gd name="T18" fmla="*/ 250 w 392"/>
                <a:gd name="T19" fmla="*/ 406 h 407"/>
                <a:gd name="T20" fmla="*/ 392 w 392"/>
                <a:gd name="T21" fmla="*/ 373 h 407"/>
                <a:gd name="T22" fmla="*/ 392 w 392"/>
                <a:gd name="T23" fmla="*/ 179 h 407"/>
                <a:gd name="T24" fmla="*/ 239 w 392"/>
                <a:gd name="T25" fmla="*/ 18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407">
                  <a:moveTo>
                    <a:pt x="239" y="228"/>
                  </a:moveTo>
                  <a:cubicBezTo>
                    <a:pt x="335" y="228"/>
                    <a:pt x="335" y="228"/>
                    <a:pt x="335" y="228"/>
                  </a:cubicBezTo>
                  <a:cubicBezTo>
                    <a:pt x="335" y="337"/>
                    <a:pt x="335" y="337"/>
                    <a:pt x="335" y="337"/>
                  </a:cubicBezTo>
                  <a:cubicBezTo>
                    <a:pt x="258" y="368"/>
                    <a:pt x="178" y="352"/>
                    <a:pt x="135" y="291"/>
                  </a:cubicBezTo>
                  <a:cubicBezTo>
                    <a:pt x="87" y="223"/>
                    <a:pt x="105" y="102"/>
                    <a:pt x="194" y="70"/>
                  </a:cubicBezTo>
                  <a:cubicBezTo>
                    <a:pt x="238" y="54"/>
                    <a:pt x="294" y="58"/>
                    <a:pt x="341" y="58"/>
                  </a:cubicBezTo>
                  <a:cubicBezTo>
                    <a:pt x="392" y="10"/>
                    <a:pt x="392" y="10"/>
                    <a:pt x="392" y="10"/>
                  </a:cubicBezTo>
                  <a:cubicBezTo>
                    <a:pt x="312" y="10"/>
                    <a:pt x="230" y="0"/>
                    <a:pt x="172" y="22"/>
                  </a:cubicBezTo>
                  <a:cubicBezTo>
                    <a:pt x="0" y="85"/>
                    <a:pt x="14" y="345"/>
                    <a:pt x="198" y="399"/>
                  </a:cubicBezTo>
                  <a:cubicBezTo>
                    <a:pt x="208" y="402"/>
                    <a:pt x="230" y="405"/>
                    <a:pt x="250" y="406"/>
                  </a:cubicBezTo>
                  <a:cubicBezTo>
                    <a:pt x="307" y="407"/>
                    <a:pt x="350" y="390"/>
                    <a:pt x="392" y="373"/>
                  </a:cubicBezTo>
                  <a:cubicBezTo>
                    <a:pt x="392" y="179"/>
                    <a:pt x="392" y="179"/>
                    <a:pt x="392" y="179"/>
                  </a:cubicBezTo>
                  <a:cubicBezTo>
                    <a:pt x="239" y="180"/>
                    <a:pt x="239" y="180"/>
                    <a:pt x="239" y="180"/>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6" name="Freeform 10">
              <a:extLst>
                <a:ext uri="{FF2B5EF4-FFF2-40B4-BE49-F238E27FC236}">
                  <a16:creationId xmlns:a16="http://schemas.microsoft.com/office/drawing/2014/main" id="{AA494F29-16ED-4161-AB93-CAA803C0C5F4}"/>
                </a:ext>
              </a:extLst>
            </p:cNvPr>
            <p:cNvSpPr>
              <a:spLocks/>
            </p:cNvSpPr>
            <p:nvPr userDrawn="1"/>
          </p:nvSpPr>
          <p:spPr bwMode="auto">
            <a:xfrm>
              <a:off x="10552113" y="446088"/>
              <a:ext cx="185738" cy="212725"/>
            </a:xfrm>
            <a:custGeom>
              <a:avLst/>
              <a:gdLst>
                <a:gd name="T0" fmla="*/ 101 w 117"/>
                <a:gd name="T1" fmla="*/ 0 h 134"/>
                <a:gd name="T2" fmla="*/ 59 w 117"/>
                <a:gd name="T3" fmla="*/ 54 h 134"/>
                <a:gd name="T4" fmla="*/ 17 w 117"/>
                <a:gd name="T5" fmla="*/ 0 h 134"/>
                <a:gd name="T6" fmla="*/ 0 w 117"/>
                <a:gd name="T7" fmla="*/ 0 h 134"/>
                <a:gd name="T8" fmla="*/ 0 w 117"/>
                <a:gd name="T9" fmla="*/ 134 h 134"/>
                <a:gd name="T10" fmla="*/ 19 w 117"/>
                <a:gd name="T11" fmla="*/ 134 h 134"/>
                <a:gd name="T12" fmla="*/ 19 w 117"/>
                <a:gd name="T13" fmla="*/ 29 h 134"/>
                <a:gd name="T14" fmla="*/ 59 w 117"/>
                <a:gd name="T15" fmla="*/ 83 h 134"/>
                <a:gd name="T16" fmla="*/ 99 w 117"/>
                <a:gd name="T17" fmla="*/ 29 h 134"/>
                <a:gd name="T18" fmla="*/ 99 w 117"/>
                <a:gd name="T19" fmla="*/ 134 h 134"/>
                <a:gd name="T20" fmla="*/ 117 w 117"/>
                <a:gd name="T21" fmla="*/ 134 h 134"/>
                <a:gd name="T22" fmla="*/ 117 w 117"/>
                <a:gd name="T23" fmla="*/ 0 h 134"/>
                <a:gd name="T24" fmla="*/ 101 w 117"/>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134">
                  <a:moveTo>
                    <a:pt x="101" y="0"/>
                  </a:moveTo>
                  <a:lnTo>
                    <a:pt x="59" y="54"/>
                  </a:lnTo>
                  <a:lnTo>
                    <a:pt x="17" y="0"/>
                  </a:lnTo>
                  <a:lnTo>
                    <a:pt x="0" y="0"/>
                  </a:lnTo>
                  <a:lnTo>
                    <a:pt x="0" y="134"/>
                  </a:lnTo>
                  <a:lnTo>
                    <a:pt x="19" y="134"/>
                  </a:lnTo>
                  <a:lnTo>
                    <a:pt x="19" y="29"/>
                  </a:lnTo>
                  <a:lnTo>
                    <a:pt x="59" y="83"/>
                  </a:lnTo>
                  <a:lnTo>
                    <a:pt x="99" y="29"/>
                  </a:lnTo>
                  <a:lnTo>
                    <a:pt x="99" y="134"/>
                  </a:lnTo>
                  <a:lnTo>
                    <a:pt x="117" y="134"/>
                  </a:lnTo>
                  <a:lnTo>
                    <a:pt x="117" y="0"/>
                  </a:lnTo>
                  <a:lnTo>
                    <a:pt x="101"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7" name="Freeform 11">
              <a:extLst>
                <a:ext uri="{FF2B5EF4-FFF2-40B4-BE49-F238E27FC236}">
                  <a16:creationId xmlns:a16="http://schemas.microsoft.com/office/drawing/2014/main" id="{0F90E14A-557E-4390-AD7C-98EE1833880F}"/>
                </a:ext>
              </a:extLst>
            </p:cNvPr>
            <p:cNvSpPr>
              <a:spLocks/>
            </p:cNvSpPr>
            <p:nvPr userDrawn="1"/>
          </p:nvSpPr>
          <p:spPr bwMode="auto">
            <a:xfrm>
              <a:off x="11388726" y="446088"/>
              <a:ext cx="331788" cy="212725"/>
            </a:xfrm>
            <a:custGeom>
              <a:avLst/>
              <a:gdLst>
                <a:gd name="T0" fmla="*/ 18 w 209"/>
                <a:gd name="T1" fmla="*/ 0 h 134"/>
                <a:gd name="T2" fmla="*/ 0 w 209"/>
                <a:gd name="T3" fmla="*/ 16 h 134"/>
                <a:gd name="T4" fmla="*/ 48 w 209"/>
                <a:gd name="T5" fmla="*/ 16 h 134"/>
                <a:gd name="T6" fmla="*/ 48 w 209"/>
                <a:gd name="T7" fmla="*/ 134 h 134"/>
                <a:gd name="T8" fmla="*/ 67 w 209"/>
                <a:gd name="T9" fmla="*/ 134 h 134"/>
                <a:gd name="T10" fmla="*/ 67 w 209"/>
                <a:gd name="T11" fmla="*/ 16 h 134"/>
                <a:gd name="T12" fmla="*/ 142 w 209"/>
                <a:gd name="T13" fmla="*/ 16 h 134"/>
                <a:gd name="T14" fmla="*/ 142 w 209"/>
                <a:gd name="T15" fmla="*/ 134 h 134"/>
                <a:gd name="T16" fmla="*/ 163 w 209"/>
                <a:gd name="T17" fmla="*/ 134 h 134"/>
                <a:gd name="T18" fmla="*/ 163 w 209"/>
                <a:gd name="T19" fmla="*/ 16 h 134"/>
                <a:gd name="T20" fmla="*/ 209 w 209"/>
                <a:gd name="T21" fmla="*/ 16 h 134"/>
                <a:gd name="T22" fmla="*/ 209 w 209"/>
                <a:gd name="T23" fmla="*/ 0 h 134"/>
                <a:gd name="T24" fmla="*/ 18 w 209"/>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 h="134">
                  <a:moveTo>
                    <a:pt x="18" y="0"/>
                  </a:moveTo>
                  <a:lnTo>
                    <a:pt x="0" y="16"/>
                  </a:lnTo>
                  <a:lnTo>
                    <a:pt x="48" y="16"/>
                  </a:lnTo>
                  <a:lnTo>
                    <a:pt x="48" y="134"/>
                  </a:lnTo>
                  <a:lnTo>
                    <a:pt x="67" y="134"/>
                  </a:lnTo>
                  <a:lnTo>
                    <a:pt x="67" y="16"/>
                  </a:lnTo>
                  <a:lnTo>
                    <a:pt x="142" y="16"/>
                  </a:lnTo>
                  <a:lnTo>
                    <a:pt x="142" y="134"/>
                  </a:lnTo>
                  <a:lnTo>
                    <a:pt x="163" y="134"/>
                  </a:lnTo>
                  <a:lnTo>
                    <a:pt x="163" y="16"/>
                  </a:lnTo>
                  <a:lnTo>
                    <a:pt x="209" y="16"/>
                  </a:lnTo>
                  <a:lnTo>
                    <a:pt x="209" y="0"/>
                  </a:lnTo>
                  <a:lnTo>
                    <a:pt x="18"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23672942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626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Image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540000" y="1709739"/>
            <a:ext cx="11172575" cy="2071430"/>
          </a:xfrm>
        </p:spPr>
        <p:txBody>
          <a:bodyPr anchor="b">
            <a:normAutofit/>
          </a:bodyPr>
          <a:lstStyle>
            <a:lvl1pPr>
              <a:lnSpc>
                <a:spcPct val="75000"/>
              </a:lnSpc>
              <a:defRPr sz="8800" cap="all" baseline="0"/>
            </a:lvl1pPr>
          </a:lstStyle>
          <a:p>
            <a:r>
              <a:rPr lang="en-US" dirty="0"/>
              <a:t>Click to edit</a:t>
            </a:r>
            <a:br>
              <a:rPr lang="en-US" dirty="0"/>
            </a:br>
            <a:r>
              <a:rPr lang="en-US" dirty="0"/>
              <a:t>Master title style</a:t>
            </a:r>
            <a:endParaRPr lang="en-GB" dirty="0"/>
          </a:p>
        </p:txBody>
      </p:sp>
      <p:sp>
        <p:nvSpPr>
          <p:cNvPr id="3" name="Text Placeholder 2"/>
          <p:cNvSpPr>
            <a:spLocks noGrp="1"/>
          </p:cNvSpPr>
          <p:nvPr>
            <p:ph type="body" idx="1"/>
          </p:nvPr>
        </p:nvSpPr>
        <p:spPr>
          <a:xfrm>
            <a:off x="540000" y="4102443"/>
            <a:ext cx="2160000" cy="1804645"/>
          </a:xfrm>
        </p:spPr>
        <p:txBody>
          <a:bodyPr>
            <a:normAutofit/>
          </a:bodyPr>
          <a:lstStyle>
            <a:lvl1pPr marL="0" indent="0">
              <a:buNone/>
              <a:defRPr sz="16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15" name="Group 14">
            <a:extLst>
              <a:ext uri="{FF2B5EF4-FFF2-40B4-BE49-F238E27FC236}">
                <a16:creationId xmlns:a16="http://schemas.microsoft.com/office/drawing/2014/main" id="{8E47D09D-089E-40C9-AF5C-E79B73ED645A}"/>
              </a:ext>
            </a:extLst>
          </p:cNvPr>
          <p:cNvGrpSpPr/>
          <p:nvPr userDrawn="1"/>
        </p:nvGrpSpPr>
        <p:grpSpPr>
          <a:xfrm>
            <a:off x="10540683" y="6379528"/>
            <a:ext cx="1168401" cy="220663"/>
            <a:chOff x="10552113" y="439738"/>
            <a:chExt cx="1168401" cy="220663"/>
          </a:xfrm>
          <a:solidFill>
            <a:srgbClr val="333F48"/>
          </a:solidFill>
        </p:grpSpPr>
        <p:sp>
          <p:nvSpPr>
            <p:cNvPr id="16" name="Freeform 5">
              <a:extLst>
                <a:ext uri="{FF2B5EF4-FFF2-40B4-BE49-F238E27FC236}">
                  <a16:creationId xmlns:a16="http://schemas.microsoft.com/office/drawing/2014/main" id="{9317CE0E-76BA-4BAB-B9C3-06FBB41842AA}"/>
                </a:ext>
              </a:extLst>
            </p:cNvPr>
            <p:cNvSpPr>
              <a:spLocks/>
            </p:cNvSpPr>
            <p:nvPr userDrawn="1"/>
          </p:nvSpPr>
          <p:spPr bwMode="auto">
            <a:xfrm>
              <a:off x="10782301" y="446088"/>
              <a:ext cx="133350" cy="212725"/>
            </a:xfrm>
            <a:custGeom>
              <a:avLst/>
              <a:gdLst>
                <a:gd name="T0" fmla="*/ 209 w 248"/>
                <a:gd name="T1" fmla="*/ 339 h 394"/>
                <a:gd name="T2" fmla="*/ 51 w 248"/>
                <a:gd name="T3" fmla="*/ 339 h 394"/>
                <a:gd name="T4" fmla="*/ 51 w 248"/>
                <a:gd name="T5" fmla="*/ 218 h 394"/>
                <a:gd name="T6" fmla="*/ 175 w 248"/>
                <a:gd name="T7" fmla="*/ 218 h 394"/>
                <a:gd name="T8" fmla="*/ 172 w 248"/>
                <a:gd name="T9" fmla="*/ 194 h 394"/>
                <a:gd name="T10" fmla="*/ 175 w 248"/>
                <a:gd name="T11" fmla="*/ 170 h 394"/>
                <a:gd name="T12" fmla="*/ 51 w 248"/>
                <a:gd name="T13" fmla="*/ 170 h 394"/>
                <a:gd name="T14" fmla="*/ 51 w 248"/>
                <a:gd name="T15" fmla="*/ 49 h 394"/>
                <a:gd name="T16" fmla="*/ 209 w 248"/>
                <a:gd name="T17" fmla="*/ 49 h 394"/>
                <a:gd name="T18" fmla="*/ 248 w 248"/>
                <a:gd name="T19" fmla="*/ 0 h 394"/>
                <a:gd name="T20" fmla="*/ 0 w 248"/>
                <a:gd name="T21" fmla="*/ 0 h 394"/>
                <a:gd name="T22" fmla="*/ 0 w 248"/>
                <a:gd name="T23" fmla="*/ 394 h 394"/>
                <a:gd name="T24" fmla="*/ 248 w 248"/>
                <a:gd name="T25" fmla="*/ 394 h 394"/>
                <a:gd name="T26" fmla="*/ 214 w 248"/>
                <a:gd name="T27" fmla="*/ 339 h 394"/>
                <a:gd name="T28" fmla="*/ 209 w 248"/>
                <a:gd name="T29" fmla="*/ 33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394">
                  <a:moveTo>
                    <a:pt x="209" y="339"/>
                  </a:moveTo>
                  <a:cubicBezTo>
                    <a:pt x="51" y="339"/>
                    <a:pt x="51" y="339"/>
                    <a:pt x="51" y="339"/>
                  </a:cubicBezTo>
                  <a:cubicBezTo>
                    <a:pt x="51" y="218"/>
                    <a:pt x="51" y="218"/>
                    <a:pt x="51" y="218"/>
                  </a:cubicBezTo>
                  <a:cubicBezTo>
                    <a:pt x="175" y="218"/>
                    <a:pt x="175" y="218"/>
                    <a:pt x="175" y="218"/>
                  </a:cubicBezTo>
                  <a:cubicBezTo>
                    <a:pt x="175" y="218"/>
                    <a:pt x="172" y="204"/>
                    <a:pt x="172" y="194"/>
                  </a:cubicBezTo>
                  <a:cubicBezTo>
                    <a:pt x="172" y="185"/>
                    <a:pt x="175" y="170"/>
                    <a:pt x="175" y="170"/>
                  </a:cubicBezTo>
                  <a:cubicBezTo>
                    <a:pt x="51" y="170"/>
                    <a:pt x="51" y="170"/>
                    <a:pt x="51" y="170"/>
                  </a:cubicBezTo>
                  <a:cubicBezTo>
                    <a:pt x="51" y="49"/>
                    <a:pt x="51" y="49"/>
                    <a:pt x="51" y="49"/>
                  </a:cubicBezTo>
                  <a:cubicBezTo>
                    <a:pt x="209" y="49"/>
                    <a:pt x="209" y="49"/>
                    <a:pt x="209" y="49"/>
                  </a:cubicBezTo>
                  <a:cubicBezTo>
                    <a:pt x="248" y="0"/>
                    <a:pt x="248" y="0"/>
                    <a:pt x="248" y="0"/>
                  </a:cubicBezTo>
                  <a:cubicBezTo>
                    <a:pt x="0" y="0"/>
                    <a:pt x="0" y="0"/>
                    <a:pt x="0" y="0"/>
                  </a:cubicBezTo>
                  <a:cubicBezTo>
                    <a:pt x="0" y="394"/>
                    <a:pt x="0" y="394"/>
                    <a:pt x="0" y="394"/>
                  </a:cubicBezTo>
                  <a:cubicBezTo>
                    <a:pt x="248" y="394"/>
                    <a:pt x="248" y="394"/>
                    <a:pt x="248" y="394"/>
                  </a:cubicBezTo>
                  <a:cubicBezTo>
                    <a:pt x="214" y="339"/>
                    <a:pt x="214" y="339"/>
                    <a:pt x="214" y="339"/>
                  </a:cubicBezTo>
                  <a:lnTo>
                    <a:pt x="209" y="339"/>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7" name="Freeform 6">
              <a:extLst>
                <a:ext uri="{FF2B5EF4-FFF2-40B4-BE49-F238E27FC236}">
                  <a16:creationId xmlns:a16="http://schemas.microsoft.com/office/drawing/2014/main" id="{3DEF4932-037E-4093-8C69-5B262CC5AC7C}"/>
                </a:ext>
              </a:extLst>
            </p:cNvPr>
            <p:cNvSpPr>
              <a:spLocks/>
            </p:cNvSpPr>
            <p:nvPr userDrawn="1"/>
          </p:nvSpPr>
          <p:spPr bwMode="auto">
            <a:xfrm>
              <a:off x="11328401" y="504825"/>
              <a:ext cx="31750" cy="153988"/>
            </a:xfrm>
            <a:custGeom>
              <a:avLst/>
              <a:gdLst>
                <a:gd name="T0" fmla="*/ 0 w 20"/>
                <a:gd name="T1" fmla="*/ 21 h 97"/>
                <a:gd name="T2" fmla="*/ 0 w 20"/>
                <a:gd name="T3" fmla="*/ 97 h 97"/>
                <a:gd name="T4" fmla="*/ 20 w 20"/>
                <a:gd name="T5" fmla="*/ 97 h 97"/>
                <a:gd name="T6" fmla="*/ 20 w 20"/>
                <a:gd name="T7" fmla="*/ 0 h 97"/>
                <a:gd name="T8" fmla="*/ 0 w 20"/>
                <a:gd name="T9" fmla="*/ 21 h 97"/>
              </a:gdLst>
              <a:ahLst/>
              <a:cxnLst>
                <a:cxn ang="0">
                  <a:pos x="T0" y="T1"/>
                </a:cxn>
                <a:cxn ang="0">
                  <a:pos x="T2" y="T3"/>
                </a:cxn>
                <a:cxn ang="0">
                  <a:pos x="T4" y="T5"/>
                </a:cxn>
                <a:cxn ang="0">
                  <a:pos x="T6" y="T7"/>
                </a:cxn>
                <a:cxn ang="0">
                  <a:pos x="T8" y="T9"/>
                </a:cxn>
              </a:cxnLst>
              <a:rect l="0" t="0" r="r" b="b"/>
              <a:pathLst>
                <a:path w="20" h="97">
                  <a:moveTo>
                    <a:pt x="0" y="21"/>
                  </a:moveTo>
                  <a:lnTo>
                    <a:pt x="0" y="97"/>
                  </a:lnTo>
                  <a:lnTo>
                    <a:pt x="20" y="97"/>
                  </a:lnTo>
                  <a:lnTo>
                    <a:pt x="20" y="0"/>
                  </a:lnTo>
                  <a:lnTo>
                    <a:pt x="0" y="21"/>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8" name="Freeform 7">
              <a:extLst>
                <a:ext uri="{FF2B5EF4-FFF2-40B4-BE49-F238E27FC236}">
                  <a16:creationId xmlns:a16="http://schemas.microsoft.com/office/drawing/2014/main" id="{600557CB-F2C4-43B3-992B-5F237D256570}"/>
                </a:ext>
              </a:extLst>
            </p:cNvPr>
            <p:cNvSpPr>
              <a:spLocks/>
            </p:cNvSpPr>
            <p:nvPr userDrawn="1"/>
          </p:nvSpPr>
          <p:spPr bwMode="auto">
            <a:xfrm>
              <a:off x="11328401" y="446088"/>
              <a:ext cx="58738" cy="57150"/>
            </a:xfrm>
            <a:custGeom>
              <a:avLst/>
              <a:gdLst>
                <a:gd name="T0" fmla="*/ 0 w 37"/>
                <a:gd name="T1" fmla="*/ 0 h 36"/>
                <a:gd name="T2" fmla="*/ 0 w 37"/>
                <a:gd name="T3" fmla="*/ 36 h 36"/>
                <a:gd name="T4" fmla="*/ 37 w 37"/>
                <a:gd name="T5" fmla="*/ 0 h 36"/>
                <a:gd name="T6" fmla="*/ 0 w 37"/>
                <a:gd name="T7" fmla="*/ 0 h 36"/>
              </a:gdLst>
              <a:ahLst/>
              <a:cxnLst>
                <a:cxn ang="0">
                  <a:pos x="T0" y="T1"/>
                </a:cxn>
                <a:cxn ang="0">
                  <a:pos x="T2" y="T3"/>
                </a:cxn>
                <a:cxn ang="0">
                  <a:pos x="T4" y="T5"/>
                </a:cxn>
                <a:cxn ang="0">
                  <a:pos x="T6" y="T7"/>
                </a:cxn>
              </a:cxnLst>
              <a:rect l="0" t="0" r="r" b="b"/>
              <a:pathLst>
                <a:path w="37" h="36">
                  <a:moveTo>
                    <a:pt x="0" y="0"/>
                  </a:moveTo>
                  <a:lnTo>
                    <a:pt x="0" y="36"/>
                  </a:lnTo>
                  <a:lnTo>
                    <a:pt x="37"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9" name="Freeform 8">
              <a:extLst>
                <a:ext uri="{FF2B5EF4-FFF2-40B4-BE49-F238E27FC236}">
                  <a16:creationId xmlns:a16="http://schemas.microsoft.com/office/drawing/2014/main" id="{E8B3568F-1581-4E2A-AC8D-6E44A053A36F}"/>
                </a:ext>
              </a:extLst>
            </p:cNvPr>
            <p:cNvSpPr>
              <a:spLocks/>
            </p:cNvSpPr>
            <p:nvPr userDrawn="1"/>
          </p:nvSpPr>
          <p:spPr bwMode="auto">
            <a:xfrm>
              <a:off x="10880726" y="441325"/>
              <a:ext cx="211138" cy="219075"/>
            </a:xfrm>
            <a:custGeom>
              <a:avLst/>
              <a:gdLst>
                <a:gd name="T0" fmla="*/ 239 w 391"/>
                <a:gd name="T1" fmla="*/ 227 h 407"/>
                <a:gd name="T2" fmla="*/ 335 w 391"/>
                <a:gd name="T3" fmla="*/ 227 h 407"/>
                <a:gd name="T4" fmla="*/ 335 w 391"/>
                <a:gd name="T5" fmla="*/ 336 h 407"/>
                <a:gd name="T6" fmla="*/ 135 w 391"/>
                <a:gd name="T7" fmla="*/ 291 h 407"/>
                <a:gd name="T8" fmla="*/ 194 w 391"/>
                <a:gd name="T9" fmla="*/ 70 h 407"/>
                <a:gd name="T10" fmla="*/ 340 w 391"/>
                <a:gd name="T11" fmla="*/ 58 h 407"/>
                <a:gd name="T12" fmla="*/ 391 w 391"/>
                <a:gd name="T13" fmla="*/ 9 h 407"/>
                <a:gd name="T14" fmla="*/ 171 w 391"/>
                <a:gd name="T15" fmla="*/ 21 h 407"/>
                <a:gd name="T16" fmla="*/ 198 w 391"/>
                <a:gd name="T17" fmla="*/ 399 h 407"/>
                <a:gd name="T18" fmla="*/ 250 w 391"/>
                <a:gd name="T19" fmla="*/ 405 h 407"/>
                <a:gd name="T20" fmla="*/ 391 w 391"/>
                <a:gd name="T21" fmla="*/ 373 h 407"/>
                <a:gd name="T22" fmla="*/ 391 w 391"/>
                <a:gd name="T23" fmla="*/ 179 h 407"/>
                <a:gd name="T24" fmla="*/ 239 w 391"/>
                <a:gd name="T25" fmla="*/ 17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07">
                  <a:moveTo>
                    <a:pt x="239" y="227"/>
                  </a:moveTo>
                  <a:cubicBezTo>
                    <a:pt x="335" y="227"/>
                    <a:pt x="335" y="227"/>
                    <a:pt x="335" y="227"/>
                  </a:cubicBezTo>
                  <a:cubicBezTo>
                    <a:pt x="335" y="336"/>
                    <a:pt x="335" y="336"/>
                    <a:pt x="335" y="336"/>
                  </a:cubicBezTo>
                  <a:cubicBezTo>
                    <a:pt x="258" y="368"/>
                    <a:pt x="178" y="352"/>
                    <a:pt x="135" y="291"/>
                  </a:cubicBezTo>
                  <a:cubicBezTo>
                    <a:pt x="87" y="222"/>
                    <a:pt x="105" y="102"/>
                    <a:pt x="194" y="70"/>
                  </a:cubicBezTo>
                  <a:cubicBezTo>
                    <a:pt x="238" y="54"/>
                    <a:pt x="294" y="57"/>
                    <a:pt x="340" y="58"/>
                  </a:cubicBezTo>
                  <a:cubicBezTo>
                    <a:pt x="391" y="9"/>
                    <a:pt x="391" y="9"/>
                    <a:pt x="391" y="9"/>
                  </a:cubicBezTo>
                  <a:cubicBezTo>
                    <a:pt x="312" y="9"/>
                    <a:pt x="229" y="0"/>
                    <a:pt x="171" y="21"/>
                  </a:cubicBezTo>
                  <a:cubicBezTo>
                    <a:pt x="0" y="85"/>
                    <a:pt x="13" y="344"/>
                    <a:pt x="198" y="399"/>
                  </a:cubicBezTo>
                  <a:cubicBezTo>
                    <a:pt x="207" y="402"/>
                    <a:pt x="229" y="405"/>
                    <a:pt x="250" y="405"/>
                  </a:cubicBezTo>
                  <a:cubicBezTo>
                    <a:pt x="306" y="407"/>
                    <a:pt x="350" y="389"/>
                    <a:pt x="391" y="373"/>
                  </a:cubicBezTo>
                  <a:cubicBezTo>
                    <a:pt x="391" y="179"/>
                    <a:pt x="391" y="179"/>
                    <a:pt x="391" y="179"/>
                  </a:cubicBezTo>
                  <a:cubicBezTo>
                    <a:pt x="239" y="179"/>
                    <a:pt x="239" y="179"/>
                    <a:pt x="239" y="179"/>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0" name="Freeform 9">
              <a:extLst>
                <a:ext uri="{FF2B5EF4-FFF2-40B4-BE49-F238E27FC236}">
                  <a16:creationId xmlns:a16="http://schemas.microsoft.com/office/drawing/2014/main" id="{DB255996-6EB2-433F-9498-8F38751E78FC}"/>
                </a:ext>
              </a:extLst>
            </p:cNvPr>
            <p:cNvSpPr>
              <a:spLocks/>
            </p:cNvSpPr>
            <p:nvPr userDrawn="1"/>
          </p:nvSpPr>
          <p:spPr bwMode="auto">
            <a:xfrm>
              <a:off x="11083926" y="439738"/>
              <a:ext cx="211138" cy="220663"/>
            </a:xfrm>
            <a:custGeom>
              <a:avLst/>
              <a:gdLst>
                <a:gd name="T0" fmla="*/ 239 w 392"/>
                <a:gd name="T1" fmla="*/ 228 h 407"/>
                <a:gd name="T2" fmla="*/ 335 w 392"/>
                <a:gd name="T3" fmla="*/ 228 h 407"/>
                <a:gd name="T4" fmla="*/ 335 w 392"/>
                <a:gd name="T5" fmla="*/ 337 h 407"/>
                <a:gd name="T6" fmla="*/ 135 w 392"/>
                <a:gd name="T7" fmla="*/ 291 h 407"/>
                <a:gd name="T8" fmla="*/ 194 w 392"/>
                <a:gd name="T9" fmla="*/ 70 h 407"/>
                <a:gd name="T10" fmla="*/ 341 w 392"/>
                <a:gd name="T11" fmla="*/ 58 h 407"/>
                <a:gd name="T12" fmla="*/ 392 w 392"/>
                <a:gd name="T13" fmla="*/ 10 h 407"/>
                <a:gd name="T14" fmla="*/ 172 w 392"/>
                <a:gd name="T15" fmla="*/ 22 h 407"/>
                <a:gd name="T16" fmla="*/ 198 w 392"/>
                <a:gd name="T17" fmla="*/ 399 h 407"/>
                <a:gd name="T18" fmla="*/ 250 w 392"/>
                <a:gd name="T19" fmla="*/ 406 h 407"/>
                <a:gd name="T20" fmla="*/ 392 w 392"/>
                <a:gd name="T21" fmla="*/ 373 h 407"/>
                <a:gd name="T22" fmla="*/ 392 w 392"/>
                <a:gd name="T23" fmla="*/ 179 h 407"/>
                <a:gd name="T24" fmla="*/ 239 w 392"/>
                <a:gd name="T25" fmla="*/ 18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407">
                  <a:moveTo>
                    <a:pt x="239" y="228"/>
                  </a:moveTo>
                  <a:cubicBezTo>
                    <a:pt x="335" y="228"/>
                    <a:pt x="335" y="228"/>
                    <a:pt x="335" y="228"/>
                  </a:cubicBezTo>
                  <a:cubicBezTo>
                    <a:pt x="335" y="337"/>
                    <a:pt x="335" y="337"/>
                    <a:pt x="335" y="337"/>
                  </a:cubicBezTo>
                  <a:cubicBezTo>
                    <a:pt x="258" y="368"/>
                    <a:pt x="178" y="352"/>
                    <a:pt x="135" y="291"/>
                  </a:cubicBezTo>
                  <a:cubicBezTo>
                    <a:pt x="87" y="223"/>
                    <a:pt x="105" y="102"/>
                    <a:pt x="194" y="70"/>
                  </a:cubicBezTo>
                  <a:cubicBezTo>
                    <a:pt x="238" y="54"/>
                    <a:pt x="294" y="58"/>
                    <a:pt x="341" y="58"/>
                  </a:cubicBezTo>
                  <a:cubicBezTo>
                    <a:pt x="392" y="10"/>
                    <a:pt x="392" y="10"/>
                    <a:pt x="392" y="10"/>
                  </a:cubicBezTo>
                  <a:cubicBezTo>
                    <a:pt x="312" y="10"/>
                    <a:pt x="230" y="0"/>
                    <a:pt x="172" y="22"/>
                  </a:cubicBezTo>
                  <a:cubicBezTo>
                    <a:pt x="0" y="85"/>
                    <a:pt x="14" y="345"/>
                    <a:pt x="198" y="399"/>
                  </a:cubicBezTo>
                  <a:cubicBezTo>
                    <a:pt x="208" y="402"/>
                    <a:pt x="230" y="405"/>
                    <a:pt x="250" y="406"/>
                  </a:cubicBezTo>
                  <a:cubicBezTo>
                    <a:pt x="307" y="407"/>
                    <a:pt x="350" y="390"/>
                    <a:pt x="392" y="373"/>
                  </a:cubicBezTo>
                  <a:cubicBezTo>
                    <a:pt x="392" y="179"/>
                    <a:pt x="392" y="179"/>
                    <a:pt x="392" y="179"/>
                  </a:cubicBezTo>
                  <a:cubicBezTo>
                    <a:pt x="239" y="180"/>
                    <a:pt x="239" y="180"/>
                    <a:pt x="239" y="180"/>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1" name="Freeform 10">
              <a:extLst>
                <a:ext uri="{FF2B5EF4-FFF2-40B4-BE49-F238E27FC236}">
                  <a16:creationId xmlns:a16="http://schemas.microsoft.com/office/drawing/2014/main" id="{5A8E5BE8-E072-42BC-8433-6AD40A397DBB}"/>
                </a:ext>
              </a:extLst>
            </p:cNvPr>
            <p:cNvSpPr>
              <a:spLocks/>
            </p:cNvSpPr>
            <p:nvPr userDrawn="1"/>
          </p:nvSpPr>
          <p:spPr bwMode="auto">
            <a:xfrm>
              <a:off x="10552113" y="446088"/>
              <a:ext cx="185738" cy="212725"/>
            </a:xfrm>
            <a:custGeom>
              <a:avLst/>
              <a:gdLst>
                <a:gd name="T0" fmla="*/ 101 w 117"/>
                <a:gd name="T1" fmla="*/ 0 h 134"/>
                <a:gd name="T2" fmla="*/ 59 w 117"/>
                <a:gd name="T3" fmla="*/ 54 h 134"/>
                <a:gd name="T4" fmla="*/ 17 w 117"/>
                <a:gd name="T5" fmla="*/ 0 h 134"/>
                <a:gd name="T6" fmla="*/ 0 w 117"/>
                <a:gd name="T7" fmla="*/ 0 h 134"/>
                <a:gd name="T8" fmla="*/ 0 w 117"/>
                <a:gd name="T9" fmla="*/ 134 h 134"/>
                <a:gd name="T10" fmla="*/ 19 w 117"/>
                <a:gd name="T11" fmla="*/ 134 h 134"/>
                <a:gd name="T12" fmla="*/ 19 w 117"/>
                <a:gd name="T13" fmla="*/ 29 h 134"/>
                <a:gd name="T14" fmla="*/ 59 w 117"/>
                <a:gd name="T15" fmla="*/ 83 h 134"/>
                <a:gd name="T16" fmla="*/ 99 w 117"/>
                <a:gd name="T17" fmla="*/ 29 h 134"/>
                <a:gd name="T18" fmla="*/ 99 w 117"/>
                <a:gd name="T19" fmla="*/ 134 h 134"/>
                <a:gd name="T20" fmla="*/ 117 w 117"/>
                <a:gd name="T21" fmla="*/ 134 h 134"/>
                <a:gd name="T22" fmla="*/ 117 w 117"/>
                <a:gd name="T23" fmla="*/ 0 h 134"/>
                <a:gd name="T24" fmla="*/ 101 w 117"/>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134">
                  <a:moveTo>
                    <a:pt x="101" y="0"/>
                  </a:moveTo>
                  <a:lnTo>
                    <a:pt x="59" y="54"/>
                  </a:lnTo>
                  <a:lnTo>
                    <a:pt x="17" y="0"/>
                  </a:lnTo>
                  <a:lnTo>
                    <a:pt x="0" y="0"/>
                  </a:lnTo>
                  <a:lnTo>
                    <a:pt x="0" y="134"/>
                  </a:lnTo>
                  <a:lnTo>
                    <a:pt x="19" y="134"/>
                  </a:lnTo>
                  <a:lnTo>
                    <a:pt x="19" y="29"/>
                  </a:lnTo>
                  <a:lnTo>
                    <a:pt x="59" y="83"/>
                  </a:lnTo>
                  <a:lnTo>
                    <a:pt x="99" y="29"/>
                  </a:lnTo>
                  <a:lnTo>
                    <a:pt x="99" y="134"/>
                  </a:lnTo>
                  <a:lnTo>
                    <a:pt x="117" y="134"/>
                  </a:lnTo>
                  <a:lnTo>
                    <a:pt x="117" y="0"/>
                  </a:lnTo>
                  <a:lnTo>
                    <a:pt x="101"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2" name="Freeform 11">
              <a:extLst>
                <a:ext uri="{FF2B5EF4-FFF2-40B4-BE49-F238E27FC236}">
                  <a16:creationId xmlns:a16="http://schemas.microsoft.com/office/drawing/2014/main" id="{AD7407DA-881D-4123-A1E0-9F8AD430A06B}"/>
                </a:ext>
              </a:extLst>
            </p:cNvPr>
            <p:cNvSpPr>
              <a:spLocks/>
            </p:cNvSpPr>
            <p:nvPr userDrawn="1"/>
          </p:nvSpPr>
          <p:spPr bwMode="auto">
            <a:xfrm>
              <a:off x="11388726" y="446088"/>
              <a:ext cx="331788" cy="212725"/>
            </a:xfrm>
            <a:custGeom>
              <a:avLst/>
              <a:gdLst>
                <a:gd name="T0" fmla="*/ 18 w 209"/>
                <a:gd name="T1" fmla="*/ 0 h 134"/>
                <a:gd name="T2" fmla="*/ 0 w 209"/>
                <a:gd name="T3" fmla="*/ 16 h 134"/>
                <a:gd name="T4" fmla="*/ 48 w 209"/>
                <a:gd name="T5" fmla="*/ 16 h 134"/>
                <a:gd name="T6" fmla="*/ 48 w 209"/>
                <a:gd name="T7" fmla="*/ 134 h 134"/>
                <a:gd name="T8" fmla="*/ 67 w 209"/>
                <a:gd name="T9" fmla="*/ 134 h 134"/>
                <a:gd name="T10" fmla="*/ 67 w 209"/>
                <a:gd name="T11" fmla="*/ 16 h 134"/>
                <a:gd name="T12" fmla="*/ 142 w 209"/>
                <a:gd name="T13" fmla="*/ 16 h 134"/>
                <a:gd name="T14" fmla="*/ 142 w 209"/>
                <a:gd name="T15" fmla="*/ 134 h 134"/>
                <a:gd name="T16" fmla="*/ 163 w 209"/>
                <a:gd name="T17" fmla="*/ 134 h 134"/>
                <a:gd name="T18" fmla="*/ 163 w 209"/>
                <a:gd name="T19" fmla="*/ 16 h 134"/>
                <a:gd name="T20" fmla="*/ 209 w 209"/>
                <a:gd name="T21" fmla="*/ 16 h 134"/>
                <a:gd name="T22" fmla="*/ 209 w 209"/>
                <a:gd name="T23" fmla="*/ 0 h 134"/>
                <a:gd name="T24" fmla="*/ 18 w 209"/>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 h="134">
                  <a:moveTo>
                    <a:pt x="18" y="0"/>
                  </a:moveTo>
                  <a:lnTo>
                    <a:pt x="0" y="16"/>
                  </a:lnTo>
                  <a:lnTo>
                    <a:pt x="48" y="16"/>
                  </a:lnTo>
                  <a:lnTo>
                    <a:pt x="48" y="134"/>
                  </a:lnTo>
                  <a:lnTo>
                    <a:pt x="67" y="134"/>
                  </a:lnTo>
                  <a:lnTo>
                    <a:pt x="67" y="16"/>
                  </a:lnTo>
                  <a:lnTo>
                    <a:pt x="142" y="16"/>
                  </a:lnTo>
                  <a:lnTo>
                    <a:pt x="142" y="134"/>
                  </a:lnTo>
                  <a:lnTo>
                    <a:pt x="163" y="134"/>
                  </a:lnTo>
                  <a:lnTo>
                    <a:pt x="163" y="16"/>
                  </a:lnTo>
                  <a:lnTo>
                    <a:pt x="209" y="16"/>
                  </a:lnTo>
                  <a:lnTo>
                    <a:pt x="209" y="0"/>
                  </a:lnTo>
                  <a:lnTo>
                    <a:pt x="18"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698930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626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8163" y="1692000"/>
            <a:ext cx="5292000" cy="4211312"/>
          </a:xfrm>
        </p:spPr>
        <p:txBody>
          <a:bodyPr>
            <a:normAutofit/>
          </a:bodyPr>
          <a:lstStyle>
            <a:lvl1pPr>
              <a:defRPr sz="1600"/>
            </a:lvl1pPr>
            <a:lvl2pPr>
              <a:defRPr sz="1400"/>
            </a:lvl2pPr>
            <a:lvl3pPr>
              <a:buClr>
                <a:schemeClr val="accent1"/>
              </a:buClr>
              <a:defRPr sz="1400"/>
            </a:lvl3pPr>
            <a:lvl4pPr>
              <a:buClr>
                <a:schemeClr val="accent1"/>
              </a:buClr>
              <a:defRPr sz="1400"/>
            </a:lvl4pPr>
            <a:lvl5pPr>
              <a:buClr>
                <a:schemeClr val="accent1"/>
              </a:buCl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37846F58-0C03-496C-AD6C-900DB1D39DE6}" type="datetime4">
              <a:rPr lang="en-GB" smtClean="0"/>
              <a:t>17 August 2021</a:t>
            </a:fld>
            <a:endParaRPr lang="en-GB"/>
          </a:p>
        </p:txBody>
      </p:sp>
      <p:sp>
        <p:nvSpPr>
          <p:cNvPr id="6" name="Footer Placeholder 5"/>
          <p:cNvSpPr>
            <a:spLocks noGrp="1"/>
          </p:cNvSpPr>
          <p:nvPr>
            <p:ph type="ftr" sz="quarter" idx="11"/>
          </p:nvPr>
        </p:nvSpPr>
        <p:spPr/>
        <p:txBody>
          <a:bodyPr/>
          <a:lstStyle/>
          <a:p>
            <a:r>
              <a:rPr lang="en-GB"/>
              <a:t>Presentation Title</a:t>
            </a:r>
          </a:p>
        </p:txBody>
      </p:sp>
      <p:sp>
        <p:nvSpPr>
          <p:cNvPr id="7" name="Slide Number Placeholder 6"/>
          <p:cNvSpPr>
            <a:spLocks noGrp="1"/>
          </p:cNvSpPr>
          <p:nvPr>
            <p:ph type="sldNum" sz="quarter" idx="12"/>
          </p:nvPr>
        </p:nvSpPr>
        <p:spPr/>
        <p:txBody>
          <a:bodyPr/>
          <a:lstStyle/>
          <a:p>
            <a:fld id="{240553F3-40B0-4BFA-8684-D942AF6EAA45}" type="slidenum">
              <a:rPr lang="en-GB" smtClean="0"/>
              <a:t>‹#›</a:t>
            </a:fld>
            <a:endParaRPr lang="en-GB"/>
          </a:p>
        </p:txBody>
      </p:sp>
      <p:sp>
        <p:nvSpPr>
          <p:cNvPr id="8" name="Content Placeholder 2"/>
          <p:cNvSpPr>
            <a:spLocks noGrp="1"/>
          </p:cNvSpPr>
          <p:nvPr>
            <p:ph idx="13"/>
          </p:nvPr>
        </p:nvSpPr>
        <p:spPr>
          <a:xfrm>
            <a:off x="6404950" y="1692000"/>
            <a:ext cx="5292000" cy="4211312"/>
          </a:xfrm>
        </p:spPr>
        <p:txBody>
          <a:bodyPr>
            <a:normAutofit/>
          </a:bodyPr>
          <a:lstStyle>
            <a:lvl1pPr>
              <a:defRPr sz="1600"/>
            </a:lvl1pPr>
            <a:lvl2pPr>
              <a:defRPr sz="1400"/>
            </a:lvl2pPr>
            <a:lvl3pPr>
              <a:buClr>
                <a:schemeClr val="accent1"/>
              </a:buClr>
              <a:defRPr sz="1400"/>
            </a:lvl3pPr>
            <a:lvl4pPr>
              <a:buClr>
                <a:schemeClr val="accent1"/>
              </a:buClr>
              <a:defRPr sz="1400"/>
            </a:lvl4pPr>
            <a:lvl5pPr>
              <a:buClr>
                <a:schemeClr val="accent1"/>
              </a:buCl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itle 1"/>
          <p:cNvSpPr>
            <a:spLocks noGrp="1"/>
          </p:cNvSpPr>
          <p:nvPr>
            <p:ph type="title"/>
          </p:nvPr>
        </p:nvSpPr>
        <p:spPr>
          <a:xfrm>
            <a:off x="539999" y="450000"/>
            <a:ext cx="11172575" cy="680400"/>
          </a:xfrm>
        </p:spPr>
        <p:txBody>
          <a:bodyPr anchor="t">
            <a:normAutofit/>
          </a:bodyPr>
          <a:lstStyle>
            <a:lvl1pPr>
              <a:defRPr sz="2400"/>
            </a:lvl1pPr>
          </a:lstStyle>
          <a:p>
            <a:r>
              <a:rPr lang="en-US"/>
              <a:t>Click to edit Master title style</a:t>
            </a:r>
            <a:endParaRPr lang="en-GB" dirty="0"/>
          </a:p>
        </p:txBody>
      </p:sp>
      <p:sp>
        <p:nvSpPr>
          <p:cNvPr id="10" name="Text Placeholder 3"/>
          <p:cNvSpPr>
            <a:spLocks noGrp="1"/>
          </p:cNvSpPr>
          <p:nvPr>
            <p:ph type="body" sz="half" idx="2"/>
          </p:nvPr>
        </p:nvSpPr>
        <p:spPr>
          <a:xfrm>
            <a:off x="539999" y="842400"/>
            <a:ext cx="11172576" cy="288000"/>
          </a:xfrm>
        </p:spPr>
        <p:txBody>
          <a:bodyPr>
            <a:normAutofit/>
          </a:bodyPr>
          <a:lstStyle>
            <a:lvl1pPr marL="0" indent="0">
              <a:buNone/>
              <a:defRPr sz="18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631647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Columns Ligh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8163" y="1692000"/>
            <a:ext cx="3384000" cy="4211312"/>
          </a:xfrm>
        </p:spPr>
        <p:txBody>
          <a:bodyPr>
            <a:normAutofit/>
          </a:bodyPr>
          <a:lstStyle>
            <a:lvl1pPr>
              <a:defRPr sz="1600"/>
            </a:lvl1pPr>
            <a:lvl2pPr>
              <a:defRPr sz="1400"/>
            </a:lvl2pPr>
            <a:lvl3pPr>
              <a:buClr>
                <a:schemeClr val="accent1"/>
              </a:buClr>
              <a:defRPr sz="1400"/>
            </a:lvl3pPr>
            <a:lvl4pPr>
              <a:buClr>
                <a:schemeClr val="accent1"/>
              </a:buClr>
              <a:defRPr sz="1400"/>
            </a:lvl4pPr>
            <a:lvl5pPr>
              <a:buClr>
                <a:schemeClr val="accent1"/>
              </a:buCl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5B3B33DC-005C-4165-9BAB-1410A276EF27}" type="datetime4">
              <a:rPr lang="en-GB" smtClean="0"/>
              <a:t>17 August 2021</a:t>
            </a:fld>
            <a:endParaRPr lang="en-GB"/>
          </a:p>
        </p:txBody>
      </p:sp>
      <p:sp>
        <p:nvSpPr>
          <p:cNvPr id="6" name="Footer Placeholder 5"/>
          <p:cNvSpPr>
            <a:spLocks noGrp="1"/>
          </p:cNvSpPr>
          <p:nvPr>
            <p:ph type="ftr" sz="quarter" idx="11"/>
          </p:nvPr>
        </p:nvSpPr>
        <p:spPr/>
        <p:txBody>
          <a:bodyPr/>
          <a:lstStyle/>
          <a:p>
            <a:r>
              <a:rPr lang="en-GB"/>
              <a:t>Presentation Title</a:t>
            </a:r>
          </a:p>
        </p:txBody>
      </p:sp>
      <p:sp>
        <p:nvSpPr>
          <p:cNvPr id="7" name="Slide Number Placeholder 6"/>
          <p:cNvSpPr>
            <a:spLocks noGrp="1"/>
          </p:cNvSpPr>
          <p:nvPr>
            <p:ph type="sldNum" sz="quarter" idx="12"/>
          </p:nvPr>
        </p:nvSpPr>
        <p:spPr/>
        <p:txBody>
          <a:bodyPr/>
          <a:lstStyle/>
          <a:p>
            <a:fld id="{240553F3-40B0-4BFA-8684-D942AF6EAA45}" type="slidenum">
              <a:rPr lang="en-GB" smtClean="0"/>
              <a:t>‹#›</a:t>
            </a:fld>
            <a:endParaRPr lang="en-GB"/>
          </a:p>
        </p:txBody>
      </p:sp>
      <p:sp>
        <p:nvSpPr>
          <p:cNvPr id="8" name="Content Placeholder 2"/>
          <p:cNvSpPr>
            <a:spLocks noGrp="1"/>
          </p:cNvSpPr>
          <p:nvPr>
            <p:ph idx="13"/>
          </p:nvPr>
        </p:nvSpPr>
        <p:spPr>
          <a:xfrm>
            <a:off x="4433677" y="1692000"/>
            <a:ext cx="3384000" cy="4211312"/>
          </a:xfrm>
        </p:spPr>
        <p:txBody>
          <a:bodyPr>
            <a:normAutofit/>
          </a:bodyPr>
          <a:lstStyle>
            <a:lvl1pPr>
              <a:defRPr sz="1600"/>
            </a:lvl1pPr>
            <a:lvl2pPr>
              <a:defRPr sz="1400"/>
            </a:lvl2pPr>
            <a:lvl3pPr>
              <a:buClr>
                <a:schemeClr val="accent1"/>
              </a:buClr>
              <a:defRPr sz="1400"/>
            </a:lvl3pPr>
            <a:lvl4pPr>
              <a:buClr>
                <a:schemeClr val="accent1"/>
              </a:buClr>
              <a:defRPr sz="1400"/>
            </a:lvl4pPr>
            <a:lvl5pPr>
              <a:buClr>
                <a:schemeClr val="accent1"/>
              </a:buCl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p:cNvSpPr>
            <a:spLocks noGrp="1"/>
          </p:cNvSpPr>
          <p:nvPr>
            <p:ph idx="14"/>
          </p:nvPr>
        </p:nvSpPr>
        <p:spPr>
          <a:xfrm>
            <a:off x="8329191" y="1692000"/>
            <a:ext cx="3384000" cy="4211312"/>
          </a:xfrm>
        </p:spPr>
        <p:txBody>
          <a:bodyPr>
            <a:normAutofit/>
          </a:bodyPr>
          <a:lstStyle>
            <a:lvl1pPr>
              <a:defRPr sz="1600"/>
            </a:lvl1pPr>
            <a:lvl2pPr>
              <a:defRPr sz="1400"/>
            </a:lvl2pPr>
            <a:lvl3pPr>
              <a:buClr>
                <a:schemeClr val="accent1"/>
              </a:buClr>
              <a:defRPr sz="1400"/>
            </a:lvl3pPr>
            <a:lvl4pPr>
              <a:buClr>
                <a:schemeClr val="accent1"/>
              </a:buClr>
              <a:defRPr sz="1400"/>
            </a:lvl4pPr>
            <a:lvl5pPr>
              <a:buClr>
                <a:schemeClr val="accent1"/>
              </a:buCl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itle 1"/>
          <p:cNvSpPr>
            <a:spLocks noGrp="1"/>
          </p:cNvSpPr>
          <p:nvPr>
            <p:ph type="title"/>
          </p:nvPr>
        </p:nvSpPr>
        <p:spPr>
          <a:xfrm>
            <a:off x="539999" y="450000"/>
            <a:ext cx="11173191" cy="680400"/>
          </a:xfrm>
        </p:spPr>
        <p:txBody>
          <a:bodyPr anchor="t">
            <a:normAutofit/>
          </a:bodyPr>
          <a:lstStyle>
            <a:lvl1pPr>
              <a:defRPr sz="2400"/>
            </a:lvl1pPr>
          </a:lstStyle>
          <a:p>
            <a:r>
              <a:rPr lang="en-US"/>
              <a:t>Click to edit Master title style</a:t>
            </a:r>
            <a:endParaRPr lang="en-GB" dirty="0"/>
          </a:p>
        </p:txBody>
      </p:sp>
      <p:sp>
        <p:nvSpPr>
          <p:cNvPr id="11" name="Text Placeholder 3"/>
          <p:cNvSpPr>
            <a:spLocks noGrp="1"/>
          </p:cNvSpPr>
          <p:nvPr>
            <p:ph type="body" sz="half" idx="2"/>
          </p:nvPr>
        </p:nvSpPr>
        <p:spPr>
          <a:xfrm>
            <a:off x="539998" y="842400"/>
            <a:ext cx="11173191" cy="288000"/>
          </a:xfrm>
        </p:spPr>
        <p:txBody>
          <a:bodyPr>
            <a:normAutofit/>
          </a:bodyPr>
          <a:lstStyle>
            <a:lvl1pPr marL="0" indent="0">
              <a:buNone/>
              <a:defRPr sz="18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270610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hree Columns Dark">
    <p:bg>
      <p:bgPr>
        <a:solidFill>
          <a:schemeClr val="tx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8163" y="1692000"/>
            <a:ext cx="3384000" cy="4211312"/>
          </a:xfrm>
        </p:spPr>
        <p:txBody>
          <a:bodyPr>
            <a:normAutofit/>
          </a:bodyPr>
          <a:lstStyle>
            <a:lvl1pPr>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lvl1pPr>
              <a:defRPr>
                <a:solidFill>
                  <a:schemeClr val="bg1"/>
                </a:solidFill>
              </a:defRPr>
            </a:lvl1pPr>
          </a:lstStyle>
          <a:p>
            <a:fld id="{4D59C200-65A8-45A4-BC25-AD1A559DB0FA}" type="datetime4">
              <a:rPr lang="en-GB" smtClean="0"/>
              <a:t>17 August 2021</a:t>
            </a:fld>
            <a:endParaRPr lang="en-GB"/>
          </a:p>
        </p:txBody>
      </p:sp>
      <p:sp>
        <p:nvSpPr>
          <p:cNvPr id="6" name="Footer Placeholder 5"/>
          <p:cNvSpPr>
            <a:spLocks noGrp="1"/>
          </p:cNvSpPr>
          <p:nvPr>
            <p:ph type="ftr" sz="quarter" idx="11"/>
          </p:nvPr>
        </p:nvSpPr>
        <p:spPr/>
        <p:txBody>
          <a:bodyPr/>
          <a:lstStyle>
            <a:lvl1pPr>
              <a:defRPr>
                <a:solidFill>
                  <a:schemeClr val="bg1"/>
                </a:solidFill>
              </a:defRPr>
            </a:lvl1pPr>
          </a:lstStyle>
          <a:p>
            <a:r>
              <a:rPr lang="en-GB"/>
              <a:t>Presentation Title</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553F3-40B0-4BFA-8684-D942AF6EAA45}" type="slidenum">
              <a:rPr lang="en-GB" smtClean="0"/>
              <a:pPr/>
              <a:t>‹#›</a:t>
            </a:fld>
            <a:endParaRPr lang="en-GB"/>
          </a:p>
        </p:txBody>
      </p:sp>
      <p:sp>
        <p:nvSpPr>
          <p:cNvPr id="8" name="Content Placeholder 2"/>
          <p:cNvSpPr>
            <a:spLocks noGrp="1"/>
          </p:cNvSpPr>
          <p:nvPr>
            <p:ph idx="13"/>
          </p:nvPr>
        </p:nvSpPr>
        <p:spPr>
          <a:xfrm>
            <a:off x="4433677" y="1692000"/>
            <a:ext cx="3384000" cy="4211312"/>
          </a:xfrm>
        </p:spPr>
        <p:txBody>
          <a:bodyPr>
            <a:normAutofit/>
          </a:bodyPr>
          <a:lstStyle>
            <a:lvl1pPr>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p:cNvSpPr>
            <a:spLocks noGrp="1"/>
          </p:cNvSpPr>
          <p:nvPr>
            <p:ph idx="14"/>
          </p:nvPr>
        </p:nvSpPr>
        <p:spPr>
          <a:xfrm>
            <a:off x="8329191" y="1692000"/>
            <a:ext cx="3384000" cy="4211312"/>
          </a:xfrm>
        </p:spPr>
        <p:txBody>
          <a:bodyPr>
            <a:normAutofit/>
          </a:bodyPr>
          <a:lstStyle>
            <a:lvl1pPr>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Title 1"/>
          <p:cNvSpPr>
            <a:spLocks noGrp="1"/>
          </p:cNvSpPr>
          <p:nvPr>
            <p:ph type="title"/>
          </p:nvPr>
        </p:nvSpPr>
        <p:spPr>
          <a:xfrm>
            <a:off x="539997" y="450000"/>
            <a:ext cx="11172577" cy="680400"/>
          </a:xfrm>
        </p:spPr>
        <p:txBody>
          <a:bodyPr anchor="t">
            <a:normAutofit/>
          </a:bodyPr>
          <a:lstStyle>
            <a:lvl1pPr>
              <a:defRPr sz="2400">
                <a:solidFill>
                  <a:schemeClr val="bg1"/>
                </a:solidFill>
              </a:defRPr>
            </a:lvl1pPr>
          </a:lstStyle>
          <a:p>
            <a:r>
              <a:rPr lang="en-US"/>
              <a:t>Click to edit Master title style</a:t>
            </a:r>
            <a:endParaRPr lang="en-GB" dirty="0"/>
          </a:p>
        </p:txBody>
      </p:sp>
      <p:sp>
        <p:nvSpPr>
          <p:cNvPr id="22" name="Text Placeholder 3"/>
          <p:cNvSpPr>
            <a:spLocks noGrp="1"/>
          </p:cNvSpPr>
          <p:nvPr>
            <p:ph type="body" sz="half" idx="2"/>
          </p:nvPr>
        </p:nvSpPr>
        <p:spPr>
          <a:xfrm>
            <a:off x="539999" y="842400"/>
            <a:ext cx="11172576" cy="288000"/>
          </a:xfrm>
        </p:spPr>
        <p:txBody>
          <a:bodyPr>
            <a:normAutofit/>
          </a:bodyPr>
          <a:lstStyle>
            <a:lvl1pPr marL="0" indent="0">
              <a:buNone/>
              <a:defRPr sz="1800">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25" name="Straight Connector 24"/>
          <p:cNvCxnSpPr/>
          <p:nvPr userDrawn="1"/>
        </p:nvCxnSpPr>
        <p:spPr>
          <a:xfrm>
            <a:off x="541213" y="6203852"/>
            <a:ext cx="1115878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5224DD62-B641-40E6-B28C-E4F4A71ABA43}"/>
              </a:ext>
            </a:extLst>
          </p:cNvPr>
          <p:cNvGrpSpPr/>
          <p:nvPr userDrawn="1"/>
        </p:nvGrpSpPr>
        <p:grpSpPr>
          <a:xfrm>
            <a:off x="10540683" y="6379528"/>
            <a:ext cx="1168401" cy="220663"/>
            <a:chOff x="10552113" y="439738"/>
            <a:chExt cx="1168401" cy="220663"/>
          </a:xfrm>
          <a:solidFill>
            <a:schemeClr val="bg1"/>
          </a:solidFill>
        </p:grpSpPr>
        <p:sp>
          <p:nvSpPr>
            <p:cNvPr id="24" name="Freeform 5">
              <a:extLst>
                <a:ext uri="{FF2B5EF4-FFF2-40B4-BE49-F238E27FC236}">
                  <a16:creationId xmlns:a16="http://schemas.microsoft.com/office/drawing/2014/main" id="{8F527E09-C92B-46E8-910C-6F8E5113AC8E}"/>
                </a:ext>
              </a:extLst>
            </p:cNvPr>
            <p:cNvSpPr>
              <a:spLocks/>
            </p:cNvSpPr>
            <p:nvPr userDrawn="1"/>
          </p:nvSpPr>
          <p:spPr bwMode="auto">
            <a:xfrm>
              <a:off x="10782301" y="446088"/>
              <a:ext cx="133350" cy="212725"/>
            </a:xfrm>
            <a:custGeom>
              <a:avLst/>
              <a:gdLst>
                <a:gd name="T0" fmla="*/ 209 w 248"/>
                <a:gd name="T1" fmla="*/ 339 h 394"/>
                <a:gd name="T2" fmla="*/ 51 w 248"/>
                <a:gd name="T3" fmla="*/ 339 h 394"/>
                <a:gd name="T4" fmla="*/ 51 w 248"/>
                <a:gd name="T5" fmla="*/ 218 h 394"/>
                <a:gd name="T6" fmla="*/ 175 w 248"/>
                <a:gd name="T7" fmla="*/ 218 h 394"/>
                <a:gd name="T8" fmla="*/ 172 w 248"/>
                <a:gd name="T9" fmla="*/ 194 h 394"/>
                <a:gd name="T10" fmla="*/ 175 w 248"/>
                <a:gd name="T11" fmla="*/ 170 h 394"/>
                <a:gd name="T12" fmla="*/ 51 w 248"/>
                <a:gd name="T13" fmla="*/ 170 h 394"/>
                <a:gd name="T14" fmla="*/ 51 w 248"/>
                <a:gd name="T15" fmla="*/ 49 h 394"/>
                <a:gd name="T16" fmla="*/ 209 w 248"/>
                <a:gd name="T17" fmla="*/ 49 h 394"/>
                <a:gd name="T18" fmla="*/ 248 w 248"/>
                <a:gd name="T19" fmla="*/ 0 h 394"/>
                <a:gd name="T20" fmla="*/ 0 w 248"/>
                <a:gd name="T21" fmla="*/ 0 h 394"/>
                <a:gd name="T22" fmla="*/ 0 w 248"/>
                <a:gd name="T23" fmla="*/ 394 h 394"/>
                <a:gd name="T24" fmla="*/ 248 w 248"/>
                <a:gd name="T25" fmla="*/ 394 h 394"/>
                <a:gd name="T26" fmla="*/ 214 w 248"/>
                <a:gd name="T27" fmla="*/ 339 h 394"/>
                <a:gd name="T28" fmla="*/ 209 w 248"/>
                <a:gd name="T29" fmla="*/ 33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394">
                  <a:moveTo>
                    <a:pt x="209" y="339"/>
                  </a:moveTo>
                  <a:cubicBezTo>
                    <a:pt x="51" y="339"/>
                    <a:pt x="51" y="339"/>
                    <a:pt x="51" y="339"/>
                  </a:cubicBezTo>
                  <a:cubicBezTo>
                    <a:pt x="51" y="218"/>
                    <a:pt x="51" y="218"/>
                    <a:pt x="51" y="218"/>
                  </a:cubicBezTo>
                  <a:cubicBezTo>
                    <a:pt x="175" y="218"/>
                    <a:pt x="175" y="218"/>
                    <a:pt x="175" y="218"/>
                  </a:cubicBezTo>
                  <a:cubicBezTo>
                    <a:pt x="175" y="218"/>
                    <a:pt x="172" y="204"/>
                    <a:pt x="172" y="194"/>
                  </a:cubicBezTo>
                  <a:cubicBezTo>
                    <a:pt x="172" y="185"/>
                    <a:pt x="175" y="170"/>
                    <a:pt x="175" y="170"/>
                  </a:cubicBezTo>
                  <a:cubicBezTo>
                    <a:pt x="51" y="170"/>
                    <a:pt x="51" y="170"/>
                    <a:pt x="51" y="170"/>
                  </a:cubicBezTo>
                  <a:cubicBezTo>
                    <a:pt x="51" y="49"/>
                    <a:pt x="51" y="49"/>
                    <a:pt x="51" y="49"/>
                  </a:cubicBezTo>
                  <a:cubicBezTo>
                    <a:pt x="209" y="49"/>
                    <a:pt x="209" y="49"/>
                    <a:pt x="209" y="49"/>
                  </a:cubicBezTo>
                  <a:cubicBezTo>
                    <a:pt x="248" y="0"/>
                    <a:pt x="248" y="0"/>
                    <a:pt x="248" y="0"/>
                  </a:cubicBezTo>
                  <a:cubicBezTo>
                    <a:pt x="0" y="0"/>
                    <a:pt x="0" y="0"/>
                    <a:pt x="0" y="0"/>
                  </a:cubicBezTo>
                  <a:cubicBezTo>
                    <a:pt x="0" y="394"/>
                    <a:pt x="0" y="394"/>
                    <a:pt x="0" y="394"/>
                  </a:cubicBezTo>
                  <a:cubicBezTo>
                    <a:pt x="248" y="394"/>
                    <a:pt x="248" y="394"/>
                    <a:pt x="248" y="394"/>
                  </a:cubicBezTo>
                  <a:cubicBezTo>
                    <a:pt x="214" y="339"/>
                    <a:pt x="214" y="339"/>
                    <a:pt x="214" y="339"/>
                  </a:cubicBezTo>
                  <a:lnTo>
                    <a:pt x="209" y="339"/>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6" name="Freeform 6">
              <a:extLst>
                <a:ext uri="{FF2B5EF4-FFF2-40B4-BE49-F238E27FC236}">
                  <a16:creationId xmlns:a16="http://schemas.microsoft.com/office/drawing/2014/main" id="{D425C2F7-527A-4243-9188-0B53DFD31F10}"/>
                </a:ext>
              </a:extLst>
            </p:cNvPr>
            <p:cNvSpPr>
              <a:spLocks/>
            </p:cNvSpPr>
            <p:nvPr userDrawn="1"/>
          </p:nvSpPr>
          <p:spPr bwMode="auto">
            <a:xfrm>
              <a:off x="11328401" y="504825"/>
              <a:ext cx="31750" cy="153988"/>
            </a:xfrm>
            <a:custGeom>
              <a:avLst/>
              <a:gdLst>
                <a:gd name="T0" fmla="*/ 0 w 20"/>
                <a:gd name="T1" fmla="*/ 21 h 97"/>
                <a:gd name="T2" fmla="*/ 0 w 20"/>
                <a:gd name="T3" fmla="*/ 97 h 97"/>
                <a:gd name="T4" fmla="*/ 20 w 20"/>
                <a:gd name="T5" fmla="*/ 97 h 97"/>
                <a:gd name="T6" fmla="*/ 20 w 20"/>
                <a:gd name="T7" fmla="*/ 0 h 97"/>
                <a:gd name="T8" fmla="*/ 0 w 20"/>
                <a:gd name="T9" fmla="*/ 21 h 97"/>
              </a:gdLst>
              <a:ahLst/>
              <a:cxnLst>
                <a:cxn ang="0">
                  <a:pos x="T0" y="T1"/>
                </a:cxn>
                <a:cxn ang="0">
                  <a:pos x="T2" y="T3"/>
                </a:cxn>
                <a:cxn ang="0">
                  <a:pos x="T4" y="T5"/>
                </a:cxn>
                <a:cxn ang="0">
                  <a:pos x="T6" y="T7"/>
                </a:cxn>
                <a:cxn ang="0">
                  <a:pos x="T8" y="T9"/>
                </a:cxn>
              </a:cxnLst>
              <a:rect l="0" t="0" r="r" b="b"/>
              <a:pathLst>
                <a:path w="20" h="97">
                  <a:moveTo>
                    <a:pt x="0" y="21"/>
                  </a:moveTo>
                  <a:lnTo>
                    <a:pt x="0" y="97"/>
                  </a:lnTo>
                  <a:lnTo>
                    <a:pt x="20" y="97"/>
                  </a:lnTo>
                  <a:lnTo>
                    <a:pt x="20" y="0"/>
                  </a:lnTo>
                  <a:lnTo>
                    <a:pt x="0" y="21"/>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7" name="Freeform 7">
              <a:extLst>
                <a:ext uri="{FF2B5EF4-FFF2-40B4-BE49-F238E27FC236}">
                  <a16:creationId xmlns:a16="http://schemas.microsoft.com/office/drawing/2014/main" id="{4AFA671E-6596-48E2-B00F-B7656EFEB3F5}"/>
                </a:ext>
              </a:extLst>
            </p:cNvPr>
            <p:cNvSpPr>
              <a:spLocks/>
            </p:cNvSpPr>
            <p:nvPr userDrawn="1"/>
          </p:nvSpPr>
          <p:spPr bwMode="auto">
            <a:xfrm>
              <a:off x="11328401" y="446088"/>
              <a:ext cx="58738" cy="57150"/>
            </a:xfrm>
            <a:custGeom>
              <a:avLst/>
              <a:gdLst>
                <a:gd name="T0" fmla="*/ 0 w 37"/>
                <a:gd name="T1" fmla="*/ 0 h 36"/>
                <a:gd name="T2" fmla="*/ 0 w 37"/>
                <a:gd name="T3" fmla="*/ 36 h 36"/>
                <a:gd name="T4" fmla="*/ 37 w 37"/>
                <a:gd name="T5" fmla="*/ 0 h 36"/>
                <a:gd name="T6" fmla="*/ 0 w 37"/>
                <a:gd name="T7" fmla="*/ 0 h 36"/>
              </a:gdLst>
              <a:ahLst/>
              <a:cxnLst>
                <a:cxn ang="0">
                  <a:pos x="T0" y="T1"/>
                </a:cxn>
                <a:cxn ang="0">
                  <a:pos x="T2" y="T3"/>
                </a:cxn>
                <a:cxn ang="0">
                  <a:pos x="T4" y="T5"/>
                </a:cxn>
                <a:cxn ang="0">
                  <a:pos x="T6" y="T7"/>
                </a:cxn>
              </a:cxnLst>
              <a:rect l="0" t="0" r="r" b="b"/>
              <a:pathLst>
                <a:path w="37" h="36">
                  <a:moveTo>
                    <a:pt x="0" y="0"/>
                  </a:moveTo>
                  <a:lnTo>
                    <a:pt x="0" y="36"/>
                  </a:lnTo>
                  <a:lnTo>
                    <a:pt x="37"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8" name="Freeform 8">
              <a:extLst>
                <a:ext uri="{FF2B5EF4-FFF2-40B4-BE49-F238E27FC236}">
                  <a16:creationId xmlns:a16="http://schemas.microsoft.com/office/drawing/2014/main" id="{B77DF1EF-CBC4-48BF-85C4-C614BE7BBA7E}"/>
                </a:ext>
              </a:extLst>
            </p:cNvPr>
            <p:cNvSpPr>
              <a:spLocks/>
            </p:cNvSpPr>
            <p:nvPr userDrawn="1"/>
          </p:nvSpPr>
          <p:spPr bwMode="auto">
            <a:xfrm>
              <a:off x="10880726" y="441325"/>
              <a:ext cx="211138" cy="219075"/>
            </a:xfrm>
            <a:custGeom>
              <a:avLst/>
              <a:gdLst>
                <a:gd name="T0" fmla="*/ 239 w 391"/>
                <a:gd name="T1" fmla="*/ 227 h 407"/>
                <a:gd name="T2" fmla="*/ 335 w 391"/>
                <a:gd name="T3" fmla="*/ 227 h 407"/>
                <a:gd name="T4" fmla="*/ 335 w 391"/>
                <a:gd name="T5" fmla="*/ 336 h 407"/>
                <a:gd name="T6" fmla="*/ 135 w 391"/>
                <a:gd name="T7" fmla="*/ 291 h 407"/>
                <a:gd name="T8" fmla="*/ 194 w 391"/>
                <a:gd name="T9" fmla="*/ 70 h 407"/>
                <a:gd name="T10" fmla="*/ 340 w 391"/>
                <a:gd name="T11" fmla="*/ 58 h 407"/>
                <a:gd name="T12" fmla="*/ 391 w 391"/>
                <a:gd name="T13" fmla="*/ 9 h 407"/>
                <a:gd name="T14" fmla="*/ 171 w 391"/>
                <a:gd name="T15" fmla="*/ 21 h 407"/>
                <a:gd name="T16" fmla="*/ 198 w 391"/>
                <a:gd name="T17" fmla="*/ 399 h 407"/>
                <a:gd name="T18" fmla="*/ 250 w 391"/>
                <a:gd name="T19" fmla="*/ 405 h 407"/>
                <a:gd name="T20" fmla="*/ 391 w 391"/>
                <a:gd name="T21" fmla="*/ 373 h 407"/>
                <a:gd name="T22" fmla="*/ 391 w 391"/>
                <a:gd name="T23" fmla="*/ 179 h 407"/>
                <a:gd name="T24" fmla="*/ 239 w 391"/>
                <a:gd name="T25" fmla="*/ 17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07">
                  <a:moveTo>
                    <a:pt x="239" y="227"/>
                  </a:moveTo>
                  <a:cubicBezTo>
                    <a:pt x="335" y="227"/>
                    <a:pt x="335" y="227"/>
                    <a:pt x="335" y="227"/>
                  </a:cubicBezTo>
                  <a:cubicBezTo>
                    <a:pt x="335" y="336"/>
                    <a:pt x="335" y="336"/>
                    <a:pt x="335" y="336"/>
                  </a:cubicBezTo>
                  <a:cubicBezTo>
                    <a:pt x="258" y="368"/>
                    <a:pt x="178" y="352"/>
                    <a:pt x="135" y="291"/>
                  </a:cubicBezTo>
                  <a:cubicBezTo>
                    <a:pt x="87" y="222"/>
                    <a:pt x="105" y="102"/>
                    <a:pt x="194" y="70"/>
                  </a:cubicBezTo>
                  <a:cubicBezTo>
                    <a:pt x="238" y="54"/>
                    <a:pt x="294" y="57"/>
                    <a:pt x="340" y="58"/>
                  </a:cubicBezTo>
                  <a:cubicBezTo>
                    <a:pt x="391" y="9"/>
                    <a:pt x="391" y="9"/>
                    <a:pt x="391" y="9"/>
                  </a:cubicBezTo>
                  <a:cubicBezTo>
                    <a:pt x="312" y="9"/>
                    <a:pt x="229" y="0"/>
                    <a:pt x="171" y="21"/>
                  </a:cubicBezTo>
                  <a:cubicBezTo>
                    <a:pt x="0" y="85"/>
                    <a:pt x="13" y="344"/>
                    <a:pt x="198" y="399"/>
                  </a:cubicBezTo>
                  <a:cubicBezTo>
                    <a:pt x="207" y="402"/>
                    <a:pt x="229" y="405"/>
                    <a:pt x="250" y="405"/>
                  </a:cubicBezTo>
                  <a:cubicBezTo>
                    <a:pt x="306" y="407"/>
                    <a:pt x="350" y="389"/>
                    <a:pt x="391" y="373"/>
                  </a:cubicBezTo>
                  <a:cubicBezTo>
                    <a:pt x="391" y="179"/>
                    <a:pt x="391" y="179"/>
                    <a:pt x="391" y="179"/>
                  </a:cubicBezTo>
                  <a:cubicBezTo>
                    <a:pt x="239" y="179"/>
                    <a:pt x="239" y="179"/>
                    <a:pt x="239" y="179"/>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9" name="Freeform 9">
              <a:extLst>
                <a:ext uri="{FF2B5EF4-FFF2-40B4-BE49-F238E27FC236}">
                  <a16:creationId xmlns:a16="http://schemas.microsoft.com/office/drawing/2014/main" id="{1999903C-8D8C-496A-9EB5-0ADA65BF213E}"/>
                </a:ext>
              </a:extLst>
            </p:cNvPr>
            <p:cNvSpPr>
              <a:spLocks/>
            </p:cNvSpPr>
            <p:nvPr userDrawn="1"/>
          </p:nvSpPr>
          <p:spPr bwMode="auto">
            <a:xfrm>
              <a:off x="11083926" y="439738"/>
              <a:ext cx="211138" cy="220663"/>
            </a:xfrm>
            <a:custGeom>
              <a:avLst/>
              <a:gdLst>
                <a:gd name="T0" fmla="*/ 239 w 392"/>
                <a:gd name="T1" fmla="*/ 228 h 407"/>
                <a:gd name="T2" fmla="*/ 335 w 392"/>
                <a:gd name="T3" fmla="*/ 228 h 407"/>
                <a:gd name="T4" fmla="*/ 335 w 392"/>
                <a:gd name="T5" fmla="*/ 337 h 407"/>
                <a:gd name="T6" fmla="*/ 135 w 392"/>
                <a:gd name="T7" fmla="*/ 291 h 407"/>
                <a:gd name="T8" fmla="*/ 194 w 392"/>
                <a:gd name="T9" fmla="*/ 70 h 407"/>
                <a:gd name="T10" fmla="*/ 341 w 392"/>
                <a:gd name="T11" fmla="*/ 58 h 407"/>
                <a:gd name="T12" fmla="*/ 392 w 392"/>
                <a:gd name="T13" fmla="*/ 10 h 407"/>
                <a:gd name="T14" fmla="*/ 172 w 392"/>
                <a:gd name="T15" fmla="*/ 22 h 407"/>
                <a:gd name="T16" fmla="*/ 198 w 392"/>
                <a:gd name="T17" fmla="*/ 399 h 407"/>
                <a:gd name="T18" fmla="*/ 250 w 392"/>
                <a:gd name="T19" fmla="*/ 406 h 407"/>
                <a:gd name="T20" fmla="*/ 392 w 392"/>
                <a:gd name="T21" fmla="*/ 373 h 407"/>
                <a:gd name="T22" fmla="*/ 392 w 392"/>
                <a:gd name="T23" fmla="*/ 179 h 407"/>
                <a:gd name="T24" fmla="*/ 239 w 392"/>
                <a:gd name="T25" fmla="*/ 18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407">
                  <a:moveTo>
                    <a:pt x="239" y="228"/>
                  </a:moveTo>
                  <a:cubicBezTo>
                    <a:pt x="335" y="228"/>
                    <a:pt x="335" y="228"/>
                    <a:pt x="335" y="228"/>
                  </a:cubicBezTo>
                  <a:cubicBezTo>
                    <a:pt x="335" y="337"/>
                    <a:pt x="335" y="337"/>
                    <a:pt x="335" y="337"/>
                  </a:cubicBezTo>
                  <a:cubicBezTo>
                    <a:pt x="258" y="368"/>
                    <a:pt x="178" y="352"/>
                    <a:pt x="135" y="291"/>
                  </a:cubicBezTo>
                  <a:cubicBezTo>
                    <a:pt x="87" y="223"/>
                    <a:pt x="105" y="102"/>
                    <a:pt x="194" y="70"/>
                  </a:cubicBezTo>
                  <a:cubicBezTo>
                    <a:pt x="238" y="54"/>
                    <a:pt x="294" y="58"/>
                    <a:pt x="341" y="58"/>
                  </a:cubicBezTo>
                  <a:cubicBezTo>
                    <a:pt x="392" y="10"/>
                    <a:pt x="392" y="10"/>
                    <a:pt x="392" y="10"/>
                  </a:cubicBezTo>
                  <a:cubicBezTo>
                    <a:pt x="312" y="10"/>
                    <a:pt x="230" y="0"/>
                    <a:pt x="172" y="22"/>
                  </a:cubicBezTo>
                  <a:cubicBezTo>
                    <a:pt x="0" y="85"/>
                    <a:pt x="14" y="345"/>
                    <a:pt x="198" y="399"/>
                  </a:cubicBezTo>
                  <a:cubicBezTo>
                    <a:pt x="208" y="402"/>
                    <a:pt x="230" y="405"/>
                    <a:pt x="250" y="406"/>
                  </a:cubicBezTo>
                  <a:cubicBezTo>
                    <a:pt x="307" y="407"/>
                    <a:pt x="350" y="390"/>
                    <a:pt x="392" y="373"/>
                  </a:cubicBezTo>
                  <a:cubicBezTo>
                    <a:pt x="392" y="179"/>
                    <a:pt x="392" y="179"/>
                    <a:pt x="392" y="179"/>
                  </a:cubicBezTo>
                  <a:cubicBezTo>
                    <a:pt x="239" y="180"/>
                    <a:pt x="239" y="180"/>
                    <a:pt x="239" y="180"/>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30" name="Freeform 10">
              <a:extLst>
                <a:ext uri="{FF2B5EF4-FFF2-40B4-BE49-F238E27FC236}">
                  <a16:creationId xmlns:a16="http://schemas.microsoft.com/office/drawing/2014/main" id="{C5400F6C-25D2-47FD-81A9-1D75C6FBEFCB}"/>
                </a:ext>
              </a:extLst>
            </p:cNvPr>
            <p:cNvSpPr>
              <a:spLocks/>
            </p:cNvSpPr>
            <p:nvPr userDrawn="1"/>
          </p:nvSpPr>
          <p:spPr bwMode="auto">
            <a:xfrm>
              <a:off x="10552113" y="446088"/>
              <a:ext cx="185738" cy="212725"/>
            </a:xfrm>
            <a:custGeom>
              <a:avLst/>
              <a:gdLst>
                <a:gd name="T0" fmla="*/ 101 w 117"/>
                <a:gd name="T1" fmla="*/ 0 h 134"/>
                <a:gd name="T2" fmla="*/ 59 w 117"/>
                <a:gd name="T3" fmla="*/ 54 h 134"/>
                <a:gd name="T4" fmla="*/ 17 w 117"/>
                <a:gd name="T5" fmla="*/ 0 h 134"/>
                <a:gd name="T6" fmla="*/ 0 w 117"/>
                <a:gd name="T7" fmla="*/ 0 h 134"/>
                <a:gd name="T8" fmla="*/ 0 w 117"/>
                <a:gd name="T9" fmla="*/ 134 h 134"/>
                <a:gd name="T10" fmla="*/ 19 w 117"/>
                <a:gd name="T11" fmla="*/ 134 h 134"/>
                <a:gd name="T12" fmla="*/ 19 w 117"/>
                <a:gd name="T13" fmla="*/ 29 h 134"/>
                <a:gd name="T14" fmla="*/ 59 w 117"/>
                <a:gd name="T15" fmla="*/ 83 h 134"/>
                <a:gd name="T16" fmla="*/ 99 w 117"/>
                <a:gd name="T17" fmla="*/ 29 h 134"/>
                <a:gd name="T18" fmla="*/ 99 w 117"/>
                <a:gd name="T19" fmla="*/ 134 h 134"/>
                <a:gd name="T20" fmla="*/ 117 w 117"/>
                <a:gd name="T21" fmla="*/ 134 h 134"/>
                <a:gd name="T22" fmla="*/ 117 w 117"/>
                <a:gd name="T23" fmla="*/ 0 h 134"/>
                <a:gd name="T24" fmla="*/ 101 w 117"/>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134">
                  <a:moveTo>
                    <a:pt x="101" y="0"/>
                  </a:moveTo>
                  <a:lnTo>
                    <a:pt x="59" y="54"/>
                  </a:lnTo>
                  <a:lnTo>
                    <a:pt x="17" y="0"/>
                  </a:lnTo>
                  <a:lnTo>
                    <a:pt x="0" y="0"/>
                  </a:lnTo>
                  <a:lnTo>
                    <a:pt x="0" y="134"/>
                  </a:lnTo>
                  <a:lnTo>
                    <a:pt x="19" y="134"/>
                  </a:lnTo>
                  <a:lnTo>
                    <a:pt x="19" y="29"/>
                  </a:lnTo>
                  <a:lnTo>
                    <a:pt x="59" y="83"/>
                  </a:lnTo>
                  <a:lnTo>
                    <a:pt x="99" y="29"/>
                  </a:lnTo>
                  <a:lnTo>
                    <a:pt x="99" y="134"/>
                  </a:lnTo>
                  <a:lnTo>
                    <a:pt x="117" y="134"/>
                  </a:lnTo>
                  <a:lnTo>
                    <a:pt x="117" y="0"/>
                  </a:lnTo>
                  <a:lnTo>
                    <a:pt x="101"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31" name="Freeform 11">
              <a:extLst>
                <a:ext uri="{FF2B5EF4-FFF2-40B4-BE49-F238E27FC236}">
                  <a16:creationId xmlns:a16="http://schemas.microsoft.com/office/drawing/2014/main" id="{25979B77-A7F7-4F7D-8AFA-B81FB05AA3AC}"/>
                </a:ext>
              </a:extLst>
            </p:cNvPr>
            <p:cNvSpPr>
              <a:spLocks/>
            </p:cNvSpPr>
            <p:nvPr userDrawn="1"/>
          </p:nvSpPr>
          <p:spPr bwMode="auto">
            <a:xfrm>
              <a:off x="11388726" y="446088"/>
              <a:ext cx="331788" cy="212725"/>
            </a:xfrm>
            <a:custGeom>
              <a:avLst/>
              <a:gdLst>
                <a:gd name="T0" fmla="*/ 18 w 209"/>
                <a:gd name="T1" fmla="*/ 0 h 134"/>
                <a:gd name="T2" fmla="*/ 0 w 209"/>
                <a:gd name="T3" fmla="*/ 16 h 134"/>
                <a:gd name="T4" fmla="*/ 48 w 209"/>
                <a:gd name="T5" fmla="*/ 16 h 134"/>
                <a:gd name="T6" fmla="*/ 48 w 209"/>
                <a:gd name="T7" fmla="*/ 134 h 134"/>
                <a:gd name="T8" fmla="*/ 67 w 209"/>
                <a:gd name="T9" fmla="*/ 134 h 134"/>
                <a:gd name="T10" fmla="*/ 67 w 209"/>
                <a:gd name="T11" fmla="*/ 16 h 134"/>
                <a:gd name="T12" fmla="*/ 142 w 209"/>
                <a:gd name="T13" fmla="*/ 16 h 134"/>
                <a:gd name="T14" fmla="*/ 142 w 209"/>
                <a:gd name="T15" fmla="*/ 134 h 134"/>
                <a:gd name="T16" fmla="*/ 163 w 209"/>
                <a:gd name="T17" fmla="*/ 134 h 134"/>
                <a:gd name="T18" fmla="*/ 163 w 209"/>
                <a:gd name="T19" fmla="*/ 16 h 134"/>
                <a:gd name="T20" fmla="*/ 209 w 209"/>
                <a:gd name="T21" fmla="*/ 16 h 134"/>
                <a:gd name="T22" fmla="*/ 209 w 209"/>
                <a:gd name="T23" fmla="*/ 0 h 134"/>
                <a:gd name="T24" fmla="*/ 18 w 209"/>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 h="134">
                  <a:moveTo>
                    <a:pt x="18" y="0"/>
                  </a:moveTo>
                  <a:lnTo>
                    <a:pt x="0" y="16"/>
                  </a:lnTo>
                  <a:lnTo>
                    <a:pt x="48" y="16"/>
                  </a:lnTo>
                  <a:lnTo>
                    <a:pt x="48" y="134"/>
                  </a:lnTo>
                  <a:lnTo>
                    <a:pt x="67" y="134"/>
                  </a:lnTo>
                  <a:lnTo>
                    <a:pt x="67" y="16"/>
                  </a:lnTo>
                  <a:lnTo>
                    <a:pt x="142" y="16"/>
                  </a:lnTo>
                  <a:lnTo>
                    <a:pt x="142" y="134"/>
                  </a:lnTo>
                  <a:lnTo>
                    <a:pt x="163" y="134"/>
                  </a:lnTo>
                  <a:lnTo>
                    <a:pt x="163" y="16"/>
                  </a:lnTo>
                  <a:lnTo>
                    <a:pt x="209" y="16"/>
                  </a:lnTo>
                  <a:lnTo>
                    <a:pt x="209" y="0"/>
                  </a:lnTo>
                  <a:lnTo>
                    <a:pt x="18"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sp>
        <p:nvSpPr>
          <p:cNvPr id="32" name="Footer Placeholder 4">
            <a:extLst>
              <a:ext uri="{FF2B5EF4-FFF2-40B4-BE49-F238E27FC236}">
                <a16:creationId xmlns:a16="http://schemas.microsoft.com/office/drawing/2014/main" id="{9B0A85D0-059A-4677-8936-FF7615BCD476}"/>
              </a:ext>
            </a:extLst>
          </p:cNvPr>
          <p:cNvSpPr txBox="1">
            <a:spLocks/>
          </p:cNvSpPr>
          <p:nvPr userDrawn="1"/>
        </p:nvSpPr>
        <p:spPr>
          <a:xfrm>
            <a:off x="1624300" y="6541154"/>
            <a:ext cx="4958758" cy="123111"/>
          </a:xfrm>
          <a:prstGeom prst="rect">
            <a:avLst/>
          </a:prstGeom>
        </p:spPr>
        <p:txBody>
          <a:bodyPr vert="horz" wrap="square" lIns="0" tIns="0" rIns="0" bIns="0" rtlCol="0" anchor="ctr">
            <a:spAutoFit/>
          </a:bodyPr>
          <a:lstStyle>
            <a:defPPr>
              <a:defRPr lang="en-US"/>
            </a:defPPr>
            <a:lvl1pPr marL="0" algn="l" defTabSz="914400" rtl="0" eaLnBrk="1" latinLnBrk="0" hangingPunct="1">
              <a:defRPr sz="10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b="0" dirty="0">
                <a:solidFill>
                  <a:schemeClr val="bg1"/>
                </a:solidFill>
              </a:rPr>
              <a:t>Meggitt proprietary and confidential.  No unauthorised copying or disclosure.</a:t>
            </a:r>
          </a:p>
        </p:txBody>
      </p:sp>
    </p:spTree>
    <p:extLst>
      <p:ext uri="{BB962C8B-B14F-4D97-AF65-F5344CB8AC3E}">
        <p14:creationId xmlns:p14="http://schemas.microsoft.com/office/powerpoint/2010/main" val="1936477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lumn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8163" y="1692000"/>
            <a:ext cx="3384000" cy="4222149"/>
          </a:xfrm>
        </p:spPr>
        <p:txBody>
          <a:bodyPr>
            <a:normAutofit/>
          </a:bodyPr>
          <a:lstStyle>
            <a:lvl1pPr>
              <a:defRPr sz="1600"/>
            </a:lvl1pPr>
            <a:lvl2pPr>
              <a:spcBef>
                <a:spcPts val="1200"/>
              </a:spcBef>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8A8C40B6-336F-4F1B-872F-45444428C928}" type="datetime4">
              <a:rPr lang="en-GB" smtClean="0"/>
              <a:t>17 August 2021</a:t>
            </a:fld>
            <a:endParaRPr lang="en-GB"/>
          </a:p>
        </p:txBody>
      </p:sp>
      <p:sp>
        <p:nvSpPr>
          <p:cNvPr id="6" name="Footer Placeholder 5"/>
          <p:cNvSpPr>
            <a:spLocks noGrp="1"/>
          </p:cNvSpPr>
          <p:nvPr>
            <p:ph type="ftr" sz="quarter" idx="11"/>
          </p:nvPr>
        </p:nvSpPr>
        <p:spPr/>
        <p:txBody>
          <a:bodyPr/>
          <a:lstStyle/>
          <a:p>
            <a:r>
              <a:rPr lang="en-GB"/>
              <a:t>Presentation Title</a:t>
            </a:r>
          </a:p>
        </p:txBody>
      </p:sp>
      <p:sp>
        <p:nvSpPr>
          <p:cNvPr id="7" name="Slide Number Placeholder 6"/>
          <p:cNvSpPr>
            <a:spLocks noGrp="1"/>
          </p:cNvSpPr>
          <p:nvPr>
            <p:ph type="sldNum" sz="quarter" idx="12"/>
          </p:nvPr>
        </p:nvSpPr>
        <p:spPr/>
        <p:txBody>
          <a:bodyPr/>
          <a:lstStyle/>
          <a:p>
            <a:fld id="{240553F3-40B0-4BFA-8684-D942AF6EAA45}" type="slidenum">
              <a:rPr lang="en-GB" smtClean="0"/>
              <a:t>‹#›</a:t>
            </a:fld>
            <a:endParaRPr lang="en-GB"/>
          </a:p>
        </p:txBody>
      </p:sp>
      <p:sp>
        <p:nvSpPr>
          <p:cNvPr id="8" name="Content Placeholder 2"/>
          <p:cNvSpPr>
            <a:spLocks noGrp="1"/>
          </p:cNvSpPr>
          <p:nvPr>
            <p:ph idx="13"/>
          </p:nvPr>
        </p:nvSpPr>
        <p:spPr>
          <a:xfrm>
            <a:off x="4433677" y="1692000"/>
            <a:ext cx="7278898" cy="4222149"/>
          </a:xfrm>
        </p:spPr>
        <p:txBody>
          <a:bodyPr>
            <a:normAutofit/>
          </a:bodyPr>
          <a:lstStyle>
            <a:lvl1pPr>
              <a:defRPr sz="16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itle 1"/>
          <p:cNvSpPr>
            <a:spLocks noGrp="1"/>
          </p:cNvSpPr>
          <p:nvPr>
            <p:ph type="title"/>
          </p:nvPr>
        </p:nvSpPr>
        <p:spPr>
          <a:xfrm>
            <a:off x="539999" y="450000"/>
            <a:ext cx="11172575" cy="680400"/>
          </a:xfrm>
        </p:spPr>
        <p:txBody>
          <a:bodyPr anchor="t">
            <a:normAutofit/>
          </a:bodyPr>
          <a:lstStyle>
            <a:lvl1pPr>
              <a:defRPr sz="2400"/>
            </a:lvl1pPr>
          </a:lstStyle>
          <a:p>
            <a:r>
              <a:rPr lang="en-US"/>
              <a:t>Click to edit Master title style</a:t>
            </a:r>
            <a:endParaRPr lang="en-GB" dirty="0"/>
          </a:p>
        </p:txBody>
      </p:sp>
      <p:sp>
        <p:nvSpPr>
          <p:cNvPr id="10" name="Text Placeholder 3"/>
          <p:cNvSpPr>
            <a:spLocks noGrp="1"/>
          </p:cNvSpPr>
          <p:nvPr>
            <p:ph type="body" sz="half" idx="2"/>
          </p:nvPr>
        </p:nvSpPr>
        <p:spPr>
          <a:xfrm>
            <a:off x="539999" y="842400"/>
            <a:ext cx="11172576" cy="288000"/>
          </a:xfrm>
        </p:spPr>
        <p:txBody>
          <a:bodyPr>
            <a:normAutofit/>
          </a:bodyPr>
          <a:lstStyle>
            <a:lvl1pPr marL="0" indent="0">
              <a:buNone/>
              <a:defRPr sz="18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881504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 Dark 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8162" y="1671891"/>
            <a:ext cx="11160000" cy="3166809"/>
          </a:xfrm>
        </p:spPr>
        <p:txBody>
          <a:bodyPr anchor="ctr">
            <a:noAutofit/>
          </a:bodyPr>
          <a:lstStyle>
            <a:lvl1pPr algn="l">
              <a:lnSpc>
                <a:spcPct val="80000"/>
              </a:lnSpc>
              <a:defRPr sz="7600" cap="all" baseline="0">
                <a:solidFill>
                  <a:schemeClr val="bg1"/>
                </a:solidFill>
              </a:defRPr>
            </a:lvl1pPr>
          </a:lstStyle>
          <a:p>
            <a:r>
              <a:rPr lang="en-US" dirty="0"/>
              <a:t>Click to edit</a:t>
            </a:r>
            <a:br>
              <a:rPr lang="en-US" dirty="0"/>
            </a:br>
            <a:r>
              <a:rPr lang="en-US" dirty="0"/>
              <a:t>Master</a:t>
            </a:r>
            <a:br>
              <a:rPr lang="en-US" dirty="0"/>
            </a:br>
            <a:r>
              <a:rPr lang="en-US" dirty="0"/>
              <a:t>title style</a:t>
            </a:r>
            <a:endParaRPr lang="en-GB" dirty="0"/>
          </a:p>
        </p:txBody>
      </p:sp>
      <p:sp>
        <p:nvSpPr>
          <p:cNvPr id="8" name="Text Placeholder 7"/>
          <p:cNvSpPr>
            <a:spLocks noGrp="1"/>
          </p:cNvSpPr>
          <p:nvPr>
            <p:ph type="body" sz="quarter" idx="13"/>
          </p:nvPr>
        </p:nvSpPr>
        <p:spPr>
          <a:xfrm>
            <a:off x="538163" y="4838700"/>
            <a:ext cx="11160000" cy="1493838"/>
          </a:xfrm>
        </p:spPr>
        <p:txBody>
          <a:bodyPr anchor="b"/>
          <a:lstStyle>
            <a:lvl1pPr>
              <a:spcBef>
                <a:spcPts val="0"/>
              </a:spcBef>
              <a:defRPr sz="2000">
                <a:solidFill>
                  <a:schemeClr val="bg1"/>
                </a:solidFill>
              </a:defRPr>
            </a:lvl1pPr>
            <a:lvl2pPr>
              <a:spcBef>
                <a:spcPts val="0"/>
              </a:spcBef>
              <a:defRPr sz="1200">
                <a:solidFill>
                  <a:schemeClr val="bg1"/>
                </a:solidFill>
              </a:defRPr>
            </a:lvl2pPr>
            <a:lvl3pPr marL="0" indent="0">
              <a:spcBef>
                <a:spcPts val="0"/>
              </a:spcBef>
              <a:buNone/>
              <a:defRPr sz="1600" b="1">
                <a:solidFill>
                  <a:schemeClr val="accent1"/>
                </a:solidFill>
              </a:defRPr>
            </a:lvl3pPr>
          </a:lstStyle>
          <a:p>
            <a:pPr lvl="0"/>
            <a:r>
              <a:rPr lang="en-US"/>
              <a:t>Click to edit Master text styles</a:t>
            </a:r>
          </a:p>
          <a:p>
            <a:pPr lvl="1"/>
            <a:r>
              <a:rPr lang="en-US"/>
              <a:t>Second level</a:t>
            </a:r>
          </a:p>
          <a:p>
            <a:pPr lvl="2"/>
            <a:r>
              <a:rPr lang="en-US"/>
              <a:t>Third level</a:t>
            </a:r>
          </a:p>
        </p:txBody>
      </p:sp>
      <p:pic>
        <p:nvPicPr>
          <p:cNvPr id="15" name="Picture 14">
            <a:extLst>
              <a:ext uri="{FF2B5EF4-FFF2-40B4-BE49-F238E27FC236}">
                <a16:creationId xmlns:a16="http://schemas.microsoft.com/office/drawing/2014/main" id="{716332AD-06B9-4099-89D5-9DE45FF5863E}"/>
              </a:ext>
            </a:extLst>
          </p:cNvPr>
          <p:cNvPicPr>
            <a:picLocks noChangeAspect="1"/>
          </p:cNvPicPr>
          <p:nvPr userDrawn="1"/>
        </p:nvPicPr>
        <p:blipFill>
          <a:blip r:embed="rId2" cstate="screen">
            <a:lum bright="100000" contrast="-100000"/>
            <a:extLst>
              <a:ext uri="{28A0092B-C50C-407E-A947-70E740481C1C}">
                <a14:useLocalDpi xmlns:a14="http://schemas.microsoft.com/office/drawing/2010/main"/>
              </a:ext>
            </a:extLst>
          </a:blip>
          <a:stretch>
            <a:fillRect/>
          </a:stretch>
        </p:blipFill>
        <p:spPr>
          <a:xfrm>
            <a:off x="539999" y="249417"/>
            <a:ext cx="1633866" cy="302400"/>
          </a:xfrm>
          <a:prstGeom prst="rect">
            <a:avLst/>
          </a:prstGeom>
        </p:spPr>
      </p:pic>
      <p:sp>
        <p:nvSpPr>
          <p:cNvPr id="6" name="TextBox 5">
            <a:extLst>
              <a:ext uri="{FF2B5EF4-FFF2-40B4-BE49-F238E27FC236}">
                <a16:creationId xmlns:a16="http://schemas.microsoft.com/office/drawing/2014/main" id="{8A499982-D242-42C8-999A-B95F2BE4F3CF}"/>
              </a:ext>
            </a:extLst>
          </p:cNvPr>
          <p:cNvSpPr txBox="1"/>
          <p:nvPr userDrawn="1"/>
        </p:nvSpPr>
        <p:spPr>
          <a:xfrm>
            <a:off x="9928433" y="172464"/>
            <a:ext cx="1784142" cy="307777"/>
          </a:xfrm>
          <a:prstGeom prst="rect">
            <a:avLst/>
          </a:prstGeom>
          <a:noFill/>
        </p:spPr>
        <p:txBody>
          <a:bodyPr wrap="none" lIns="0" tIns="0" rIns="0" bIns="0" rtlCol="0">
            <a:spAutoFit/>
          </a:bodyPr>
          <a:lstStyle/>
          <a:p>
            <a:pPr algn="ctr"/>
            <a:r>
              <a:rPr lang="en-GB" sz="1100" b="1" dirty="0">
                <a:solidFill>
                  <a:schemeClr val="bg1"/>
                </a:solidFill>
              </a:rPr>
              <a:t>Enabling the Extraordinary</a:t>
            </a:r>
          </a:p>
          <a:p>
            <a:pPr algn="ctr"/>
            <a:r>
              <a:rPr lang="en-GB" sz="900" dirty="0">
                <a:solidFill>
                  <a:schemeClr val="bg1"/>
                </a:solidFill>
              </a:rPr>
              <a:t>To</a:t>
            </a:r>
            <a:r>
              <a:rPr lang="en-GB" sz="900" baseline="0" dirty="0">
                <a:solidFill>
                  <a:schemeClr val="bg1"/>
                </a:solidFill>
              </a:rPr>
              <a:t> Fly   To Power  To Live</a:t>
            </a:r>
            <a:endParaRPr lang="en-GB" sz="900" dirty="0">
              <a:solidFill>
                <a:schemeClr val="bg1"/>
              </a:solidFill>
            </a:endParaRPr>
          </a:p>
        </p:txBody>
      </p:sp>
    </p:spTree>
    <p:extLst>
      <p:ext uri="{BB962C8B-B14F-4D97-AF65-F5344CB8AC3E}">
        <p14:creationId xmlns:p14="http://schemas.microsoft.com/office/powerpoint/2010/main" val="2674398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and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8316000" y="1692000"/>
            <a:ext cx="3384000" cy="4211312"/>
          </a:xfrm>
        </p:spPr>
        <p:txBody>
          <a:bodyPr>
            <a:normAutofit/>
          </a:bodyPr>
          <a:lstStyle>
            <a:lvl1pPr>
              <a:defRPr sz="16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F5B8A60C-5CFE-4A54-9094-032B0715885F}" type="datetime4">
              <a:rPr lang="en-GB" smtClean="0"/>
              <a:t>17 August 2021</a:t>
            </a:fld>
            <a:endParaRPr lang="en-GB"/>
          </a:p>
        </p:txBody>
      </p:sp>
      <p:sp>
        <p:nvSpPr>
          <p:cNvPr id="6" name="Footer Placeholder 5"/>
          <p:cNvSpPr>
            <a:spLocks noGrp="1"/>
          </p:cNvSpPr>
          <p:nvPr>
            <p:ph type="ftr" sz="quarter" idx="11"/>
          </p:nvPr>
        </p:nvSpPr>
        <p:spPr/>
        <p:txBody>
          <a:bodyPr/>
          <a:lstStyle/>
          <a:p>
            <a:r>
              <a:rPr lang="en-GB"/>
              <a:t>Presentation Title</a:t>
            </a:r>
          </a:p>
        </p:txBody>
      </p:sp>
      <p:sp>
        <p:nvSpPr>
          <p:cNvPr id="7" name="Slide Number Placeholder 6"/>
          <p:cNvSpPr>
            <a:spLocks noGrp="1"/>
          </p:cNvSpPr>
          <p:nvPr>
            <p:ph type="sldNum" sz="quarter" idx="12"/>
          </p:nvPr>
        </p:nvSpPr>
        <p:spPr/>
        <p:txBody>
          <a:bodyPr/>
          <a:lstStyle/>
          <a:p>
            <a:fld id="{240553F3-40B0-4BFA-8684-D942AF6EAA45}" type="slidenum">
              <a:rPr lang="en-GB" smtClean="0"/>
              <a:t>‹#›</a:t>
            </a:fld>
            <a:endParaRPr lang="en-GB"/>
          </a:p>
        </p:txBody>
      </p:sp>
      <p:sp>
        <p:nvSpPr>
          <p:cNvPr id="8" name="Content Placeholder 2"/>
          <p:cNvSpPr>
            <a:spLocks noGrp="1"/>
          </p:cNvSpPr>
          <p:nvPr>
            <p:ph idx="13"/>
          </p:nvPr>
        </p:nvSpPr>
        <p:spPr>
          <a:xfrm>
            <a:off x="538163" y="1692000"/>
            <a:ext cx="7278898" cy="4211312"/>
          </a:xfrm>
        </p:spPr>
        <p:txBody>
          <a:bodyPr>
            <a:normAutofit/>
          </a:bodyPr>
          <a:lstStyle>
            <a:lvl1pPr>
              <a:defRPr sz="1600"/>
            </a:lvl1pPr>
            <a:lvl2pPr>
              <a:spcBef>
                <a:spcPts val="1200"/>
              </a:spcBef>
              <a:defRPr sz="1400"/>
            </a:lvl2pPr>
            <a:lvl3pPr>
              <a:spcBef>
                <a:spcPts val="1200"/>
              </a:spcBef>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itle 1"/>
          <p:cNvSpPr>
            <a:spLocks noGrp="1"/>
          </p:cNvSpPr>
          <p:nvPr>
            <p:ph type="title"/>
          </p:nvPr>
        </p:nvSpPr>
        <p:spPr>
          <a:xfrm>
            <a:off x="539999" y="450000"/>
            <a:ext cx="11172576" cy="680400"/>
          </a:xfrm>
        </p:spPr>
        <p:txBody>
          <a:bodyPr anchor="t">
            <a:normAutofit/>
          </a:bodyPr>
          <a:lstStyle>
            <a:lvl1pPr>
              <a:defRPr sz="2400"/>
            </a:lvl1pPr>
          </a:lstStyle>
          <a:p>
            <a:r>
              <a:rPr lang="en-US"/>
              <a:t>Click to edit Master title style</a:t>
            </a:r>
            <a:endParaRPr lang="en-GB" dirty="0"/>
          </a:p>
        </p:txBody>
      </p:sp>
      <p:sp>
        <p:nvSpPr>
          <p:cNvPr id="10" name="Text Placeholder 3"/>
          <p:cNvSpPr>
            <a:spLocks noGrp="1"/>
          </p:cNvSpPr>
          <p:nvPr>
            <p:ph type="body" sz="half" idx="2"/>
          </p:nvPr>
        </p:nvSpPr>
        <p:spPr>
          <a:xfrm>
            <a:off x="539999" y="842400"/>
            <a:ext cx="11172576" cy="288000"/>
          </a:xfrm>
        </p:spPr>
        <p:txBody>
          <a:bodyPr>
            <a:normAutofit/>
          </a:bodyPr>
          <a:lstStyle>
            <a:lvl1pPr marL="0" indent="0">
              <a:buNone/>
              <a:defRPr sz="1800">
                <a:solidFill>
                  <a:srgbClr val="658D1B"/>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17709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ext and pictur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6388100" y="0"/>
            <a:ext cx="5803900" cy="6858000"/>
          </a:xfrm>
        </p:spPr>
        <p:txBody>
          <a:bodyPr/>
          <a:lstStyle/>
          <a:p>
            <a:r>
              <a:rPr lang="en-US"/>
              <a:t>Click icon to add picture</a:t>
            </a:r>
            <a:endParaRPr lang="en-GB" dirty="0"/>
          </a:p>
        </p:txBody>
      </p:sp>
      <p:sp>
        <p:nvSpPr>
          <p:cNvPr id="3" name="Content Placeholder 2"/>
          <p:cNvSpPr>
            <a:spLocks noGrp="1"/>
          </p:cNvSpPr>
          <p:nvPr>
            <p:ph idx="1"/>
          </p:nvPr>
        </p:nvSpPr>
        <p:spPr>
          <a:xfrm>
            <a:off x="538163" y="1692000"/>
            <a:ext cx="5292000" cy="4211312"/>
          </a:xfrm>
        </p:spPr>
        <p:txBody>
          <a:bodyPr>
            <a:normAutofit/>
          </a:bodyPr>
          <a:lstStyle>
            <a:lvl1pPr>
              <a:defRPr sz="16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4B267E30-7C3D-4A4A-93E3-B91922C1119F}" type="datetime4">
              <a:rPr lang="en-GB" smtClean="0"/>
              <a:t>17 August 2021</a:t>
            </a:fld>
            <a:endParaRPr lang="en-GB"/>
          </a:p>
        </p:txBody>
      </p:sp>
      <p:sp>
        <p:nvSpPr>
          <p:cNvPr id="6" name="Footer Placeholder 5"/>
          <p:cNvSpPr>
            <a:spLocks noGrp="1"/>
          </p:cNvSpPr>
          <p:nvPr>
            <p:ph type="ftr" sz="quarter" idx="11"/>
          </p:nvPr>
        </p:nvSpPr>
        <p:spPr/>
        <p:txBody>
          <a:bodyPr/>
          <a:lstStyle/>
          <a:p>
            <a:r>
              <a:rPr lang="en-GB"/>
              <a:t>Presentation Title</a:t>
            </a:r>
          </a:p>
        </p:txBody>
      </p:sp>
      <p:sp>
        <p:nvSpPr>
          <p:cNvPr id="7" name="Slide Number Placeholder 6"/>
          <p:cNvSpPr>
            <a:spLocks noGrp="1"/>
          </p:cNvSpPr>
          <p:nvPr>
            <p:ph type="sldNum" sz="quarter" idx="12"/>
          </p:nvPr>
        </p:nvSpPr>
        <p:spPr/>
        <p:txBody>
          <a:bodyPr/>
          <a:lstStyle/>
          <a:p>
            <a:fld id="{240553F3-40B0-4BFA-8684-D942AF6EAA45}" type="slidenum">
              <a:rPr lang="en-GB" smtClean="0"/>
              <a:t>‹#›</a:t>
            </a:fld>
            <a:endParaRPr lang="en-GB"/>
          </a:p>
        </p:txBody>
      </p:sp>
      <p:sp>
        <p:nvSpPr>
          <p:cNvPr id="14" name="Title 1"/>
          <p:cNvSpPr>
            <a:spLocks noGrp="1"/>
          </p:cNvSpPr>
          <p:nvPr>
            <p:ph type="title"/>
          </p:nvPr>
        </p:nvSpPr>
        <p:spPr>
          <a:xfrm>
            <a:off x="540000" y="450000"/>
            <a:ext cx="5290163" cy="680400"/>
          </a:xfrm>
        </p:spPr>
        <p:txBody>
          <a:bodyPr anchor="t">
            <a:normAutofit/>
          </a:bodyPr>
          <a:lstStyle>
            <a:lvl1pPr>
              <a:defRPr sz="2400"/>
            </a:lvl1pPr>
          </a:lstStyle>
          <a:p>
            <a:r>
              <a:rPr lang="en-US"/>
              <a:t>Click to edit Master title style</a:t>
            </a:r>
            <a:endParaRPr lang="en-GB" dirty="0"/>
          </a:p>
        </p:txBody>
      </p:sp>
      <p:sp>
        <p:nvSpPr>
          <p:cNvPr id="15" name="Text Placeholder 3"/>
          <p:cNvSpPr>
            <a:spLocks noGrp="1"/>
          </p:cNvSpPr>
          <p:nvPr>
            <p:ph type="body" sz="half" idx="2"/>
          </p:nvPr>
        </p:nvSpPr>
        <p:spPr>
          <a:xfrm>
            <a:off x="539999" y="842400"/>
            <a:ext cx="5290163" cy="288000"/>
          </a:xfrm>
        </p:spPr>
        <p:txBody>
          <a:bodyPr>
            <a:normAutofit/>
          </a:bodyPr>
          <a:lstStyle>
            <a:lvl1pPr marL="0" indent="0">
              <a:buNone/>
              <a:defRPr sz="18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13" name="Straight Connector 12"/>
          <p:cNvCxnSpPr/>
          <p:nvPr userDrawn="1"/>
        </p:nvCxnSpPr>
        <p:spPr>
          <a:xfrm>
            <a:off x="541213" y="6203852"/>
            <a:ext cx="1115878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510ED258-00D1-4F81-8058-D5E88D1849B9}"/>
              </a:ext>
            </a:extLst>
          </p:cNvPr>
          <p:cNvSpPr txBox="1">
            <a:spLocks/>
          </p:cNvSpPr>
          <p:nvPr userDrawn="1"/>
        </p:nvSpPr>
        <p:spPr>
          <a:xfrm>
            <a:off x="1624300" y="6541154"/>
            <a:ext cx="4958758" cy="123111"/>
          </a:xfrm>
          <a:prstGeom prst="rect">
            <a:avLst/>
          </a:prstGeom>
        </p:spPr>
        <p:txBody>
          <a:bodyPr vert="horz" wrap="square" lIns="0" tIns="0" rIns="0" bIns="0" rtlCol="0" anchor="ctr">
            <a:spAutoFit/>
          </a:bodyPr>
          <a:lstStyle>
            <a:defPPr>
              <a:defRPr lang="en-US"/>
            </a:defPPr>
            <a:lvl1pPr marL="0" algn="l" defTabSz="914400" rtl="0" eaLnBrk="1" latinLnBrk="0" hangingPunct="1">
              <a:defRPr sz="10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b="0" dirty="0">
                <a:solidFill>
                  <a:schemeClr val="tx1">
                    <a:lumMod val="50000"/>
                    <a:lumOff val="50000"/>
                  </a:schemeClr>
                </a:solidFill>
              </a:rPr>
              <a:t>Meggitt proprietary and confidential.  No unauthorised copying or disclosure.</a:t>
            </a:r>
          </a:p>
        </p:txBody>
      </p:sp>
    </p:spTree>
    <p:extLst>
      <p:ext uri="{BB962C8B-B14F-4D97-AF65-F5344CB8AC3E}">
        <p14:creationId xmlns:p14="http://schemas.microsoft.com/office/powerpoint/2010/main" val="1257712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685" userDrawn="1">
          <p15:clr>
            <a:srgbClr val="FBAE40"/>
          </p15:clr>
        </p15:guide>
        <p15:guide id="2" pos="4024"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8163" y="1692000"/>
            <a:ext cx="5292000" cy="1707702"/>
          </a:xfrm>
        </p:spPr>
        <p:txBody>
          <a:bodyPr>
            <a:normAutofit/>
          </a:bodyPr>
          <a:lstStyle>
            <a:lvl1pPr marL="174625" indent="-174625">
              <a:buClr>
                <a:schemeClr val="accent1"/>
              </a:buClr>
              <a:buFont typeface="Wingdings 2" panose="05020102010507070707" pitchFamily="18" charset="2"/>
              <a:buChar char=""/>
              <a:defRPr sz="1600">
                <a:solidFill>
                  <a:schemeClr val="accent6"/>
                </a:solidFill>
              </a:defRPr>
            </a:lvl1pPr>
            <a:lvl2pPr marL="174625" indent="0">
              <a:spcBef>
                <a:spcPts val="0"/>
              </a:spcBef>
              <a:defRPr sz="1400" b="1"/>
            </a:lvl2pPr>
            <a:lvl3pPr marL="174625" indent="0">
              <a:buNone/>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756AE04D-E1AC-4291-B0EB-27ECFD97FFCE}" type="datetime4">
              <a:rPr lang="en-GB" smtClean="0"/>
              <a:t>17 August 2021</a:t>
            </a:fld>
            <a:endParaRPr lang="en-GB"/>
          </a:p>
        </p:txBody>
      </p:sp>
      <p:sp>
        <p:nvSpPr>
          <p:cNvPr id="6" name="Footer Placeholder 5"/>
          <p:cNvSpPr>
            <a:spLocks noGrp="1"/>
          </p:cNvSpPr>
          <p:nvPr>
            <p:ph type="ftr" sz="quarter" idx="11"/>
          </p:nvPr>
        </p:nvSpPr>
        <p:spPr/>
        <p:txBody>
          <a:bodyPr/>
          <a:lstStyle/>
          <a:p>
            <a:r>
              <a:rPr lang="en-GB"/>
              <a:t>Presentation Title</a:t>
            </a:r>
          </a:p>
        </p:txBody>
      </p:sp>
      <p:sp>
        <p:nvSpPr>
          <p:cNvPr id="7" name="Slide Number Placeholder 6"/>
          <p:cNvSpPr>
            <a:spLocks noGrp="1"/>
          </p:cNvSpPr>
          <p:nvPr>
            <p:ph type="sldNum" sz="quarter" idx="12"/>
          </p:nvPr>
        </p:nvSpPr>
        <p:spPr/>
        <p:txBody>
          <a:bodyPr/>
          <a:lstStyle/>
          <a:p>
            <a:fld id="{240553F3-40B0-4BFA-8684-D942AF6EAA45}" type="slidenum">
              <a:rPr lang="en-GB" smtClean="0"/>
              <a:t>‹#›</a:t>
            </a:fld>
            <a:endParaRPr lang="en-GB"/>
          </a:p>
        </p:txBody>
      </p:sp>
      <p:sp>
        <p:nvSpPr>
          <p:cNvPr id="8" name="Content Placeholder 2"/>
          <p:cNvSpPr>
            <a:spLocks noGrp="1"/>
          </p:cNvSpPr>
          <p:nvPr>
            <p:ph idx="13"/>
          </p:nvPr>
        </p:nvSpPr>
        <p:spPr>
          <a:xfrm>
            <a:off x="6404950" y="1692000"/>
            <a:ext cx="5292000" cy="1707702"/>
          </a:xfrm>
        </p:spPr>
        <p:txBody>
          <a:bodyPr>
            <a:normAutofit/>
          </a:bodyPr>
          <a:lstStyle>
            <a:lvl1pPr marL="174625" indent="-174625">
              <a:buClr>
                <a:schemeClr val="accent1"/>
              </a:buClr>
              <a:buFont typeface="Wingdings 2" panose="05020102010507070707" pitchFamily="18" charset="2"/>
              <a:buChar char=""/>
              <a:defRPr lang="en-US" sz="1600" b="1" kern="1200" dirty="0" smtClean="0">
                <a:solidFill>
                  <a:schemeClr val="accent6"/>
                </a:solidFill>
                <a:latin typeface="+mn-lt"/>
                <a:ea typeface="+mn-ea"/>
                <a:cs typeface="+mn-cs"/>
              </a:defRPr>
            </a:lvl1pPr>
            <a:lvl2pPr marL="174625" indent="0">
              <a:spcBef>
                <a:spcPts val="0"/>
              </a:spcBef>
              <a:defRPr sz="1400" b="1"/>
            </a:lvl2pPr>
            <a:lvl3pPr marL="174625" indent="0">
              <a:buNone/>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p:cNvSpPr>
            <a:spLocks noGrp="1"/>
          </p:cNvSpPr>
          <p:nvPr>
            <p:ph idx="14"/>
          </p:nvPr>
        </p:nvSpPr>
        <p:spPr>
          <a:xfrm>
            <a:off x="553788" y="3651199"/>
            <a:ext cx="5292000" cy="1707702"/>
          </a:xfrm>
        </p:spPr>
        <p:txBody>
          <a:bodyPr>
            <a:normAutofit/>
          </a:bodyPr>
          <a:lstStyle>
            <a:lvl1pPr marL="174625" indent="-174625">
              <a:buClr>
                <a:schemeClr val="accent1"/>
              </a:buClr>
              <a:buFont typeface="Wingdings 2" panose="05020102010507070707" pitchFamily="18" charset="2"/>
              <a:buChar char=""/>
              <a:defRPr lang="en-US" sz="1600" b="1" kern="1200" dirty="0" smtClean="0">
                <a:solidFill>
                  <a:schemeClr val="accent6"/>
                </a:solidFill>
                <a:latin typeface="+mn-lt"/>
                <a:ea typeface="+mn-ea"/>
                <a:cs typeface="+mn-cs"/>
              </a:defRPr>
            </a:lvl1pPr>
            <a:lvl2pPr marL="174625" indent="0">
              <a:spcBef>
                <a:spcPts val="0"/>
              </a:spcBef>
              <a:defRPr sz="1400" b="1"/>
            </a:lvl2pPr>
            <a:lvl3pPr marL="174625" indent="0">
              <a:buNone/>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p:cNvSpPr>
            <a:spLocks noGrp="1"/>
          </p:cNvSpPr>
          <p:nvPr>
            <p:ph idx="15"/>
          </p:nvPr>
        </p:nvSpPr>
        <p:spPr>
          <a:xfrm>
            <a:off x="6420575" y="3651199"/>
            <a:ext cx="5292000" cy="1707702"/>
          </a:xfrm>
        </p:spPr>
        <p:txBody>
          <a:bodyPr>
            <a:normAutofit/>
          </a:bodyPr>
          <a:lstStyle>
            <a:lvl1pPr marL="174625" indent="-174625">
              <a:buClr>
                <a:schemeClr val="accent1"/>
              </a:buClr>
              <a:buFont typeface="Wingdings 2" panose="05020102010507070707" pitchFamily="18" charset="2"/>
              <a:buChar char=""/>
              <a:defRPr lang="en-US" sz="1600" b="1" kern="1200" dirty="0" smtClean="0">
                <a:solidFill>
                  <a:schemeClr val="accent6"/>
                </a:solidFill>
                <a:latin typeface="+mn-lt"/>
                <a:ea typeface="+mn-ea"/>
                <a:cs typeface="+mn-cs"/>
              </a:defRPr>
            </a:lvl1pPr>
            <a:lvl2pPr marL="174625" indent="0">
              <a:spcBef>
                <a:spcPts val="0"/>
              </a:spcBef>
              <a:defRPr sz="1400" b="1"/>
            </a:lvl2pPr>
            <a:lvl3pPr marL="174625" indent="0">
              <a:buNone/>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itle 1"/>
          <p:cNvSpPr>
            <a:spLocks noGrp="1"/>
          </p:cNvSpPr>
          <p:nvPr>
            <p:ph type="title"/>
          </p:nvPr>
        </p:nvSpPr>
        <p:spPr>
          <a:xfrm>
            <a:off x="539999" y="450000"/>
            <a:ext cx="11172576" cy="680400"/>
          </a:xfrm>
        </p:spPr>
        <p:txBody>
          <a:bodyPr anchor="t">
            <a:normAutofit/>
          </a:bodyPr>
          <a:lstStyle>
            <a:lvl1pPr>
              <a:defRPr sz="2400"/>
            </a:lvl1pPr>
          </a:lstStyle>
          <a:p>
            <a:r>
              <a:rPr lang="en-US"/>
              <a:t>Click to edit Master title style</a:t>
            </a:r>
            <a:endParaRPr lang="en-GB" dirty="0"/>
          </a:p>
        </p:txBody>
      </p:sp>
      <p:sp>
        <p:nvSpPr>
          <p:cNvPr id="12" name="Text Placeholder 3"/>
          <p:cNvSpPr>
            <a:spLocks noGrp="1"/>
          </p:cNvSpPr>
          <p:nvPr>
            <p:ph type="body" sz="half" idx="2"/>
          </p:nvPr>
        </p:nvSpPr>
        <p:spPr>
          <a:xfrm>
            <a:off x="539999" y="842400"/>
            <a:ext cx="11172576" cy="288000"/>
          </a:xfrm>
        </p:spPr>
        <p:txBody>
          <a:bodyPr>
            <a:normAutofit/>
          </a:bodyPr>
          <a:lstStyle>
            <a:lvl1pPr marL="0" indent="0">
              <a:buNone/>
              <a:defRPr sz="18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30720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ur content w/10pt 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8163" y="1692000"/>
            <a:ext cx="5292000" cy="1707702"/>
          </a:xfrm>
        </p:spPr>
        <p:txBody>
          <a:bodyPr>
            <a:normAutofit/>
          </a:bodyPr>
          <a:lstStyle>
            <a:lvl1pPr marL="174625" indent="-174625">
              <a:buClr>
                <a:schemeClr val="accent1"/>
              </a:buClr>
              <a:buFont typeface="Wingdings 2" panose="05020102010507070707" pitchFamily="18" charset="2"/>
              <a:buChar char=""/>
              <a:defRPr sz="1600">
                <a:solidFill>
                  <a:schemeClr val="accent6"/>
                </a:solidFill>
              </a:defRPr>
            </a:lvl1pPr>
            <a:lvl2pPr marL="174625" indent="0">
              <a:spcBef>
                <a:spcPts val="0"/>
              </a:spcBef>
              <a:defRPr sz="1400" b="1"/>
            </a:lvl2pPr>
            <a:lvl3pPr marL="174625" indent="0">
              <a:buNone/>
              <a:defRPr sz="1000"/>
            </a:lvl3pPr>
            <a:lvl4pPr>
              <a:defRPr sz="1000"/>
            </a:lvl4pPr>
            <a:lvl5pPr>
              <a:defRPr sz="1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9712824B-8438-4955-8C1F-57C3D17FD640}" type="datetime4">
              <a:rPr lang="en-GB" smtClean="0"/>
              <a:t>17 August 2021</a:t>
            </a:fld>
            <a:endParaRPr lang="en-GB"/>
          </a:p>
        </p:txBody>
      </p:sp>
      <p:sp>
        <p:nvSpPr>
          <p:cNvPr id="6" name="Footer Placeholder 5"/>
          <p:cNvSpPr>
            <a:spLocks noGrp="1"/>
          </p:cNvSpPr>
          <p:nvPr>
            <p:ph type="ftr" sz="quarter" idx="11"/>
          </p:nvPr>
        </p:nvSpPr>
        <p:spPr/>
        <p:txBody>
          <a:bodyPr/>
          <a:lstStyle/>
          <a:p>
            <a:r>
              <a:rPr lang="en-GB"/>
              <a:t>Presentation Title</a:t>
            </a:r>
          </a:p>
        </p:txBody>
      </p:sp>
      <p:sp>
        <p:nvSpPr>
          <p:cNvPr id="7" name="Slide Number Placeholder 6"/>
          <p:cNvSpPr>
            <a:spLocks noGrp="1"/>
          </p:cNvSpPr>
          <p:nvPr>
            <p:ph type="sldNum" sz="quarter" idx="12"/>
          </p:nvPr>
        </p:nvSpPr>
        <p:spPr/>
        <p:txBody>
          <a:bodyPr/>
          <a:lstStyle/>
          <a:p>
            <a:fld id="{240553F3-40B0-4BFA-8684-D942AF6EAA45}" type="slidenum">
              <a:rPr lang="en-GB" smtClean="0"/>
              <a:t>‹#›</a:t>
            </a:fld>
            <a:endParaRPr lang="en-GB"/>
          </a:p>
        </p:txBody>
      </p:sp>
      <p:sp>
        <p:nvSpPr>
          <p:cNvPr id="8" name="Content Placeholder 2"/>
          <p:cNvSpPr>
            <a:spLocks noGrp="1"/>
          </p:cNvSpPr>
          <p:nvPr>
            <p:ph idx="13"/>
          </p:nvPr>
        </p:nvSpPr>
        <p:spPr>
          <a:xfrm>
            <a:off x="6404949" y="1692000"/>
            <a:ext cx="5307625" cy="1707702"/>
          </a:xfrm>
        </p:spPr>
        <p:txBody>
          <a:bodyPr>
            <a:normAutofit/>
          </a:bodyPr>
          <a:lstStyle>
            <a:lvl1pPr marL="174625" indent="-174625">
              <a:buClr>
                <a:schemeClr val="accent1"/>
              </a:buClr>
              <a:buFont typeface="Wingdings 2" panose="05020102010507070707" pitchFamily="18" charset="2"/>
              <a:buChar char=""/>
              <a:defRPr lang="en-US" sz="1600" b="1" kern="1200" dirty="0" smtClean="0">
                <a:solidFill>
                  <a:schemeClr val="accent6"/>
                </a:solidFill>
                <a:latin typeface="+mn-lt"/>
                <a:ea typeface="+mn-ea"/>
                <a:cs typeface="+mn-cs"/>
              </a:defRPr>
            </a:lvl1pPr>
            <a:lvl2pPr marL="174625" indent="0">
              <a:spcBef>
                <a:spcPts val="0"/>
              </a:spcBef>
              <a:defRPr sz="1400" b="1"/>
            </a:lvl2pPr>
            <a:lvl3pPr marL="174625" indent="0">
              <a:buNone/>
              <a:defRPr sz="1000"/>
            </a:lvl3pPr>
            <a:lvl4pPr>
              <a:defRPr sz="1000"/>
            </a:lvl4pPr>
            <a:lvl5pPr>
              <a:defRPr sz="1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p:cNvSpPr>
            <a:spLocks noGrp="1"/>
          </p:cNvSpPr>
          <p:nvPr>
            <p:ph idx="14"/>
          </p:nvPr>
        </p:nvSpPr>
        <p:spPr>
          <a:xfrm>
            <a:off x="553788" y="3644420"/>
            <a:ext cx="5292000" cy="1707702"/>
          </a:xfrm>
        </p:spPr>
        <p:txBody>
          <a:bodyPr>
            <a:normAutofit/>
          </a:bodyPr>
          <a:lstStyle>
            <a:lvl1pPr marL="174625" indent="-174625">
              <a:buClr>
                <a:schemeClr val="accent1"/>
              </a:buClr>
              <a:buFont typeface="Wingdings 2" panose="05020102010507070707" pitchFamily="18" charset="2"/>
              <a:buChar char=""/>
              <a:defRPr lang="en-US" sz="1600" b="1" kern="1200" dirty="0" smtClean="0">
                <a:solidFill>
                  <a:schemeClr val="accent6"/>
                </a:solidFill>
                <a:latin typeface="+mn-lt"/>
                <a:ea typeface="+mn-ea"/>
                <a:cs typeface="+mn-cs"/>
              </a:defRPr>
            </a:lvl1pPr>
            <a:lvl2pPr marL="174625" indent="0">
              <a:spcBef>
                <a:spcPts val="0"/>
              </a:spcBef>
              <a:defRPr sz="1400" b="1"/>
            </a:lvl2pPr>
            <a:lvl3pPr marL="174625" indent="0">
              <a:buNone/>
              <a:defRPr sz="1000"/>
            </a:lvl3pPr>
            <a:lvl4pPr>
              <a:defRPr sz="1000"/>
            </a:lvl4pPr>
            <a:lvl5pPr>
              <a:defRPr sz="1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p:cNvSpPr>
            <a:spLocks noGrp="1"/>
          </p:cNvSpPr>
          <p:nvPr>
            <p:ph idx="15"/>
          </p:nvPr>
        </p:nvSpPr>
        <p:spPr>
          <a:xfrm>
            <a:off x="6420575" y="3644420"/>
            <a:ext cx="5292000" cy="1707702"/>
          </a:xfrm>
        </p:spPr>
        <p:txBody>
          <a:bodyPr>
            <a:normAutofit/>
          </a:bodyPr>
          <a:lstStyle>
            <a:lvl1pPr marL="174625" indent="-174625">
              <a:buClr>
                <a:schemeClr val="accent1"/>
              </a:buClr>
              <a:buFont typeface="Wingdings 2" panose="05020102010507070707" pitchFamily="18" charset="2"/>
              <a:buChar char=""/>
              <a:defRPr lang="en-US" sz="1600" b="1" kern="1200" dirty="0" smtClean="0">
                <a:solidFill>
                  <a:schemeClr val="accent6"/>
                </a:solidFill>
                <a:latin typeface="+mn-lt"/>
                <a:ea typeface="+mn-ea"/>
                <a:cs typeface="+mn-cs"/>
              </a:defRPr>
            </a:lvl1pPr>
            <a:lvl2pPr marL="174625" indent="0">
              <a:spcBef>
                <a:spcPts val="0"/>
              </a:spcBef>
              <a:defRPr sz="1400" b="1"/>
            </a:lvl2pPr>
            <a:lvl3pPr marL="174625" indent="0">
              <a:buNone/>
              <a:defRPr sz="1000"/>
            </a:lvl3pPr>
            <a:lvl4pPr>
              <a:defRPr sz="1000"/>
            </a:lvl4pPr>
            <a:lvl5pPr>
              <a:defRPr sz="1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itle 1"/>
          <p:cNvSpPr>
            <a:spLocks noGrp="1"/>
          </p:cNvSpPr>
          <p:nvPr>
            <p:ph type="title"/>
          </p:nvPr>
        </p:nvSpPr>
        <p:spPr>
          <a:xfrm>
            <a:off x="539999" y="450000"/>
            <a:ext cx="11172576" cy="680400"/>
          </a:xfrm>
        </p:spPr>
        <p:txBody>
          <a:bodyPr anchor="t">
            <a:normAutofit/>
          </a:bodyPr>
          <a:lstStyle>
            <a:lvl1pPr>
              <a:defRPr sz="2400"/>
            </a:lvl1pPr>
          </a:lstStyle>
          <a:p>
            <a:r>
              <a:rPr lang="en-US"/>
              <a:t>Click to edit Master title style</a:t>
            </a:r>
            <a:endParaRPr lang="en-GB" dirty="0"/>
          </a:p>
        </p:txBody>
      </p:sp>
      <p:sp>
        <p:nvSpPr>
          <p:cNvPr id="12" name="Text Placeholder 3"/>
          <p:cNvSpPr>
            <a:spLocks noGrp="1"/>
          </p:cNvSpPr>
          <p:nvPr>
            <p:ph type="body" sz="half" idx="2"/>
          </p:nvPr>
        </p:nvSpPr>
        <p:spPr>
          <a:xfrm>
            <a:off x="539999" y="842400"/>
            <a:ext cx="11172576" cy="288000"/>
          </a:xfrm>
        </p:spPr>
        <p:txBody>
          <a:bodyPr>
            <a:normAutofit/>
          </a:bodyPr>
          <a:lstStyle>
            <a:lvl1pPr marL="0" indent="0">
              <a:buNone/>
              <a:defRPr sz="18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027092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6886" y="-1"/>
            <a:ext cx="12175114" cy="6305551"/>
          </a:xfrm>
          <a:prstGeom prst="rect">
            <a:avLst/>
          </a:prstGeom>
        </p:spPr>
      </p:pic>
      <p:sp>
        <p:nvSpPr>
          <p:cNvPr id="3" name="Date Placeholder 2"/>
          <p:cNvSpPr>
            <a:spLocks noGrp="1"/>
          </p:cNvSpPr>
          <p:nvPr>
            <p:ph type="dt" sz="half" idx="10"/>
          </p:nvPr>
        </p:nvSpPr>
        <p:spPr/>
        <p:txBody>
          <a:bodyPr/>
          <a:lstStyle/>
          <a:p>
            <a:fld id="{FCD6AA2D-5F8F-43FD-BC9B-653977953B9C}" type="datetime4">
              <a:rPr lang="en-GB" smtClean="0"/>
              <a:t>17 August 2021</a:t>
            </a:fld>
            <a:endParaRPr lang="en-GB"/>
          </a:p>
        </p:txBody>
      </p:sp>
      <p:sp>
        <p:nvSpPr>
          <p:cNvPr id="4" name="Footer Placeholder 3"/>
          <p:cNvSpPr>
            <a:spLocks noGrp="1"/>
          </p:cNvSpPr>
          <p:nvPr>
            <p:ph type="ftr" sz="quarter" idx="11"/>
          </p:nvPr>
        </p:nvSpPr>
        <p:spPr/>
        <p:txBody>
          <a:bodyPr/>
          <a:lstStyle/>
          <a:p>
            <a:r>
              <a:rPr lang="en-GB"/>
              <a:t>Presentation Title</a:t>
            </a:r>
          </a:p>
        </p:txBody>
      </p:sp>
      <p:sp>
        <p:nvSpPr>
          <p:cNvPr id="5" name="Slide Number Placeholder 4"/>
          <p:cNvSpPr>
            <a:spLocks noGrp="1"/>
          </p:cNvSpPr>
          <p:nvPr>
            <p:ph type="sldNum" sz="quarter" idx="12"/>
          </p:nvPr>
        </p:nvSpPr>
        <p:spPr/>
        <p:txBody>
          <a:bodyPr/>
          <a:lstStyle/>
          <a:p>
            <a:fld id="{240553F3-40B0-4BFA-8684-D942AF6EAA45}" type="slidenum">
              <a:rPr lang="en-GB" smtClean="0"/>
              <a:t>‹#›</a:t>
            </a:fld>
            <a:endParaRPr lang="en-GB"/>
          </a:p>
        </p:txBody>
      </p:sp>
      <p:sp>
        <p:nvSpPr>
          <p:cNvPr id="10" name="Text Placeholder 9"/>
          <p:cNvSpPr>
            <a:spLocks noGrp="1"/>
          </p:cNvSpPr>
          <p:nvPr>
            <p:ph type="body" sz="quarter" idx="13"/>
          </p:nvPr>
        </p:nvSpPr>
        <p:spPr>
          <a:xfrm>
            <a:off x="538163" y="2663190"/>
            <a:ext cx="6319837" cy="3095308"/>
          </a:xfrm>
        </p:spPr>
        <p:txBody>
          <a:bodyPr/>
          <a:lstStyle>
            <a:lvl1pPr>
              <a:defRPr sz="3200" b="0">
                <a:solidFill>
                  <a:schemeClr val="accent6"/>
                </a:solidFill>
              </a:defRPr>
            </a:lvl1pPr>
            <a:lvl2pPr marL="122238" indent="-122238">
              <a:spcBef>
                <a:spcPts val="1800"/>
              </a:spcBef>
              <a:buFont typeface="Arial" panose="020B0604020202020204" pitchFamily="34" charset="0"/>
              <a:buChar char="‒"/>
              <a:defRPr sz="1100"/>
            </a:lvl2pPr>
          </a:lstStyle>
          <a:p>
            <a:pPr lvl="0"/>
            <a:r>
              <a:rPr lang="en-US"/>
              <a:t>Click to edit Master text styles</a:t>
            </a:r>
          </a:p>
          <a:p>
            <a:pPr lvl="1"/>
            <a:r>
              <a:rPr lang="en-US"/>
              <a:t>Second level</a:t>
            </a:r>
          </a:p>
        </p:txBody>
      </p:sp>
      <p:grpSp>
        <p:nvGrpSpPr>
          <p:cNvPr id="18" name="Group 17"/>
          <p:cNvGrpSpPr/>
          <p:nvPr userDrawn="1"/>
        </p:nvGrpSpPr>
        <p:grpSpPr>
          <a:xfrm>
            <a:off x="538163" y="2205039"/>
            <a:ext cx="376237" cy="293560"/>
            <a:chOff x="538163" y="2205038"/>
            <a:chExt cx="498476" cy="388937"/>
          </a:xfrm>
        </p:grpSpPr>
        <p:sp>
          <p:nvSpPr>
            <p:cNvPr id="16" name="Freeform 5"/>
            <p:cNvSpPr>
              <a:spLocks/>
            </p:cNvSpPr>
            <p:nvPr userDrawn="1"/>
          </p:nvSpPr>
          <p:spPr bwMode="auto">
            <a:xfrm>
              <a:off x="809626" y="2205038"/>
              <a:ext cx="227013" cy="388937"/>
            </a:xfrm>
            <a:custGeom>
              <a:avLst/>
              <a:gdLst>
                <a:gd name="T0" fmla="*/ 416 w 416"/>
                <a:gd name="T1" fmla="*/ 525 h 709"/>
                <a:gd name="T2" fmla="*/ 237 w 416"/>
                <a:gd name="T3" fmla="*/ 351 h 709"/>
                <a:gd name="T4" fmla="*/ 184 w 416"/>
                <a:gd name="T5" fmla="*/ 363 h 709"/>
                <a:gd name="T6" fmla="*/ 391 w 416"/>
                <a:gd name="T7" fmla="*/ 154 h 709"/>
                <a:gd name="T8" fmla="*/ 391 w 416"/>
                <a:gd name="T9" fmla="*/ 0 h 709"/>
                <a:gd name="T10" fmla="*/ 0 w 416"/>
                <a:gd name="T11" fmla="*/ 467 h 709"/>
                <a:gd name="T12" fmla="*/ 219 w 416"/>
                <a:gd name="T13" fmla="*/ 709 h 709"/>
                <a:gd name="T14" fmla="*/ 416 w 416"/>
                <a:gd name="T15" fmla="*/ 525 h 7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6" h="709">
                  <a:moveTo>
                    <a:pt x="416" y="525"/>
                  </a:moveTo>
                  <a:cubicBezTo>
                    <a:pt x="416" y="419"/>
                    <a:pt x="351" y="351"/>
                    <a:pt x="237" y="351"/>
                  </a:cubicBezTo>
                  <a:cubicBezTo>
                    <a:pt x="214" y="351"/>
                    <a:pt x="197" y="356"/>
                    <a:pt x="184" y="363"/>
                  </a:cubicBezTo>
                  <a:cubicBezTo>
                    <a:pt x="189" y="247"/>
                    <a:pt x="295" y="169"/>
                    <a:pt x="391" y="154"/>
                  </a:cubicBezTo>
                  <a:cubicBezTo>
                    <a:pt x="391" y="0"/>
                    <a:pt x="391" y="0"/>
                    <a:pt x="391" y="0"/>
                  </a:cubicBezTo>
                  <a:cubicBezTo>
                    <a:pt x="232" y="15"/>
                    <a:pt x="0" y="129"/>
                    <a:pt x="0" y="467"/>
                  </a:cubicBezTo>
                  <a:cubicBezTo>
                    <a:pt x="0" y="601"/>
                    <a:pt x="86" y="709"/>
                    <a:pt x="219" y="709"/>
                  </a:cubicBezTo>
                  <a:cubicBezTo>
                    <a:pt x="338" y="709"/>
                    <a:pt x="416" y="623"/>
                    <a:pt x="416" y="525"/>
                  </a:cubicBezTo>
                </a:path>
              </a:pathLst>
            </a:custGeom>
            <a:solidFill>
              <a:srgbClr val="2530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6"/>
            <p:cNvSpPr>
              <a:spLocks/>
            </p:cNvSpPr>
            <p:nvPr userDrawn="1"/>
          </p:nvSpPr>
          <p:spPr bwMode="auto">
            <a:xfrm>
              <a:off x="538163" y="2205038"/>
              <a:ext cx="227013" cy="388937"/>
            </a:xfrm>
            <a:custGeom>
              <a:avLst/>
              <a:gdLst>
                <a:gd name="T0" fmla="*/ 416 w 416"/>
                <a:gd name="T1" fmla="*/ 525 h 709"/>
                <a:gd name="T2" fmla="*/ 237 w 416"/>
                <a:gd name="T3" fmla="*/ 351 h 709"/>
                <a:gd name="T4" fmla="*/ 184 w 416"/>
                <a:gd name="T5" fmla="*/ 363 h 709"/>
                <a:gd name="T6" fmla="*/ 391 w 416"/>
                <a:gd name="T7" fmla="*/ 154 h 709"/>
                <a:gd name="T8" fmla="*/ 391 w 416"/>
                <a:gd name="T9" fmla="*/ 0 h 709"/>
                <a:gd name="T10" fmla="*/ 0 w 416"/>
                <a:gd name="T11" fmla="*/ 467 h 709"/>
                <a:gd name="T12" fmla="*/ 219 w 416"/>
                <a:gd name="T13" fmla="*/ 709 h 709"/>
                <a:gd name="T14" fmla="*/ 416 w 416"/>
                <a:gd name="T15" fmla="*/ 525 h 7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6" h="709">
                  <a:moveTo>
                    <a:pt x="416" y="525"/>
                  </a:moveTo>
                  <a:cubicBezTo>
                    <a:pt x="416" y="419"/>
                    <a:pt x="351" y="351"/>
                    <a:pt x="237" y="351"/>
                  </a:cubicBezTo>
                  <a:cubicBezTo>
                    <a:pt x="214" y="351"/>
                    <a:pt x="197" y="356"/>
                    <a:pt x="184" y="363"/>
                  </a:cubicBezTo>
                  <a:cubicBezTo>
                    <a:pt x="189" y="247"/>
                    <a:pt x="295" y="169"/>
                    <a:pt x="391" y="154"/>
                  </a:cubicBezTo>
                  <a:cubicBezTo>
                    <a:pt x="391" y="0"/>
                    <a:pt x="391" y="0"/>
                    <a:pt x="391" y="0"/>
                  </a:cubicBezTo>
                  <a:cubicBezTo>
                    <a:pt x="232" y="15"/>
                    <a:pt x="0" y="129"/>
                    <a:pt x="0" y="467"/>
                  </a:cubicBezTo>
                  <a:cubicBezTo>
                    <a:pt x="0" y="601"/>
                    <a:pt x="86" y="709"/>
                    <a:pt x="219" y="709"/>
                  </a:cubicBezTo>
                  <a:cubicBezTo>
                    <a:pt x="338" y="709"/>
                    <a:pt x="416" y="623"/>
                    <a:pt x="416" y="525"/>
                  </a:cubicBezTo>
                </a:path>
              </a:pathLst>
            </a:custGeom>
            <a:solidFill>
              <a:srgbClr val="2530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cxnSp>
        <p:nvCxnSpPr>
          <p:cNvPr id="15" name="Straight Connector 14"/>
          <p:cNvCxnSpPr/>
          <p:nvPr userDrawn="1"/>
        </p:nvCxnSpPr>
        <p:spPr>
          <a:xfrm>
            <a:off x="541213" y="6203852"/>
            <a:ext cx="1115878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654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017D2BB-37EA-45C5-B6BF-E8CA614530E7}" type="datetime4">
              <a:rPr lang="en-GB" smtClean="0"/>
              <a:t>17 August 2021</a:t>
            </a:fld>
            <a:endParaRPr lang="en-GB"/>
          </a:p>
        </p:txBody>
      </p:sp>
      <p:sp>
        <p:nvSpPr>
          <p:cNvPr id="6" name="Footer Placeholder 5"/>
          <p:cNvSpPr>
            <a:spLocks noGrp="1"/>
          </p:cNvSpPr>
          <p:nvPr>
            <p:ph type="ftr" sz="quarter" idx="11"/>
          </p:nvPr>
        </p:nvSpPr>
        <p:spPr/>
        <p:txBody>
          <a:bodyPr/>
          <a:lstStyle/>
          <a:p>
            <a:r>
              <a:rPr lang="en-GB"/>
              <a:t>Presentation Title</a:t>
            </a:r>
          </a:p>
        </p:txBody>
      </p:sp>
      <p:sp>
        <p:nvSpPr>
          <p:cNvPr id="7" name="Slide Number Placeholder 6"/>
          <p:cNvSpPr>
            <a:spLocks noGrp="1"/>
          </p:cNvSpPr>
          <p:nvPr>
            <p:ph type="sldNum" sz="quarter" idx="12"/>
          </p:nvPr>
        </p:nvSpPr>
        <p:spPr/>
        <p:txBody>
          <a:bodyPr/>
          <a:lstStyle/>
          <a:p>
            <a:fld id="{240553F3-40B0-4BFA-8684-D942AF6EAA45}" type="slidenum">
              <a:rPr lang="en-GB" smtClean="0"/>
              <a:t>‹#›</a:t>
            </a:fld>
            <a:endParaRPr lang="en-GB"/>
          </a:p>
        </p:txBody>
      </p:sp>
      <p:sp>
        <p:nvSpPr>
          <p:cNvPr id="8" name="Title 1"/>
          <p:cNvSpPr>
            <a:spLocks noGrp="1"/>
          </p:cNvSpPr>
          <p:nvPr>
            <p:ph type="title"/>
          </p:nvPr>
        </p:nvSpPr>
        <p:spPr>
          <a:xfrm>
            <a:off x="539999" y="450000"/>
            <a:ext cx="11172576" cy="680400"/>
          </a:xfrm>
        </p:spPr>
        <p:txBody>
          <a:bodyPr anchor="t">
            <a:normAutofit/>
          </a:bodyPr>
          <a:lstStyle>
            <a:lvl1pPr>
              <a:defRPr sz="2400"/>
            </a:lvl1pPr>
          </a:lstStyle>
          <a:p>
            <a:r>
              <a:rPr lang="en-US"/>
              <a:t>Click to edit Master title style</a:t>
            </a:r>
            <a:endParaRPr lang="en-GB" dirty="0"/>
          </a:p>
        </p:txBody>
      </p:sp>
      <p:sp>
        <p:nvSpPr>
          <p:cNvPr id="9" name="Text Placeholder 3"/>
          <p:cNvSpPr>
            <a:spLocks noGrp="1"/>
          </p:cNvSpPr>
          <p:nvPr>
            <p:ph type="body" sz="half" idx="2"/>
          </p:nvPr>
        </p:nvSpPr>
        <p:spPr>
          <a:xfrm>
            <a:off x="539999" y="842400"/>
            <a:ext cx="11172576" cy="288000"/>
          </a:xfrm>
        </p:spPr>
        <p:txBody>
          <a:bodyPr>
            <a:normAutofit/>
          </a:bodyPr>
          <a:lstStyle>
            <a:lvl1pPr marL="0" indent="0">
              <a:buNone/>
              <a:defRPr sz="18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465267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BB10E83-54B2-41DE-A15E-EB5B0DCB063A}" type="datetime4">
              <a:rPr lang="en-GB" smtClean="0"/>
              <a:t>17 August 2021</a:t>
            </a:fld>
            <a:endParaRPr lang="en-GB"/>
          </a:p>
        </p:txBody>
      </p:sp>
      <p:sp>
        <p:nvSpPr>
          <p:cNvPr id="6" name="Footer Placeholder 5"/>
          <p:cNvSpPr>
            <a:spLocks noGrp="1"/>
          </p:cNvSpPr>
          <p:nvPr>
            <p:ph type="ftr" sz="quarter" idx="11"/>
          </p:nvPr>
        </p:nvSpPr>
        <p:spPr/>
        <p:txBody>
          <a:bodyPr/>
          <a:lstStyle/>
          <a:p>
            <a:r>
              <a:rPr lang="en-GB"/>
              <a:t>Presentation Title</a:t>
            </a:r>
          </a:p>
        </p:txBody>
      </p:sp>
      <p:sp>
        <p:nvSpPr>
          <p:cNvPr id="7" name="Slide Number Placeholder 6"/>
          <p:cNvSpPr>
            <a:spLocks noGrp="1"/>
          </p:cNvSpPr>
          <p:nvPr>
            <p:ph type="sldNum" sz="quarter" idx="12"/>
          </p:nvPr>
        </p:nvSpPr>
        <p:spPr/>
        <p:txBody>
          <a:bodyPr/>
          <a:lstStyle/>
          <a:p>
            <a:fld id="{240553F3-40B0-4BFA-8684-D942AF6EAA45}" type="slidenum">
              <a:rPr lang="en-GB" smtClean="0"/>
              <a:t>‹#›</a:t>
            </a:fld>
            <a:endParaRPr lang="en-GB"/>
          </a:p>
        </p:txBody>
      </p:sp>
      <p:sp>
        <p:nvSpPr>
          <p:cNvPr id="8" name="Media Placeholder 7">
            <a:extLst>
              <a:ext uri="{FF2B5EF4-FFF2-40B4-BE49-F238E27FC236}">
                <a16:creationId xmlns:a16="http://schemas.microsoft.com/office/drawing/2014/main" id="{C562B830-D2AA-4D51-AF7B-244BB895AB99}"/>
              </a:ext>
            </a:extLst>
          </p:cNvPr>
          <p:cNvSpPr>
            <a:spLocks noGrp="1"/>
          </p:cNvSpPr>
          <p:nvPr>
            <p:ph type="media" sz="quarter" idx="13"/>
          </p:nvPr>
        </p:nvSpPr>
        <p:spPr>
          <a:xfrm>
            <a:off x="3278717" y="1681163"/>
            <a:ext cx="5634567" cy="4225925"/>
          </a:xfrm>
        </p:spPr>
        <p:txBody>
          <a:bodyPr/>
          <a:lstStyle/>
          <a:p>
            <a:r>
              <a:rPr lang="en-US"/>
              <a:t>Click icon to add media</a:t>
            </a:r>
            <a:endParaRPr lang="en-GB"/>
          </a:p>
        </p:txBody>
      </p:sp>
      <p:sp>
        <p:nvSpPr>
          <p:cNvPr id="9" name="Title 1"/>
          <p:cNvSpPr>
            <a:spLocks noGrp="1"/>
          </p:cNvSpPr>
          <p:nvPr>
            <p:ph type="title"/>
          </p:nvPr>
        </p:nvSpPr>
        <p:spPr>
          <a:xfrm>
            <a:off x="539999" y="450000"/>
            <a:ext cx="11172575" cy="680400"/>
          </a:xfrm>
        </p:spPr>
        <p:txBody>
          <a:bodyPr anchor="t">
            <a:normAutofit/>
          </a:bodyPr>
          <a:lstStyle>
            <a:lvl1pPr>
              <a:defRPr sz="2400"/>
            </a:lvl1pPr>
          </a:lstStyle>
          <a:p>
            <a:r>
              <a:rPr lang="en-US"/>
              <a:t>Click to edit Master title style</a:t>
            </a:r>
            <a:endParaRPr lang="en-GB" dirty="0"/>
          </a:p>
        </p:txBody>
      </p:sp>
      <p:sp>
        <p:nvSpPr>
          <p:cNvPr id="10" name="Text Placeholder 3"/>
          <p:cNvSpPr>
            <a:spLocks noGrp="1"/>
          </p:cNvSpPr>
          <p:nvPr>
            <p:ph type="body" sz="half" idx="2"/>
          </p:nvPr>
        </p:nvSpPr>
        <p:spPr>
          <a:xfrm>
            <a:off x="539997" y="842400"/>
            <a:ext cx="11172577" cy="288000"/>
          </a:xfrm>
        </p:spPr>
        <p:txBody>
          <a:bodyPr>
            <a:normAutofit/>
          </a:bodyPr>
          <a:lstStyle>
            <a:lvl1pPr marL="0" indent="0">
              <a:buNone/>
              <a:defRPr sz="18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26786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Image1 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6886" y="0"/>
            <a:ext cx="12175114" cy="6858000"/>
          </a:xfrm>
          <a:prstGeom prst="rect">
            <a:avLst/>
          </a:prstGeom>
        </p:spPr>
      </p:pic>
      <p:sp>
        <p:nvSpPr>
          <p:cNvPr id="2" name="Title 1"/>
          <p:cNvSpPr>
            <a:spLocks noGrp="1"/>
          </p:cNvSpPr>
          <p:nvPr>
            <p:ph type="ctrTitle" hasCustomPrompt="1"/>
          </p:nvPr>
        </p:nvSpPr>
        <p:spPr>
          <a:xfrm>
            <a:off x="538162" y="1671891"/>
            <a:ext cx="11160000" cy="3166809"/>
          </a:xfrm>
        </p:spPr>
        <p:txBody>
          <a:bodyPr anchor="ctr">
            <a:noAutofit/>
          </a:bodyPr>
          <a:lstStyle>
            <a:lvl1pPr algn="l">
              <a:lnSpc>
                <a:spcPct val="80000"/>
              </a:lnSpc>
              <a:defRPr sz="7600" cap="all" baseline="0"/>
            </a:lvl1pPr>
          </a:lstStyle>
          <a:p>
            <a:r>
              <a:rPr lang="en-US" dirty="0"/>
              <a:t>Click to edit</a:t>
            </a:r>
            <a:br>
              <a:rPr lang="en-US" dirty="0"/>
            </a:br>
            <a:r>
              <a:rPr lang="en-US" dirty="0"/>
              <a:t>Master</a:t>
            </a:r>
            <a:br>
              <a:rPr lang="en-US" dirty="0"/>
            </a:br>
            <a:r>
              <a:rPr lang="en-US" dirty="0"/>
              <a:t>title style</a:t>
            </a:r>
            <a:endParaRPr lang="en-GB" dirty="0"/>
          </a:p>
        </p:txBody>
      </p:sp>
      <p:sp>
        <p:nvSpPr>
          <p:cNvPr id="8" name="Text Placeholder 7"/>
          <p:cNvSpPr>
            <a:spLocks noGrp="1"/>
          </p:cNvSpPr>
          <p:nvPr>
            <p:ph type="body" sz="quarter" idx="13"/>
          </p:nvPr>
        </p:nvSpPr>
        <p:spPr>
          <a:xfrm>
            <a:off x="538163" y="4838700"/>
            <a:ext cx="11160000" cy="1493838"/>
          </a:xfrm>
        </p:spPr>
        <p:txBody>
          <a:bodyPr anchor="b"/>
          <a:lstStyle>
            <a:lvl1pPr>
              <a:spcBef>
                <a:spcPts val="0"/>
              </a:spcBef>
              <a:defRPr sz="2000">
                <a:solidFill>
                  <a:schemeClr val="tx2"/>
                </a:solidFill>
              </a:defRPr>
            </a:lvl1pPr>
            <a:lvl2pPr>
              <a:spcBef>
                <a:spcPts val="0"/>
              </a:spcBef>
              <a:defRPr sz="1200">
                <a:solidFill>
                  <a:schemeClr val="tx2"/>
                </a:solidFill>
              </a:defRPr>
            </a:lvl2pPr>
            <a:lvl3pPr marL="0" indent="0">
              <a:spcBef>
                <a:spcPts val="0"/>
              </a:spcBef>
              <a:buNone/>
              <a:defRPr sz="1600" b="1">
                <a:solidFill>
                  <a:schemeClr val="accent6"/>
                </a:solidFill>
              </a:defRPr>
            </a:lvl3pPr>
          </a:lstStyle>
          <a:p>
            <a:pPr lvl="0"/>
            <a:r>
              <a:rPr lang="en-US"/>
              <a:t>Click to edit Master text styles</a:t>
            </a:r>
          </a:p>
          <a:p>
            <a:pPr lvl="1"/>
            <a:r>
              <a:rPr lang="en-US"/>
              <a:t>Second level</a:t>
            </a:r>
          </a:p>
          <a:p>
            <a:pPr lvl="2"/>
            <a:r>
              <a:rPr lang="en-US"/>
              <a:t>Third level</a:t>
            </a:r>
          </a:p>
        </p:txBody>
      </p:sp>
      <p:sp>
        <p:nvSpPr>
          <p:cNvPr id="7" name="TextBox 6">
            <a:extLst>
              <a:ext uri="{FF2B5EF4-FFF2-40B4-BE49-F238E27FC236}">
                <a16:creationId xmlns:a16="http://schemas.microsoft.com/office/drawing/2014/main" id="{8A499982-D242-42C8-999A-B95F2BE4F3CF}"/>
              </a:ext>
            </a:extLst>
          </p:cNvPr>
          <p:cNvSpPr txBox="1"/>
          <p:nvPr userDrawn="1"/>
        </p:nvSpPr>
        <p:spPr>
          <a:xfrm>
            <a:off x="9928433" y="172464"/>
            <a:ext cx="1784142" cy="307777"/>
          </a:xfrm>
          <a:prstGeom prst="rect">
            <a:avLst/>
          </a:prstGeom>
          <a:noFill/>
        </p:spPr>
        <p:txBody>
          <a:bodyPr wrap="none" lIns="0" tIns="0" rIns="0" bIns="0" rtlCol="0">
            <a:spAutoFit/>
          </a:bodyPr>
          <a:lstStyle/>
          <a:p>
            <a:pPr algn="ctr"/>
            <a:r>
              <a:rPr lang="en-GB" sz="1100" b="1" dirty="0">
                <a:solidFill>
                  <a:schemeClr val="tx2"/>
                </a:solidFill>
              </a:rPr>
              <a:t>Enabling the Extraordinary</a:t>
            </a:r>
          </a:p>
          <a:p>
            <a:pPr algn="ctr"/>
            <a:r>
              <a:rPr lang="en-GB" sz="900" dirty="0">
                <a:solidFill>
                  <a:schemeClr val="tx2"/>
                </a:solidFill>
              </a:rPr>
              <a:t>To</a:t>
            </a:r>
            <a:r>
              <a:rPr lang="en-GB" sz="900" baseline="0" dirty="0">
                <a:solidFill>
                  <a:schemeClr val="tx2"/>
                </a:solidFill>
              </a:rPr>
              <a:t> Fly   To Power  To Live</a:t>
            </a:r>
            <a:endParaRPr lang="en-GB" sz="900" dirty="0">
              <a:solidFill>
                <a:schemeClr val="tx2"/>
              </a:solidFill>
            </a:endParaRPr>
          </a:p>
        </p:txBody>
      </p:sp>
      <p:grpSp>
        <p:nvGrpSpPr>
          <p:cNvPr id="9" name="Group 8"/>
          <p:cNvGrpSpPr/>
          <p:nvPr userDrawn="1"/>
        </p:nvGrpSpPr>
        <p:grpSpPr>
          <a:xfrm>
            <a:off x="539750" y="242888"/>
            <a:ext cx="1633538" cy="309562"/>
            <a:chOff x="539750" y="242888"/>
            <a:chExt cx="1633538" cy="309562"/>
          </a:xfrm>
          <a:solidFill>
            <a:schemeClr val="tx2"/>
          </a:solidFill>
        </p:grpSpPr>
        <p:sp>
          <p:nvSpPr>
            <p:cNvPr id="11" name="Freeform 5"/>
            <p:cNvSpPr>
              <a:spLocks/>
            </p:cNvSpPr>
            <p:nvPr userDrawn="1"/>
          </p:nvSpPr>
          <p:spPr bwMode="auto">
            <a:xfrm>
              <a:off x="860425" y="250825"/>
              <a:ext cx="187325" cy="300037"/>
            </a:xfrm>
            <a:custGeom>
              <a:avLst/>
              <a:gdLst>
                <a:gd name="T0" fmla="*/ 209 w 248"/>
                <a:gd name="T1" fmla="*/ 339 h 394"/>
                <a:gd name="T2" fmla="*/ 51 w 248"/>
                <a:gd name="T3" fmla="*/ 339 h 394"/>
                <a:gd name="T4" fmla="*/ 51 w 248"/>
                <a:gd name="T5" fmla="*/ 218 h 394"/>
                <a:gd name="T6" fmla="*/ 175 w 248"/>
                <a:gd name="T7" fmla="*/ 218 h 394"/>
                <a:gd name="T8" fmla="*/ 172 w 248"/>
                <a:gd name="T9" fmla="*/ 194 h 394"/>
                <a:gd name="T10" fmla="*/ 175 w 248"/>
                <a:gd name="T11" fmla="*/ 170 h 394"/>
                <a:gd name="T12" fmla="*/ 51 w 248"/>
                <a:gd name="T13" fmla="*/ 170 h 394"/>
                <a:gd name="T14" fmla="*/ 51 w 248"/>
                <a:gd name="T15" fmla="*/ 49 h 394"/>
                <a:gd name="T16" fmla="*/ 209 w 248"/>
                <a:gd name="T17" fmla="*/ 49 h 394"/>
                <a:gd name="T18" fmla="*/ 248 w 248"/>
                <a:gd name="T19" fmla="*/ 0 h 394"/>
                <a:gd name="T20" fmla="*/ 0 w 248"/>
                <a:gd name="T21" fmla="*/ 0 h 394"/>
                <a:gd name="T22" fmla="*/ 0 w 248"/>
                <a:gd name="T23" fmla="*/ 394 h 394"/>
                <a:gd name="T24" fmla="*/ 248 w 248"/>
                <a:gd name="T25" fmla="*/ 394 h 394"/>
                <a:gd name="T26" fmla="*/ 214 w 248"/>
                <a:gd name="T27" fmla="*/ 339 h 394"/>
                <a:gd name="T28" fmla="*/ 209 w 248"/>
                <a:gd name="T29" fmla="*/ 33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394">
                  <a:moveTo>
                    <a:pt x="209" y="339"/>
                  </a:moveTo>
                  <a:cubicBezTo>
                    <a:pt x="51" y="339"/>
                    <a:pt x="51" y="339"/>
                    <a:pt x="51" y="339"/>
                  </a:cubicBezTo>
                  <a:cubicBezTo>
                    <a:pt x="51" y="218"/>
                    <a:pt x="51" y="218"/>
                    <a:pt x="51" y="218"/>
                  </a:cubicBezTo>
                  <a:cubicBezTo>
                    <a:pt x="175" y="218"/>
                    <a:pt x="175" y="218"/>
                    <a:pt x="175" y="218"/>
                  </a:cubicBezTo>
                  <a:cubicBezTo>
                    <a:pt x="175" y="218"/>
                    <a:pt x="172" y="204"/>
                    <a:pt x="172" y="194"/>
                  </a:cubicBezTo>
                  <a:cubicBezTo>
                    <a:pt x="172" y="185"/>
                    <a:pt x="175" y="170"/>
                    <a:pt x="175" y="170"/>
                  </a:cubicBezTo>
                  <a:cubicBezTo>
                    <a:pt x="51" y="170"/>
                    <a:pt x="51" y="170"/>
                    <a:pt x="51" y="170"/>
                  </a:cubicBezTo>
                  <a:cubicBezTo>
                    <a:pt x="51" y="49"/>
                    <a:pt x="51" y="49"/>
                    <a:pt x="51" y="49"/>
                  </a:cubicBezTo>
                  <a:cubicBezTo>
                    <a:pt x="209" y="49"/>
                    <a:pt x="209" y="49"/>
                    <a:pt x="209" y="49"/>
                  </a:cubicBezTo>
                  <a:cubicBezTo>
                    <a:pt x="248" y="0"/>
                    <a:pt x="248" y="0"/>
                    <a:pt x="248" y="0"/>
                  </a:cubicBezTo>
                  <a:cubicBezTo>
                    <a:pt x="0" y="0"/>
                    <a:pt x="0" y="0"/>
                    <a:pt x="0" y="0"/>
                  </a:cubicBezTo>
                  <a:cubicBezTo>
                    <a:pt x="0" y="394"/>
                    <a:pt x="0" y="394"/>
                    <a:pt x="0" y="394"/>
                  </a:cubicBezTo>
                  <a:cubicBezTo>
                    <a:pt x="248" y="394"/>
                    <a:pt x="248" y="394"/>
                    <a:pt x="248" y="394"/>
                  </a:cubicBezTo>
                  <a:cubicBezTo>
                    <a:pt x="214" y="339"/>
                    <a:pt x="214" y="339"/>
                    <a:pt x="214" y="339"/>
                  </a:cubicBezTo>
                  <a:lnTo>
                    <a:pt x="209" y="3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6"/>
            <p:cNvSpPr>
              <a:spLocks/>
            </p:cNvSpPr>
            <p:nvPr userDrawn="1"/>
          </p:nvSpPr>
          <p:spPr bwMode="auto">
            <a:xfrm>
              <a:off x="1625600" y="334963"/>
              <a:ext cx="44450" cy="215900"/>
            </a:xfrm>
            <a:custGeom>
              <a:avLst/>
              <a:gdLst>
                <a:gd name="T0" fmla="*/ 0 w 28"/>
                <a:gd name="T1" fmla="*/ 29 h 136"/>
                <a:gd name="T2" fmla="*/ 0 w 28"/>
                <a:gd name="T3" fmla="*/ 136 h 136"/>
                <a:gd name="T4" fmla="*/ 28 w 28"/>
                <a:gd name="T5" fmla="*/ 136 h 136"/>
                <a:gd name="T6" fmla="*/ 28 w 28"/>
                <a:gd name="T7" fmla="*/ 0 h 136"/>
                <a:gd name="T8" fmla="*/ 0 w 28"/>
                <a:gd name="T9" fmla="*/ 29 h 136"/>
              </a:gdLst>
              <a:ahLst/>
              <a:cxnLst>
                <a:cxn ang="0">
                  <a:pos x="T0" y="T1"/>
                </a:cxn>
                <a:cxn ang="0">
                  <a:pos x="T2" y="T3"/>
                </a:cxn>
                <a:cxn ang="0">
                  <a:pos x="T4" y="T5"/>
                </a:cxn>
                <a:cxn ang="0">
                  <a:pos x="T6" y="T7"/>
                </a:cxn>
                <a:cxn ang="0">
                  <a:pos x="T8" y="T9"/>
                </a:cxn>
              </a:cxnLst>
              <a:rect l="0" t="0" r="r" b="b"/>
              <a:pathLst>
                <a:path w="28" h="136">
                  <a:moveTo>
                    <a:pt x="0" y="29"/>
                  </a:moveTo>
                  <a:lnTo>
                    <a:pt x="0" y="136"/>
                  </a:lnTo>
                  <a:lnTo>
                    <a:pt x="28" y="136"/>
                  </a:lnTo>
                  <a:lnTo>
                    <a:pt x="28" y="0"/>
                  </a:lnTo>
                  <a:lnTo>
                    <a:pt x="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7"/>
            <p:cNvSpPr>
              <a:spLocks/>
            </p:cNvSpPr>
            <p:nvPr userDrawn="1"/>
          </p:nvSpPr>
          <p:spPr bwMode="auto">
            <a:xfrm>
              <a:off x="1625600" y="250825"/>
              <a:ext cx="80963" cy="80962"/>
            </a:xfrm>
            <a:custGeom>
              <a:avLst/>
              <a:gdLst>
                <a:gd name="T0" fmla="*/ 0 w 51"/>
                <a:gd name="T1" fmla="*/ 0 h 51"/>
                <a:gd name="T2" fmla="*/ 0 w 51"/>
                <a:gd name="T3" fmla="*/ 51 h 51"/>
                <a:gd name="T4" fmla="*/ 51 w 51"/>
                <a:gd name="T5" fmla="*/ 0 h 51"/>
                <a:gd name="T6" fmla="*/ 0 w 51"/>
                <a:gd name="T7" fmla="*/ 0 h 51"/>
              </a:gdLst>
              <a:ahLst/>
              <a:cxnLst>
                <a:cxn ang="0">
                  <a:pos x="T0" y="T1"/>
                </a:cxn>
                <a:cxn ang="0">
                  <a:pos x="T2" y="T3"/>
                </a:cxn>
                <a:cxn ang="0">
                  <a:pos x="T4" y="T5"/>
                </a:cxn>
                <a:cxn ang="0">
                  <a:pos x="T6" y="T7"/>
                </a:cxn>
              </a:cxnLst>
              <a:rect l="0" t="0" r="r" b="b"/>
              <a:pathLst>
                <a:path w="51" h="51">
                  <a:moveTo>
                    <a:pt x="0" y="0"/>
                  </a:moveTo>
                  <a:lnTo>
                    <a:pt x="0" y="51"/>
                  </a:lnTo>
                  <a:lnTo>
                    <a:pt x="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8"/>
            <p:cNvSpPr>
              <a:spLocks/>
            </p:cNvSpPr>
            <p:nvPr userDrawn="1"/>
          </p:nvSpPr>
          <p:spPr bwMode="auto">
            <a:xfrm>
              <a:off x="998538" y="244476"/>
              <a:ext cx="295275" cy="307974"/>
            </a:xfrm>
            <a:custGeom>
              <a:avLst/>
              <a:gdLst>
                <a:gd name="T0" fmla="*/ 239 w 391"/>
                <a:gd name="T1" fmla="*/ 227 h 407"/>
                <a:gd name="T2" fmla="*/ 335 w 391"/>
                <a:gd name="T3" fmla="*/ 227 h 407"/>
                <a:gd name="T4" fmla="*/ 335 w 391"/>
                <a:gd name="T5" fmla="*/ 336 h 407"/>
                <a:gd name="T6" fmla="*/ 135 w 391"/>
                <a:gd name="T7" fmla="*/ 291 h 407"/>
                <a:gd name="T8" fmla="*/ 194 w 391"/>
                <a:gd name="T9" fmla="*/ 70 h 407"/>
                <a:gd name="T10" fmla="*/ 340 w 391"/>
                <a:gd name="T11" fmla="*/ 58 h 407"/>
                <a:gd name="T12" fmla="*/ 391 w 391"/>
                <a:gd name="T13" fmla="*/ 9 h 407"/>
                <a:gd name="T14" fmla="*/ 171 w 391"/>
                <a:gd name="T15" fmla="*/ 21 h 407"/>
                <a:gd name="T16" fmla="*/ 198 w 391"/>
                <a:gd name="T17" fmla="*/ 399 h 407"/>
                <a:gd name="T18" fmla="*/ 250 w 391"/>
                <a:gd name="T19" fmla="*/ 405 h 407"/>
                <a:gd name="T20" fmla="*/ 391 w 391"/>
                <a:gd name="T21" fmla="*/ 373 h 407"/>
                <a:gd name="T22" fmla="*/ 391 w 391"/>
                <a:gd name="T23" fmla="*/ 179 h 407"/>
                <a:gd name="T24" fmla="*/ 239 w 391"/>
                <a:gd name="T25" fmla="*/ 17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07">
                  <a:moveTo>
                    <a:pt x="239" y="227"/>
                  </a:moveTo>
                  <a:cubicBezTo>
                    <a:pt x="335" y="227"/>
                    <a:pt x="335" y="227"/>
                    <a:pt x="335" y="227"/>
                  </a:cubicBezTo>
                  <a:cubicBezTo>
                    <a:pt x="335" y="336"/>
                    <a:pt x="335" y="336"/>
                    <a:pt x="335" y="336"/>
                  </a:cubicBezTo>
                  <a:cubicBezTo>
                    <a:pt x="258" y="368"/>
                    <a:pt x="178" y="352"/>
                    <a:pt x="135" y="291"/>
                  </a:cubicBezTo>
                  <a:cubicBezTo>
                    <a:pt x="87" y="222"/>
                    <a:pt x="105" y="102"/>
                    <a:pt x="194" y="70"/>
                  </a:cubicBezTo>
                  <a:cubicBezTo>
                    <a:pt x="238" y="54"/>
                    <a:pt x="294" y="57"/>
                    <a:pt x="340" y="58"/>
                  </a:cubicBezTo>
                  <a:cubicBezTo>
                    <a:pt x="391" y="9"/>
                    <a:pt x="391" y="9"/>
                    <a:pt x="391" y="9"/>
                  </a:cubicBezTo>
                  <a:cubicBezTo>
                    <a:pt x="312" y="9"/>
                    <a:pt x="229" y="0"/>
                    <a:pt x="171" y="21"/>
                  </a:cubicBezTo>
                  <a:cubicBezTo>
                    <a:pt x="0" y="85"/>
                    <a:pt x="13" y="344"/>
                    <a:pt x="198" y="399"/>
                  </a:cubicBezTo>
                  <a:cubicBezTo>
                    <a:pt x="207" y="402"/>
                    <a:pt x="229" y="405"/>
                    <a:pt x="250" y="405"/>
                  </a:cubicBezTo>
                  <a:cubicBezTo>
                    <a:pt x="306" y="407"/>
                    <a:pt x="350" y="389"/>
                    <a:pt x="391" y="373"/>
                  </a:cubicBezTo>
                  <a:cubicBezTo>
                    <a:pt x="391" y="179"/>
                    <a:pt x="391" y="179"/>
                    <a:pt x="391" y="179"/>
                  </a:cubicBezTo>
                  <a:cubicBezTo>
                    <a:pt x="239" y="179"/>
                    <a:pt x="239" y="179"/>
                    <a:pt x="239" y="17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9"/>
            <p:cNvSpPr>
              <a:spLocks/>
            </p:cNvSpPr>
            <p:nvPr userDrawn="1"/>
          </p:nvSpPr>
          <p:spPr bwMode="auto">
            <a:xfrm>
              <a:off x="1284288" y="242888"/>
              <a:ext cx="295275" cy="309562"/>
            </a:xfrm>
            <a:custGeom>
              <a:avLst/>
              <a:gdLst>
                <a:gd name="T0" fmla="*/ 239 w 392"/>
                <a:gd name="T1" fmla="*/ 228 h 407"/>
                <a:gd name="T2" fmla="*/ 335 w 392"/>
                <a:gd name="T3" fmla="*/ 228 h 407"/>
                <a:gd name="T4" fmla="*/ 335 w 392"/>
                <a:gd name="T5" fmla="*/ 337 h 407"/>
                <a:gd name="T6" fmla="*/ 135 w 392"/>
                <a:gd name="T7" fmla="*/ 291 h 407"/>
                <a:gd name="T8" fmla="*/ 194 w 392"/>
                <a:gd name="T9" fmla="*/ 70 h 407"/>
                <a:gd name="T10" fmla="*/ 341 w 392"/>
                <a:gd name="T11" fmla="*/ 58 h 407"/>
                <a:gd name="T12" fmla="*/ 392 w 392"/>
                <a:gd name="T13" fmla="*/ 10 h 407"/>
                <a:gd name="T14" fmla="*/ 172 w 392"/>
                <a:gd name="T15" fmla="*/ 22 h 407"/>
                <a:gd name="T16" fmla="*/ 198 w 392"/>
                <a:gd name="T17" fmla="*/ 399 h 407"/>
                <a:gd name="T18" fmla="*/ 250 w 392"/>
                <a:gd name="T19" fmla="*/ 406 h 407"/>
                <a:gd name="T20" fmla="*/ 392 w 392"/>
                <a:gd name="T21" fmla="*/ 373 h 407"/>
                <a:gd name="T22" fmla="*/ 392 w 392"/>
                <a:gd name="T23" fmla="*/ 179 h 407"/>
                <a:gd name="T24" fmla="*/ 239 w 392"/>
                <a:gd name="T25" fmla="*/ 18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407">
                  <a:moveTo>
                    <a:pt x="239" y="228"/>
                  </a:moveTo>
                  <a:cubicBezTo>
                    <a:pt x="335" y="228"/>
                    <a:pt x="335" y="228"/>
                    <a:pt x="335" y="228"/>
                  </a:cubicBezTo>
                  <a:cubicBezTo>
                    <a:pt x="335" y="337"/>
                    <a:pt x="335" y="337"/>
                    <a:pt x="335" y="337"/>
                  </a:cubicBezTo>
                  <a:cubicBezTo>
                    <a:pt x="258" y="368"/>
                    <a:pt x="178" y="352"/>
                    <a:pt x="135" y="291"/>
                  </a:cubicBezTo>
                  <a:cubicBezTo>
                    <a:pt x="87" y="223"/>
                    <a:pt x="105" y="102"/>
                    <a:pt x="194" y="70"/>
                  </a:cubicBezTo>
                  <a:cubicBezTo>
                    <a:pt x="238" y="54"/>
                    <a:pt x="294" y="58"/>
                    <a:pt x="341" y="58"/>
                  </a:cubicBezTo>
                  <a:cubicBezTo>
                    <a:pt x="392" y="10"/>
                    <a:pt x="392" y="10"/>
                    <a:pt x="392" y="10"/>
                  </a:cubicBezTo>
                  <a:cubicBezTo>
                    <a:pt x="312" y="10"/>
                    <a:pt x="230" y="0"/>
                    <a:pt x="172" y="22"/>
                  </a:cubicBezTo>
                  <a:cubicBezTo>
                    <a:pt x="0" y="85"/>
                    <a:pt x="14" y="345"/>
                    <a:pt x="198" y="399"/>
                  </a:cubicBezTo>
                  <a:cubicBezTo>
                    <a:pt x="208" y="402"/>
                    <a:pt x="230" y="405"/>
                    <a:pt x="250" y="406"/>
                  </a:cubicBezTo>
                  <a:cubicBezTo>
                    <a:pt x="307" y="407"/>
                    <a:pt x="350" y="390"/>
                    <a:pt x="392" y="373"/>
                  </a:cubicBezTo>
                  <a:cubicBezTo>
                    <a:pt x="392" y="179"/>
                    <a:pt x="392" y="179"/>
                    <a:pt x="392" y="179"/>
                  </a:cubicBezTo>
                  <a:cubicBezTo>
                    <a:pt x="239" y="180"/>
                    <a:pt x="239" y="180"/>
                    <a:pt x="239" y="18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0"/>
            <p:cNvSpPr>
              <a:spLocks/>
            </p:cNvSpPr>
            <p:nvPr userDrawn="1"/>
          </p:nvSpPr>
          <p:spPr bwMode="auto">
            <a:xfrm>
              <a:off x="539750" y="250825"/>
              <a:ext cx="260350" cy="300037"/>
            </a:xfrm>
            <a:custGeom>
              <a:avLst/>
              <a:gdLst>
                <a:gd name="T0" fmla="*/ 141 w 164"/>
                <a:gd name="T1" fmla="*/ 0 h 189"/>
                <a:gd name="T2" fmla="*/ 82 w 164"/>
                <a:gd name="T3" fmla="*/ 76 h 189"/>
                <a:gd name="T4" fmla="*/ 23 w 164"/>
                <a:gd name="T5" fmla="*/ 0 h 189"/>
                <a:gd name="T6" fmla="*/ 0 w 164"/>
                <a:gd name="T7" fmla="*/ 0 h 189"/>
                <a:gd name="T8" fmla="*/ 0 w 164"/>
                <a:gd name="T9" fmla="*/ 189 h 189"/>
                <a:gd name="T10" fmla="*/ 26 w 164"/>
                <a:gd name="T11" fmla="*/ 189 h 189"/>
                <a:gd name="T12" fmla="*/ 26 w 164"/>
                <a:gd name="T13" fmla="*/ 41 h 189"/>
                <a:gd name="T14" fmla="*/ 82 w 164"/>
                <a:gd name="T15" fmla="*/ 117 h 189"/>
                <a:gd name="T16" fmla="*/ 139 w 164"/>
                <a:gd name="T17" fmla="*/ 41 h 189"/>
                <a:gd name="T18" fmla="*/ 139 w 164"/>
                <a:gd name="T19" fmla="*/ 189 h 189"/>
                <a:gd name="T20" fmla="*/ 164 w 164"/>
                <a:gd name="T21" fmla="*/ 189 h 189"/>
                <a:gd name="T22" fmla="*/ 164 w 164"/>
                <a:gd name="T23" fmla="*/ 0 h 189"/>
                <a:gd name="T24" fmla="*/ 141 w 164"/>
                <a:gd name="T2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4" h="189">
                  <a:moveTo>
                    <a:pt x="141" y="0"/>
                  </a:moveTo>
                  <a:lnTo>
                    <a:pt x="82" y="76"/>
                  </a:lnTo>
                  <a:lnTo>
                    <a:pt x="23" y="0"/>
                  </a:lnTo>
                  <a:lnTo>
                    <a:pt x="0" y="0"/>
                  </a:lnTo>
                  <a:lnTo>
                    <a:pt x="0" y="189"/>
                  </a:lnTo>
                  <a:lnTo>
                    <a:pt x="26" y="189"/>
                  </a:lnTo>
                  <a:lnTo>
                    <a:pt x="26" y="41"/>
                  </a:lnTo>
                  <a:lnTo>
                    <a:pt x="82" y="117"/>
                  </a:lnTo>
                  <a:lnTo>
                    <a:pt x="139" y="41"/>
                  </a:lnTo>
                  <a:lnTo>
                    <a:pt x="139" y="189"/>
                  </a:lnTo>
                  <a:lnTo>
                    <a:pt x="164" y="189"/>
                  </a:lnTo>
                  <a:lnTo>
                    <a:pt x="164" y="0"/>
                  </a:lnTo>
                  <a:lnTo>
                    <a:pt x="14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1"/>
            <p:cNvSpPr>
              <a:spLocks/>
            </p:cNvSpPr>
            <p:nvPr userDrawn="1"/>
          </p:nvSpPr>
          <p:spPr bwMode="auto">
            <a:xfrm>
              <a:off x="1709738" y="250825"/>
              <a:ext cx="463550" cy="300037"/>
            </a:xfrm>
            <a:custGeom>
              <a:avLst/>
              <a:gdLst>
                <a:gd name="T0" fmla="*/ 24 w 292"/>
                <a:gd name="T1" fmla="*/ 0 h 189"/>
                <a:gd name="T2" fmla="*/ 0 w 292"/>
                <a:gd name="T3" fmla="*/ 23 h 189"/>
                <a:gd name="T4" fmla="*/ 67 w 292"/>
                <a:gd name="T5" fmla="*/ 23 h 189"/>
                <a:gd name="T6" fmla="*/ 67 w 292"/>
                <a:gd name="T7" fmla="*/ 189 h 189"/>
                <a:gd name="T8" fmla="*/ 93 w 292"/>
                <a:gd name="T9" fmla="*/ 189 h 189"/>
                <a:gd name="T10" fmla="*/ 93 w 292"/>
                <a:gd name="T11" fmla="*/ 23 h 189"/>
                <a:gd name="T12" fmla="*/ 198 w 292"/>
                <a:gd name="T13" fmla="*/ 23 h 189"/>
                <a:gd name="T14" fmla="*/ 198 w 292"/>
                <a:gd name="T15" fmla="*/ 189 h 189"/>
                <a:gd name="T16" fmla="*/ 227 w 292"/>
                <a:gd name="T17" fmla="*/ 189 h 189"/>
                <a:gd name="T18" fmla="*/ 227 w 292"/>
                <a:gd name="T19" fmla="*/ 23 h 189"/>
                <a:gd name="T20" fmla="*/ 292 w 292"/>
                <a:gd name="T21" fmla="*/ 23 h 189"/>
                <a:gd name="T22" fmla="*/ 292 w 292"/>
                <a:gd name="T23" fmla="*/ 0 h 189"/>
                <a:gd name="T24" fmla="*/ 24 w 292"/>
                <a:gd name="T2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2" h="189">
                  <a:moveTo>
                    <a:pt x="24" y="0"/>
                  </a:moveTo>
                  <a:lnTo>
                    <a:pt x="0" y="23"/>
                  </a:lnTo>
                  <a:lnTo>
                    <a:pt x="67" y="23"/>
                  </a:lnTo>
                  <a:lnTo>
                    <a:pt x="67" y="189"/>
                  </a:lnTo>
                  <a:lnTo>
                    <a:pt x="93" y="189"/>
                  </a:lnTo>
                  <a:lnTo>
                    <a:pt x="93" y="23"/>
                  </a:lnTo>
                  <a:lnTo>
                    <a:pt x="198" y="23"/>
                  </a:lnTo>
                  <a:lnTo>
                    <a:pt x="198" y="189"/>
                  </a:lnTo>
                  <a:lnTo>
                    <a:pt x="227" y="189"/>
                  </a:lnTo>
                  <a:lnTo>
                    <a:pt x="227" y="23"/>
                  </a:lnTo>
                  <a:lnTo>
                    <a:pt x="292" y="23"/>
                  </a:lnTo>
                  <a:lnTo>
                    <a:pt x="292" y="0"/>
                  </a:lnTo>
                  <a:lnTo>
                    <a:pt x="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018071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Image2 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538162" y="1671891"/>
            <a:ext cx="11160000" cy="3166809"/>
          </a:xfrm>
        </p:spPr>
        <p:txBody>
          <a:bodyPr anchor="ctr">
            <a:noAutofit/>
          </a:bodyPr>
          <a:lstStyle>
            <a:lvl1pPr algn="l">
              <a:lnSpc>
                <a:spcPct val="80000"/>
              </a:lnSpc>
              <a:defRPr sz="7600" cap="all" baseline="0"/>
            </a:lvl1pPr>
          </a:lstStyle>
          <a:p>
            <a:r>
              <a:rPr lang="en-US" dirty="0"/>
              <a:t>Click to edit</a:t>
            </a:r>
            <a:br>
              <a:rPr lang="en-US" dirty="0"/>
            </a:br>
            <a:r>
              <a:rPr lang="en-US" dirty="0"/>
              <a:t>Master</a:t>
            </a:r>
            <a:br>
              <a:rPr lang="en-US" dirty="0"/>
            </a:br>
            <a:r>
              <a:rPr lang="en-US" dirty="0"/>
              <a:t>title style</a:t>
            </a:r>
            <a:endParaRPr lang="en-GB" dirty="0"/>
          </a:p>
        </p:txBody>
      </p:sp>
      <p:sp>
        <p:nvSpPr>
          <p:cNvPr id="8" name="Text Placeholder 7"/>
          <p:cNvSpPr>
            <a:spLocks noGrp="1"/>
          </p:cNvSpPr>
          <p:nvPr>
            <p:ph type="body" sz="quarter" idx="13"/>
          </p:nvPr>
        </p:nvSpPr>
        <p:spPr>
          <a:xfrm>
            <a:off x="538163" y="4838700"/>
            <a:ext cx="11160000" cy="1493838"/>
          </a:xfrm>
        </p:spPr>
        <p:txBody>
          <a:bodyPr anchor="b"/>
          <a:lstStyle>
            <a:lvl1pPr>
              <a:spcBef>
                <a:spcPts val="0"/>
              </a:spcBef>
              <a:defRPr sz="2000"/>
            </a:lvl1pPr>
            <a:lvl2pPr>
              <a:spcBef>
                <a:spcPts val="0"/>
              </a:spcBef>
              <a:defRPr sz="1200">
                <a:solidFill>
                  <a:schemeClr val="tx1"/>
                </a:solidFill>
              </a:defRPr>
            </a:lvl2pPr>
            <a:lvl3pPr marL="0" indent="0">
              <a:spcBef>
                <a:spcPts val="0"/>
              </a:spcBef>
              <a:buNone/>
              <a:defRPr sz="1600" b="1">
                <a:solidFill>
                  <a:schemeClr val="accent6"/>
                </a:solidFill>
              </a:defRPr>
            </a:lvl3pPr>
          </a:lstStyle>
          <a:p>
            <a:pPr lvl="0"/>
            <a:r>
              <a:rPr lang="en-US"/>
              <a:t>Click to edit Master text styles</a:t>
            </a:r>
          </a:p>
          <a:p>
            <a:pPr lvl="1"/>
            <a:r>
              <a:rPr lang="en-US"/>
              <a:t>Second level</a:t>
            </a:r>
          </a:p>
          <a:p>
            <a:pPr lvl="2"/>
            <a:r>
              <a:rPr lang="en-US"/>
              <a:t>Third level</a:t>
            </a:r>
          </a:p>
        </p:txBody>
      </p:sp>
      <p:sp>
        <p:nvSpPr>
          <p:cNvPr id="9" name="TextBox 8">
            <a:extLst>
              <a:ext uri="{FF2B5EF4-FFF2-40B4-BE49-F238E27FC236}">
                <a16:creationId xmlns:a16="http://schemas.microsoft.com/office/drawing/2014/main" id="{8A499982-D242-42C8-999A-B95F2BE4F3CF}"/>
              </a:ext>
            </a:extLst>
          </p:cNvPr>
          <p:cNvSpPr txBox="1"/>
          <p:nvPr userDrawn="1"/>
        </p:nvSpPr>
        <p:spPr>
          <a:xfrm>
            <a:off x="9928433" y="172464"/>
            <a:ext cx="1784142" cy="307777"/>
          </a:xfrm>
          <a:prstGeom prst="rect">
            <a:avLst/>
          </a:prstGeom>
          <a:noFill/>
        </p:spPr>
        <p:txBody>
          <a:bodyPr wrap="none" lIns="0" tIns="0" rIns="0" bIns="0" rtlCol="0">
            <a:spAutoFit/>
          </a:bodyPr>
          <a:lstStyle/>
          <a:p>
            <a:pPr algn="ctr"/>
            <a:r>
              <a:rPr lang="en-GB" sz="1100" b="1" dirty="0">
                <a:solidFill>
                  <a:schemeClr val="tx2"/>
                </a:solidFill>
              </a:rPr>
              <a:t>Enabling the Extraordinary</a:t>
            </a:r>
          </a:p>
          <a:p>
            <a:pPr algn="ctr"/>
            <a:r>
              <a:rPr lang="en-GB" sz="900" dirty="0">
                <a:solidFill>
                  <a:schemeClr val="tx2"/>
                </a:solidFill>
              </a:rPr>
              <a:t>To</a:t>
            </a:r>
            <a:r>
              <a:rPr lang="en-GB" sz="900" baseline="0" dirty="0">
                <a:solidFill>
                  <a:schemeClr val="tx2"/>
                </a:solidFill>
              </a:rPr>
              <a:t> Fly   To Power  To Live</a:t>
            </a:r>
            <a:endParaRPr lang="en-GB" sz="900" dirty="0">
              <a:solidFill>
                <a:schemeClr val="tx2"/>
              </a:solidFill>
            </a:endParaRPr>
          </a:p>
        </p:txBody>
      </p:sp>
      <p:grpSp>
        <p:nvGrpSpPr>
          <p:cNvPr id="7" name="Group 6"/>
          <p:cNvGrpSpPr/>
          <p:nvPr userDrawn="1"/>
        </p:nvGrpSpPr>
        <p:grpSpPr>
          <a:xfrm>
            <a:off x="539750" y="242888"/>
            <a:ext cx="1633538" cy="309562"/>
            <a:chOff x="539750" y="242888"/>
            <a:chExt cx="1633538" cy="309562"/>
          </a:xfrm>
          <a:solidFill>
            <a:schemeClr val="tx2"/>
          </a:solidFill>
        </p:grpSpPr>
        <p:sp>
          <p:nvSpPr>
            <p:cNvPr id="10" name="Freeform 5"/>
            <p:cNvSpPr>
              <a:spLocks/>
            </p:cNvSpPr>
            <p:nvPr userDrawn="1"/>
          </p:nvSpPr>
          <p:spPr bwMode="auto">
            <a:xfrm>
              <a:off x="860425" y="250825"/>
              <a:ext cx="187325" cy="300037"/>
            </a:xfrm>
            <a:custGeom>
              <a:avLst/>
              <a:gdLst>
                <a:gd name="T0" fmla="*/ 209 w 248"/>
                <a:gd name="T1" fmla="*/ 339 h 394"/>
                <a:gd name="T2" fmla="*/ 51 w 248"/>
                <a:gd name="T3" fmla="*/ 339 h 394"/>
                <a:gd name="T4" fmla="*/ 51 w 248"/>
                <a:gd name="T5" fmla="*/ 218 h 394"/>
                <a:gd name="T6" fmla="*/ 175 w 248"/>
                <a:gd name="T7" fmla="*/ 218 h 394"/>
                <a:gd name="T8" fmla="*/ 172 w 248"/>
                <a:gd name="T9" fmla="*/ 194 h 394"/>
                <a:gd name="T10" fmla="*/ 175 w 248"/>
                <a:gd name="T11" fmla="*/ 170 h 394"/>
                <a:gd name="T12" fmla="*/ 51 w 248"/>
                <a:gd name="T13" fmla="*/ 170 h 394"/>
                <a:gd name="T14" fmla="*/ 51 w 248"/>
                <a:gd name="T15" fmla="*/ 49 h 394"/>
                <a:gd name="T16" fmla="*/ 209 w 248"/>
                <a:gd name="T17" fmla="*/ 49 h 394"/>
                <a:gd name="T18" fmla="*/ 248 w 248"/>
                <a:gd name="T19" fmla="*/ 0 h 394"/>
                <a:gd name="T20" fmla="*/ 0 w 248"/>
                <a:gd name="T21" fmla="*/ 0 h 394"/>
                <a:gd name="T22" fmla="*/ 0 w 248"/>
                <a:gd name="T23" fmla="*/ 394 h 394"/>
                <a:gd name="T24" fmla="*/ 248 w 248"/>
                <a:gd name="T25" fmla="*/ 394 h 394"/>
                <a:gd name="T26" fmla="*/ 214 w 248"/>
                <a:gd name="T27" fmla="*/ 339 h 394"/>
                <a:gd name="T28" fmla="*/ 209 w 248"/>
                <a:gd name="T29" fmla="*/ 33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394">
                  <a:moveTo>
                    <a:pt x="209" y="339"/>
                  </a:moveTo>
                  <a:cubicBezTo>
                    <a:pt x="51" y="339"/>
                    <a:pt x="51" y="339"/>
                    <a:pt x="51" y="339"/>
                  </a:cubicBezTo>
                  <a:cubicBezTo>
                    <a:pt x="51" y="218"/>
                    <a:pt x="51" y="218"/>
                    <a:pt x="51" y="218"/>
                  </a:cubicBezTo>
                  <a:cubicBezTo>
                    <a:pt x="175" y="218"/>
                    <a:pt x="175" y="218"/>
                    <a:pt x="175" y="218"/>
                  </a:cubicBezTo>
                  <a:cubicBezTo>
                    <a:pt x="175" y="218"/>
                    <a:pt x="172" y="204"/>
                    <a:pt x="172" y="194"/>
                  </a:cubicBezTo>
                  <a:cubicBezTo>
                    <a:pt x="172" y="185"/>
                    <a:pt x="175" y="170"/>
                    <a:pt x="175" y="170"/>
                  </a:cubicBezTo>
                  <a:cubicBezTo>
                    <a:pt x="51" y="170"/>
                    <a:pt x="51" y="170"/>
                    <a:pt x="51" y="170"/>
                  </a:cubicBezTo>
                  <a:cubicBezTo>
                    <a:pt x="51" y="49"/>
                    <a:pt x="51" y="49"/>
                    <a:pt x="51" y="49"/>
                  </a:cubicBezTo>
                  <a:cubicBezTo>
                    <a:pt x="209" y="49"/>
                    <a:pt x="209" y="49"/>
                    <a:pt x="209" y="49"/>
                  </a:cubicBezTo>
                  <a:cubicBezTo>
                    <a:pt x="248" y="0"/>
                    <a:pt x="248" y="0"/>
                    <a:pt x="248" y="0"/>
                  </a:cubicBezTo>
                  <a:cubicBezTo>
                    <a:pt x="0" y="0"/>
                    <a:pt x="0" y="0"/>
                    <a:pt x="0" y="0"/>
                  </a:cubicBezTo>
                  <a:cubicBezTo>
                    <a:pt x="0" y="394"/>
                    <a:pt x="0" y="394"/>
                    <a:pt x="0" y="394"/>
                  </a:cubicBezTo>
                  <a:cubicBezTo>
                    <a:pt x="248" y="394"/>
                    <a:pt x="248" y="394"/>
                    <a:pt x="248" y="394"/>
                  </a:cubicBezTo>
                  <a:cubicBezTo>
                    <a:pt x="214" y="339"/>
                    <a:pt x="214" y="339"/>
                    <a:pt x="214" y="339"/>
                  </a:cubicBezTo>
                  <a:lnTo>
                    <a:pt x="209" y="3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6"/>
            <p:cNvSpPr>
              <a:spLocks/>
            </p:cNvSpPr>
            <p:nvPr userDrawn="1"/>
          </p:nvSpPr>
          <p:spPr bwMode="auto">
            <a:xfrm>
              <a:off x="1625600" y="334963"/>
              <a:ext cx="44450" cy="215900"/>
            </a:xfrm>
            <a:custGeom>
              <a:avLst/>
              <a:gdLst>
                <a:gd name="T0" fmla="*/ 0 w 28"/>
                <a:gd name="T1" fmla="*/ 29 h 136"/>
                <a:gd name="T2" fmla="*/ 0 w 28"/>
                <a:gd name="T3" fmla="*/ 136 h 136"/>
                <a:gd name="T4" fmla="*/ 28 w 28"/>
                <a:gd name="T5" fmla="*/ 136 h 136"/>
                <a:gd name="T6" fmla="*/ 28 w 28"/>
                <a:gd name="T7" fmla="*/ 0 h 136"/>
                <a:gd name="T8" fmla="*/ 0 w 28"/>
                <a:gd name="T9" fmla="*/ 29 h 136"/>
              </a:gdLst>
              <a:ahLst/>
              <a:cxnLst>
                <a:cxn ang="0">
                  <a:pos x="T0" y="T1"/>
                </a:cxn>
                <a:cxn ang="0">
                  <a:pos x="T2" y="T3"/>
                </a:cxn>
                <a:cxn ang="0">
                  <a:pos x="T4" y="T5"/>
                </a:cxn>
                <a:cxn ang="0">
                  <a:pos x="T6" y="T7"/>
                </a:cxn>
                <a:cxn ang="0">
                  <a:pos x="T8" y="T9"/>
                </a:cxn>
              </a:cxnLst>
              <a:rect l="0" t="0" r="r" b="b"/>
              <a:pathLst>
                <a:path w="28" h="136">
                  <a:moveTo>
                    <a:pt x="0" y="29"/>
                  </a:moveTo>
                  <a:lnTo>
                    <a:pt x="0" y="136"/>
                  </a:lnTo>
                  <a:lnTo>
                    <a:pt x="28" y="136"/>
                  </a:lnTo>
                  <a:lnTo>
                    <a:pt x="28" y="0"/>
                  </a:lnTo>
                  <a:lnTo>
                    <a:pt x="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7"/>
            <p:cNvSpPr>
              <a:spLocks/>
            </p:cNvSpPr>
            <p:nvPr userDrawn="1"/>
          </p:nvSpPr>
          <p:spPr bwMode="auto">
            <a:xfrm>
              <a:off x="1625600" y="250825"/>
              <a:ext cx="80963" cy="80962"/>
            </a:xfrm>
            <a:custGeom>
              <a:avLst/>
              <a:gdLst>
                <a:gd name="T0" fmla="*/ 0 w 51"/>
                <a:gd name="T1" fmla="*/ 0 h 51"/>
                <a:gd name="T2" fmla="*/ 0 w 51"/>
                <a:gd name="T3" fmla="*/ 51 h 51"/>
                <a:gd name="T4" fmla="*/ 51 w 51"/>
                <a:gd name="T5" fmla="*/ 0 h 51"/>
                <a:gd name="T6" fmla="*/ 0 w 51"/>
                <a:gd name="T7" fmla="*/ 0 h 51"/>
              </a:gdLst>
              <a:ahLst/>
              <a:cxnLst>
                <a:cxn ang="0">
                  <a:pos x="T0" y="T1"/>
                </a:cxn>
                <a:cxn ang="0">
                  <a:pos x="T2" y="T3"/>
                </a:cxn>
                <a:cxn ang="0">
                  <a:pos x="T4" y="T5"/>
                </a:cxn>
                <a:cxn ang="0">
                  <a:pos x="T6" y="T7"/>
                </a:cxn>
              </a:cxnLst>
              <a:rect l="0" t="0" r="r" b="b"/>
              <a:pathLst>
                <a:path w="51" h="51">
                  <a:moveTo>
                    <a:pt x="0" y="0"/>
                  </a:moveTo>
                  <a:lnTo>
                    <a:pt x="0" y="51"/>
                  </a:lnTo>
                  <a:lnTo>
                    <a:pt x="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8"/>
            <p:cNvSpPr>
              <a:spLocks/>
            </p:cNvSpPr>
            <p:nvPr userDrawn="1"/>
          </p:nvSpPr>
          <p:spPr bwMode="auto">
            <a:xfrm>
              <a:off x="998538" y="244476"/>
              <a:ext cx="295275" cy="307974"/>
            </a:xfrm>
            <a:custGeom>
              <a:avLst/>
              <a:gdLst>
                <a:gd name="T0" fmla="*/ 239 w 391"/>
                <a:gd name="T1" fmla="*/ 227 h 407"/>
                <a:gd name="T2" fmla="*/ 335 w 391"/>
                <a:gd name="T3" fmla="*/ 227 h 407"/>
                <a:gd name="T4" fmla="*/ 335 w 391"/>
                <a:gd name="T5" fmla="*/ 336 h 407"/>
                <a:gd name="T6" fmla="*/ 135 w 391"/>
                <a:gd name="T7" fmla="*/ 291 h 407"/>
                <a:gd name="T8" fmla="*/ 194 w 391"/>
                <a:gd name="T9" fmla="*/ 70 h 407"/>
                <a:gd name="T10" fmla="*/ 340 w 391"/>
                <a:gd name="T11" fmla="*/ 58 h 407"/>
                <a:gd name="T12" fmla="*/ 391 w 391"/>
                <a:gd name="T13" fmla="*/ 9 h 407"/>
                <a:gd name="T14" fmla="*/ 171 w 391"/>
                <a:gd name="T15" fmla="*/ 21 h 407"/>
                <a:gd name="T16" fmla="*/ 198 w 391"/>
                <a:gd name="T17" fmla="*/ 399 h 407"/>
                <a:gd name="T18" fmla="*/ 250 w 391"/>
                <a:gd name="T19" fmla="*/ 405 h 407"/>
                <a:gd name="T20" fmla="*/ 391 w 391"/>
                <a:gd name="T21" fmla="*/ 373 h 407"/>
                <a:gd name="T22" fmla="*/ 391 w 391"/>
                <a:gd name="T23" fmla="*/ 179 h 407"/>
                <a:gd name="T24" fmla="*/ 239 w 391"/>
                <a:gd name="T25" fmla="*/ 17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07">
                  <a:moveTo>
                    <a:pt x="239" y="227"/>
                  </a:moveTo>
                  <a:cubicBezTo>
                    <a:pt x="335" y="227"/>
                    <a:pt x="335" y="227"/>
                    <a:pt x="335" y="227"/>
                  </a:cubicBezTo>
                  <a:cubicBezTo>
                    <a:pt x="335" y="336"/>
                    <a:pt x="335" y="336"/>
                    <a:pt x="335" y="336"/>
                  </a:cubicBezTo>
                  <a:cubicBezTo>
                    <a:pt x="258" y="368"/>
                    <a:pt x="178" y="352"/>
                    <a:pt x="135" y="291"/>
                  </a:cubicBezTo>
                  <a:cubicBezTo>
                    <a:pt x="87" y="222"/>
                    <a:pt x="105" y="102"/>
                    <a:pt x="194" y="70"/>
                  </a:cubicBezTo>
                  <a:cubicBezTo>
                    <a:pt x="238" y="54"/>
                    <a:pt x="294" y="57"/>
                    <a:pt x="340" y="58"/>
                  </a:cubicBezTo>
                  <a:cubicBezTo>
                    <a:pt x="391" y="9"/>
                    <a:pt x="391" y="9"/>
                    <a:pt x="391" y="9"/>
                  </a:cubicBezTo>
                  <a:cubicBezTo>
                    <a:pt x="312" y="9"/>
                    <a:pt x="229" y="0"/>
                    <a:pt x="171" y="21"/>
                  </a:cubicBezTo>
                  <a:cubicBezTo>
                    <a:pt x="0" y="85"/>
                    <a:pt x="13" y="344"/>
                    <a:pt x="198" y="399"/>
                  </a:cubicBezTo>
                  <a:cubicBezTo>
                    <a:pt x="207" y="402"/>
                    <a:pt x="229" y="405"/>
                    <a:pt x="250" y="405"/>
                  </a:cubicBezTo>
                  <a:cubicBezTo>
                    <a:pt x="306" y="407"/>
                    <a:pt x="350" y="389"/>
                    <a:pt x="391" y="373"/>
                  </a:cubicBezTo>
                  <a:cubicBezTo>
                    <a:pt x="391" y="179"/>
                    <a:pt x="391" y="179"/>
                    <a:pt x="391" y="179"/>
                  </a:cubicBezTo>
                  <a:cubicBezTo>
                    <a:pt x="239" y="179"/>
                    <a:pt x="239" y="179"/>
                    <a:pt x="239" y="17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9"/>
            <p:cNvSpPr>
              <a:spLocks/>
            </p:cNvSpPr>
            <p:nvPr userDrawn="1"/>
          </p:nvSpPr>
          <p:spPr bwMode="auto">
            <a:xfrm>
              <a:off x="1284288" y="242888"/>
              <a:ext cx="295275" cy="309562"/>
            </a:xfrm>
            <a:custGeom>
              <a:avLst/>
              <a:gdLst>
                <a:gd name="T0" fmla="*/ 239 w 392"/>
                <a:gd name="T1" fmla="*/ 228 h 407"/>
                <a:gd name="T2" fmla="*/ 335 w 392"/>
                <a:gd name="T3" fmla="*/ 228 h 407"/>
                <a:gd name="T4" fmla="*/ 335 w 392"/>
                <a:gd name="T5" fmla="*/ 337 h 407"/>
                <a:gd name="T6" fmla="*/ 135 w 392"/>
                <a:gd name="T7" fmla="*/ 291 h 407"/>
                <a:gd name="T8" fmla="*/ 194 w 392"/>
                <a:gd name="T9" fmla="*/ 70 h 407"/>
                <a:gd name="T10" fmla="*/ 341 w 392"/>
                <a:gd name="T11" fmla="*/ 58 h 407"/>
                <a:gd name="T12" fmla="*/ 392 w 392"/>
                <a:gd name="T13" fmla="*/ 10 h 407"/>
                <a:gd name="T14" fmla="*/ 172 w 392"/>
                <a:gd name="T15" fmla="*/ 22 h 407"/>
                <a:gd name="T16" fmla="*/ 198 w 392"/>
                <a:gd name="T17" fmla="*/ 399 h 407"/>
                <a:gd name="T18" fmla="*/ 250 w 392"/>
                <a:gd name="T19" fmla="*/ 406 h 407"/>
                <a:gd name="T20" fmla="*/ 392 w 392"/>
                <a:gd name="T21" fmla="*/ 373 h 407"/>
                <a:gd name="T22" fmla="*/ 392 w 392"/>
                <a:gd name="T23" fmla="*/ 179 h 407"/>
                <a:gd name="T24" fmla="*/ 239 w 392"/>
                <a:gd name="T25" fmla="*/ 18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407">
                  <a:moveTo>
                    <a:pt x="239" y="228"/>
                  </a:moveTo>
                  <a:cubicBezTo>
                    <a:pt x="335" y="228"/>
                    <a:pt x="335" y="228"/>
                    <a:pt x="335" y="228"/>
                  </a:cubicBezTo>
                  <a:cubicBezTo>
                    <a:pt x="335" y="337"/>
                    <a:pt x="335" y="337"/>
                    <a:pt x="335" y="337"/>
                  </a:cubicBezTo>
                  <a:cubicBezTo>
                    <a:pt x="258" y="368"/>
                    <a:pt x="178" y="352"/>
                    <a:pt x="135" y="291"/>
                  </a:cubicBezTo>
                  <a:cubicBezTo>
                    <a:pt x="87" y="223"/>
                    <a:pt x="105" y="102"/>
                    <a:pt x="194" y="70"/>
                  </a:cubicBezTo>
                  <a:cubicBezTo>
                    <a:pt x="238" y="54"/>
                    <a:pt x="294" y="58"/>
                    <a:pt x="341" y="58"/>
                  </a:cubicBezTo>
                  <a:cubicBezTo>
                    <a:pt x="392" y="10"/>
                    <a:pt x="392" y="10"/>
                    <a:pt x="392" y="10"/>
                  </a:cubicBezTo>
                  <a:cubicBezTo>
                    <a:pt x="312" y="10"/>
                    <a:pt x="230" y="0"/>
                    <a:pt x="172" y="22"/>
                  </a:cubicBezTo>
                  <a:cubicBezTo>
                    <a:pt x="0" y="85"/>
                    <a:pt x="14" y="345"/>
                    <a:pt x="198" y="399"/>
                  </a:cubicBezTo>
                  <a:cubicBezTo>
                    <a:pt x="208" y="402"/>
                    <a:pt x="230" y="405"/>
                    <a:pt x="250" y="406"/>
                  </a:cubicBezTo>
                  <a:cubicBezTo>
                    <a:pt x="307" y="407"/>
                    <a:pt x="350" y="390"/>
                    <a:pt x="392" y="373"/>
                  </a:cubicBezTo>
                  <a:cubicBezTo>
                    <a:pt x="392" y="179"/>
                    <a:pt x="392" y="179"/>
                    <a:pt x="392" y="179"/>
                  </a:cubicBezTo>
                  <a:cubicBezTo>
                    <a:pt x="239" y="180"/>
                    <a:pt x="239" y="180"/>
                    <a:pt x="239" y="18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0"/>
            <p:cNvSpPr>
              <a:spLocks/>
            </p:cNvSpPr>
            <p:nvPr userDrawn="1"/>
          </p:nvSpPr>
          <p:spPr bwMode="auto">
            <a:xfrm>
              <a:off x="539750" y="250825"/>
              <a:ext cx="260350" cy="300037"/>
            </a:xfrm>
            <a:custGeom>
              <a:avLst/>
              <a:gdLst>
                <a:gd name="T0" fmla="*/ 141 w 164"/>
                <a:gd name="T1" fmla="*/ 0 h 189"/>
                <a:gd name="T2" fmla="*/ 82 w 164"/>
                <a:gd name="T3" fmla="*/ 76 h 189"/>
                <a:gd name="T4" fmla="*/ 23 w 164"/>
                <a:gd name="T5" fmla="*/ 0 h 189"/>
                <a:gd name="T6" fmla="*/ 0 w 164"/>
                <a:gd name="T7" fmla="*/ 0 h 189"/>
                <a:gd name="T8" fmla="*/ 0 w 164"/>
                <a:gd name="T9" fmla="*/ 189 h 189"/>
                <a:gd name="T10" fmla="*/ 26 w 164"/>
                <a:gd name="T11" fmla="*/ 189 h 189"/>
                <a:gd name="T12" fmla="*/ 26 w 164"/>
                <a:gd name="T13" fmla="*/ 41 h 189"/>
                <a:gd name="T14" fmla="*/ 82 w 164"/>
                <a:gd name="T15" fmla="*/ 117 h 189"/>
                <a:gd name="T16" fmla="*/ 139 w 164"/>
                <a:gd name="T17" fmla="*/ 41 h 189"/>
                <a:gd name="T18" fmla="*/ 139 w 164"/>
                <a:gd name="T19" fmla="*/ 189 h 189"/>
                <a:gd name="T20" fmla="*/ 164 w 164"/>
                <a:gd name="T21" fmla="*/ 189 h 189"/>
                <a:gd name="T22" fmla="*/ 164 w 164"/>
                <a:gd name="T23" fmla="*/ 0 h 189"/>
                <a:gd name="T24" fmla="*/ 141 w 164"/>
                <a:gd name="T2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4" h="189">
                  <a:moveTo>
                    <a:pt x="141" y="0"/>
                  </a:moveTo>
                  <a:lnTo>
                    <a:pt x="82" y="76"/>
                  </a:lnTo>
                  <a:lnTo>
                    <a:pt x="23" y="0"/>
                  </a:lnTo>
                  <a:lnTo>
                    <a:pt x="0" y="0"/>
                  </a:lnTo>
                  <a:lnTo>
                    <a:pt x="0" y="189"/>
                  </a:lnTo>
                  <a:lnTo>
                    <a:pt x="26" y="189"/>
                  </a:lnTo>
                  <a:lnTo>
                    <a:pt x="26" y="41"/>
                  </a:lnTo>
                  <a:lnTo>
                    <a:pt x="82" y="117"/>
                  </a:lnTo>
                  <a:lnTo>
                    <a:pt x="139" y="41"/>
                  </a:lnTo>
                  <a:lnTo>
                    <a:pt x="139" y="189"/>
                  </a:lnTo>
                  <a:lnTo>
                    <a:pt x="164" y="189"/>
                  </a:lnTo>
                  <a:lnTo>
                    <a:pt x="164" y="0"/>
                  </a:lnTo>
                  <a:lnTo>
                    <a:pt x="14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1"/>
            <p:cNvSpPr>
              <a:spLocks/>
            </p:cNvSpPr>
            <p:nvPr userDrawn="1"/>
          </p:nvSpPr>
          <p:spPr bwMode="auto">
            <a:xfrm>
              <a:off x="1709738" y="250825"/>
              <a:ext cx="463550" cy="300037"/>
            </a:xfrm>
            <a:custGeom>
              <a:avLst/>
              <a:gdLst>
                <a:gd name="T0" fmla="*/ 24 w 292"/>
                <a:gd name="T1" fmla="*/ 0 h 189"/>
                <a:gd name="T2" fmla="*/ 0 w 292"/>
                <a:gd name="T3" fmla="*/ 23 h 189"/>
                <a:gd name="T4" fmla="*/ 67 w 292"/>
                <a:gd name="T5" fmla="*/ 23 h 189"/>
                <a:gd name="T6" fmla="*/ 67 w 292"/>
                <a:gd name="T7" fmla="*/ 189 h 189"/>
                <a:gd name="T8" fmla="*/ 93 w 292"/>
                <a:gd name="T9" fmla="*/ 189 h 189"/>
                <a:gd name="T10" fmla="*/ 93 w 292"/>
                <a:gd name="T11" fmla="*/ 23 h 189"/>
                <a:gd name="T12" fmla="*/ 198 w 292"/>
                <a:gd name="T13" fmla="*/ 23 h 189"/>
                <a:gd name="T14" fmla="*/ 198 w 292"/>
                <a:gd name="T15" fmla="*/ 189 h 189"/>
                <a:gd name="T16" fmla="*/ 227 w 292"/>
                <a:gd name="T17" fmla="*/ 189 h 189"/>
                <a:gd name="T18" fmla="*/ 227 w 292"/>
                <a:gd name="T19" fmla="*/ 23 h 189"/>
                <a:gd name="T20" fmla="*/ 292 w 292"/>
                <a:gd name="T21" fmla="*/ 23 h 189"/>
                <a:gd name="T22" fmla="*/ 292 w 292"/>
                <a:gd name="T23" fmla="*/ 0 h 189"/>
                <a:gd name="T24" fmla="*/ 24 w 292"/>
                <a:gd name="T2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2" h="189">
                  <a:moveTo>
                    <a:pt x="24" y="0"/>
                  </a:moveTo>
                  <a:lnTo>
                    <a:pt x="0" y="23"/>
                  </a:lnTo>
                  <a:lnTo>
                    <a:pt x="67" y="23"/>
                  </a:lnTo>
                  <a:lnTo>
                    <a:pt x="67" y="189"/>
                  </a:lnTo>
                  <a:lnTo>
                    <a:pt x="93" y="189"/>
                  </a:lnTo>
                  <a:lnTo>
                    <a:pt x="93" y="23"/>
                  </a:lnTo>
                  <a:lnTo>
                    <a:pt x="198" y="23"/>
                  </a:lnTo>
                  <a:lnTo>
                    <a:pt x="198" y="189"/>
                  </a:lnTo>
                  <a:lnTo>
                    <a:pt x="227" y="189"/>
                  </a:lnTo>
                  <a:lnTo>
                    <a:pt x="227" y="23"/>
                  </a:lnTo>
                  <a:lnTo>
                    <a:pt x="292" y="23"/>
                  </a:lnTo>
                  <a:lnTo>
                    <a:pt x="292" y="0"/>
                  </a:lnTo>
                  <a:lnTo>
                    <a:pt x="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133830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Image3 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538162" y="1671891"/>
            <a:ext cx="11160000" cy="3166809"/>
          </a:xfrm>
        </p:spPr>
        <p:txBody>
          <a:bodyPr anchor="ctr">
            <a:noAutofit/>
          </a:bodyPr>
          <a:lstStyle>
            <a:lvl1pPr algn="l">
              <a:lnSpc>
                <a:spcPct val="80000"/>
              </a:lnSpc>
              <a:defRPr sz="7600" cap="all" baseline="0"/>
            </a:lvl1pPr>
          </a:lstStyle>
          <a:p>
            <a:r>
              <a:rPr lang="en-US" dirty="0"/>
              <a:t>Click to edit</a:t>
            </a:r>
            <a:br>
              <a:rPr lang="en-US" dirty="0"/>
            </a:br>
            <a:r>
              <a:rPr lang="en-US" dirty="0"/>
              <a:t>Master</a:t>
            </a:r>
            <a:br>
              <a:rPr lang="en-US" dirty="0"/>
            </a:br>
            <a:r>
              <a:rPr lang="en-US" dirty="0"/>
              <a:t>title style</a:t>
            </a:r>
            <a:endParaRPr lang="en-GB" dirty="0"/>
          </a:p>
        </p:txBody>
      </p:sp>
      <p:sp>
        <p:nvSpPr>
          <p:cNvPr id="8" name="Text Placeholder 7"/>
          <p:cNvSpPr>
            <a:spLocks noGrp="1"/>
          </p:cNvSpPr>
          <p:nvPr>
            <p:ph type="body" sz="quarter" idx="13"/>
          </p:nvPr>
        </p:nvSpPr>
        <p:spPr>
          <a:xfrm>
            <a:off x="538163" y="4838700"/>
            <a:ext cx="11160000" cy="1493838"/>
          </a:xfrm>
        </p:spPr>
        <p:txBody>
          <a:bodyPr anchor="b"/>
          <a:lstStyle>
            <a:lvl1pPr>
              <a:spcBef>
                <a:spcPts val="0"/>
              </a:spcBef>
              <a:defRPr sz="2000"/>
            </a:lvl1pPr>
            <a:lvl2pPr>
              <a:spcBef>
                <a:spcPts val="0"/>
              </a:spcBef>
              <a:defRPr sz="1200">
                <a:solidFill>
                  <a:schemeClr val="tx1"/>
                </a:solidFill>
              </a:defRPr>
            </a:lvl2pPr>
            <a:lvl3pPr marL="0" indent="0">
              <a:spcBef>
                <a:spcPts val="0"/>
              </a:spcBef>
              <a:buNone/>
              <a:defRPr sz="1600" b="1">
                <a:solidFill>
                  <a:schemeClr val="accent6"/>
                </a:solidFill>
              </a:defRPr>
            </a:lvl3pPr>
          </a:lstStyle>
          <a:p>
            <a:pPr lvl="0"/>
            <a:r>
              <a:rPr lang="en-US"/>
              <a:t>Click to edit Master text styles</a:t>
            </a:r>
          </a:p>
          <a:p>
            <a:pPr lvl="1"/>
            <a:r>
              <a:rPr lang="en-US"/>
              <a:t>Second level</a:t>
            </a:r>
          </a:p>
          <a:p>
            <a:pPr lvl="2"/>
            <a:r>
              <a:rPr lang="en-US"/>
              <a:t>Third level</a:t>
            </a:r>
          </a:p>
        </p:txBody>
      </p:sp>
      <p:sp>
        <p:nvSpPr>
          <p:cNvPr id="9" name="TextBox 8">
            <a:extLst>
              <a:ext uri="{FF2B5EF4-FFF2-40B4-BE49-F238E27FC236}">
                <a16:creationId xmlns:a16="http://schemas.microsoft.com/office/drawing/2014/main" id="{8A499982-D242-42C8-999A-B95F2BE4F3CF}"/>
              </a:ext>
            </a:extLst>
          </p:cNvPr>
          <p:cNvSpPr txBox="1"/>
          <p:nvPr userDrawn="1"/>
        </p:nvSpPr>
        <p:spPr>
          <a:xfrm>
            <a:off x="9928433" y="172464"/>
            <a:ext cx="1784142" cy="307777"/>
          </a:xfrm>
          <a:prstGeom prst="rect">
            <a:avLst/>
          </a:prstGeom>
          <a:noFill/>
        </p:spPr>
        <p:txBody>
          <a:bodyPr wrap="none" lIns="0" tIns="0" rIns="0" bIns="0" rtlCol="0">
            <a:spAutoFit/>
          </a:bodyPr>
          <a:lstStyle/>
          <a:p>
            <a:pPr algn="ctr"/>
            <a:r>
              <a:rPr lang="en-GB" sz="1100" b="1" dirty="0">
                <a:solidFill>
                  <a:schemeClr val="tx2"/>
                </a:solidFill>
              </a:rPr>
              <a:t>Enabling the Extraordinary</a:t>
            </a:r>
          </a:p>
          <a:p>
            <a:pPr algn="ctr"/>
            <a:r>
              <a:rPr lang="en-GB" sz="900" dirty="0">
                <a:solidFill>
                  <a:schemeClr val="tx2"/>
                </a:solidFill>
              </a:rPr>
              <a:t>To</a:t>
            </a:r>
            <a:r>
              <a:rPr lang="en-GB" sz="900" baseline="0" dirty="0">
                <a:solidFill>
                  <a:schemeClr val="tx2"/>
                </a:solidFill>
              </a:rPr>
              <a:t> Fly   To Power  To Live</a:t>
            </a:r>
            <a:endParaRPr lang="en-GB" sz="900" dirty="0">
              <a:solidFill>
                <a:schemeClr val="tx2"/>
              </a:solidFill>
            </a:endParaRPr>
          </a:p>
        </p:txBody>
      </p:sp>
      <p:grpSp>
        <p:nvGrpSpPr>
          <p:cNvPr id="7" name="Group 6"/>
          <p:cNvGrpSpPr/>
          <p:nvPr userDrawn="1"/>
        </p:nvGrpSpPr>
        <p:grpSpPr>
          <a:xfrm>
            <a:off x="539750" y="242888"/>
            <a:ext cx="1633538" cy="309562"/>
            <a:chOff x="539750" y="242888"/>
            <a:chExt cx="1633538" cy="309562"/>
          </a:xfrm>
          <a:solidFill>
            <a:schemeClr val="tx2"/>
          </a:solidFill>
        </p:grpSpPr>
        <p:sp>
          <p:nvSpPr>
            <p:cNvPr id="10" name="Freeform 5"/>
            <p:cNvSpPr>
              <a:spLocks/>
            </p:cNvSpPr>
            <p:nvPr userDrawn="1"/>
          </p:nvSpPr>
          <p:spPr bwMode="auto">
            <a:xfrm>
              <a:off x="860425" y="250825"/>
              <a:ext cx="187325" cy="300037"/>
            </a:xfrm>
            <a:custGeom>
              <a:avLst/>
              <a:gdLst>
                <a:gd name="T0" fmla="*/ 209 w 248"/>
                <a:gd name="T1" fmla="*/ 339 h 394"/>
                <a:gd name="T2" fmla="*/ 51 w 248"/>
                <a:gd name="T3" fmla="*/ 339 h 394"/>
                <a:gd name="T4" fmla="*/ 51 w 248"/>
                <a:gd name="T5" fmla="*/ 218 h 394"/>
                <a:gd name="T6" fmla="*/ 175 w 248"/>
                <a:gd name="T7" fmla="*/ 218 h 394"/>
                <a:gd name="T8" fmla="*/ 172 w 248"/>
                <a:gd name="T9" fmla="*/ 194 h 394"/>
                <a:gd name="T10" fmla="*/ 175 w 248"/>
                <a:gd name="T11" fmla="*/ 170 h 394"/>
                <a:gd name="T12" fmla="*/ 51 w 248"/>
                <a:gd name="T13" fmla="*/ 170 h 394"/>
                <a:gd name="T14" fmla="*/ 51 w 248"/>
                <a:gd name="T15" fmla="*/ 49 h 394"/>
                <a:gd name="T16" fmla="*/ 209 w 248"/>
                <a:gd name="T17" fmla="*/ 49 h 394"/>
                <a:gd name="T18" fmla="*/ 248 w 248"/>
                <a:gd name="T19" fmla="*/ 0 h 394"/>
                <a:gd name="T20" fmla="*/ 0 w 248"/>
                <a:gd name="T21" fmla="*/ 0 h 394"/>
                <a:gd name="T22" fmla="*/ 0 w 248"/>
                <a:gd name="T23" fmla="*/ 394 h 394"/>
                <a:gd name="T24" fmla="*/ 248 w 248"/>
                <a:gd name="T25" fmla="*/ 394 h 394"/>
                <a:gd name="T26" fmla="*/ 214 w 248"/>
                <a:gd name="T27" fmla="*/ 339 h 394"/>
                <a:gd name="T28" fmla="*/ 209 w 248"/>
                <a:gd name="T29" fmla="*/ 33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394">
                  <a:moveTo>
                    <a:pt x="209" y="339"/>
                  </a:moveTo>
                  <a:cubicBezTo>
                    <a:pt x="51" y="339"/>
                    <a:pt x="51" y="339"/>
                    <a:pt x="51" y="339"/>
                  </a:cubicBezTo>
                  <a:cubicBezTo>
                    <a:pt x="51" y="218"/>
                    <a:pt x="51" y="218"/>
                    <a:pt x="51" y="218"/>
                  </a:cubicBezTo>
                  <a:cubicBezTo>
                    <a:pt x="175" y="218"/>
                    <a:pt x="175" y="218"/>
                    <a:pt x="175" y="218"/>
                  </a:cubicBezTo>
                  <a:cubicBezTo>
                    <a:pt x="175" y="218"/>
                    <a:pt x="172" y="204"/>
                    <a:pt x="172" y="194"/>
                  </a:cubicBezTo>
                  <a:cubicBezTo>
                    <a:pt x="172" y="185"/>
                    <a:pt x="175" y="170"/>
                    <a:pt x="175" y="170"/>
                  </a:cubicBezTo>
                  <a:cubicBezTo>
                    <a:pt x="51" y="170"/>
                    <a:pt x="51" y="170"/>
                    <a:pt x="51" y="170"/>
                  </a:cubicBezTo>
                  <a:cubicBezTo>
                    <a:pt x="51" y="49"/>
                    <a:pt x="51" y="49"/>
                    <a:pt x="51" y="49"/>
                  </a:cubicBezTo>
                  <a:cubicBezTo>
                    <a:pt x="209" y="49"/>
                    <a:pt x="209" y="49"/>
                    <a:pt x="209" y="49"/>
                  </a:cubicBezTo>
                  <a:cubicBezTo>
                    <a:pt x="248" y="0"/>
                    <a:pt x="248" y="0"/>
                    <a:pt x="248" y="0"/>
                  </a:cubicBezTo>
                  <a:cubicBezTo>
                    <a:pt x="0" y="0"/>
                    <a:pt x="0" y="0"/>
                    <a:pt x="0" y="0"/>
                  </a:cubicBezTo>
                  <a:cubicBezTo>
                    <a:pt x="0" y="394"/>
                    <a:pt x="0" y="394"/>
                    <a:pt x="0" y="394"/>
                  </a:cubicBezTo>
                  <a:cubicBezTo>
                    <a:pt x="248" y="394"/>
                    <a:pt x="248" y="394"/>
                    <a:pt x="248" y="394"/>
                  </a:cubicBezTo>
                  <a:cubicBezTo>
                    <a:pt x="214" y="339"/>
                    <a:pt x="214" y="339"/>
                    <a:pt x="214" y="339"/>
                  </a:cubicBezTo>
                  <a:lnTo>
                    <a:pt x="209" y="3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6"/>
            <p:cNvSpPr>
              <a:spLocks/>
            </p:cNvSpPr>
            <p:nvPr userDrawn="1"/>
          </p:nvSpPr>
          <p:spPr bwMode="auto">
            <a:xfrm>
              <a:off x="1625600" y="334963"/>
              <a:ext cx="44450" cy="215900"/>
            </a:xfrm>
            <a:custGeom>
              <a:avLst/>
              <a:gdLst>
                <a:gd name="T0" fmla="*/ 0 w 28"/>
                <a:gd name="T1" fmla="*/ 29 h 136"/>
                <a:gd name="T2" fmla="*/ 0 w 28"/>
                <a:gd name="T3" fmla="*/ 136 h 136"/>
                <a:gd name="T4" fmla="*/ 28 w 28"/>
                <a:gd name="T5" fmla="*/ 136 h 136"/>
                <a:gd name="T6" fmla="*/ 28 w 28"/>
                <a:gd name="T7" fmla="*/ 0 h 136"/>
                <a:gd name="T8" fmla="*/ 0 w 28"/>
                <a:gd name="T9" fmla="*/ 29 h 136"/>
              </a:gdLst>
              <a:ahLst/>
              <a:cxnLst>
                <a:cxn ang="0">
                  <a:pos x="T0" y="T1"/>
                </a:cxn>
                <a:cxn ang="0">
                  <a:pos x="T2" y="T3"/>
                </a:cxn>
                <a:cxn ang="0">
                  <a:pos x="T4" y="T5"/>
                </a:cxn>
                <a:cxn ang="0">
                  <a:pos x="T6" y="T7"/>
                </a:cxn>
                <a:cxn ang="0">
                  <a:pos x="T8" y="T9"/>
                </a:cxn>
              </a:cxnLst>
              <a:rect l="0" t="0" r="r" b="b"/>
              <a:pathLst>
                <a:path w="28" h="136">
                  <a:moveTo>
                    <a:pt x="0" y="29"/>
                  </a:moveTo>
                  <a:lnTo>
                    <a:pt x="0" y="136"/>
                  </a:lnTo>
                  <a:lnTo>
                    <a:pt x="28" y="136"/>
                  </a:lnTo>
                  <a:lnTo>
                    <a:pt x="28" y="0"/>
                  </a:lnTo>
                  <a:lnTo>
                    <a:pt x="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7"/>
            <p:cNvSpPr>
              <a:spLocks/>
            </p:cNvSpPr>
            <p:nvPr userDrawn="1"/>
          </p:nvSpPr>
          <p:spPr bwMode="auto">
            <a:xfrm>
              <a:off x="1625600" y="250825"/>
              <a:ext cx="80963" cy="80962"/>
            </a:xfrm>
            <a:custGeom>
              <a:avLst/>
              <a:gdLst>
                <a:gd name="T0" fmla="*/ 0 w 51"/>
                <a:gd name="T1" fmla="*/ 0 h 51"/>
                <a:gd name="T2" fmla="*/ 0 w 51"/>
                <a:gd name="T3" fmla="*/ 51 h 51"/>
                <a:gd name="T4" fmla="*/ 51 w 51"/>
                <a:gd name="T5" fmla="*/ 0 h 51"/>
                <a:gd name="T6" fmla="*/ 0 w 51"/>
                <a:gd name="T7" fmla="*/ 0 h 51"/>
              </a:gdLst>
              <a:ahLst/>
              <a:cxnLst>
                <a:cxn ang="0">
                  <a:pos x="T0" y="T1"/>
                </a:cxn>
                <a:cxn ang="0">
                  <a:pos x="T2" y="T3"/>
                </a:cxn>
                <a:cxn ang="0">
                  <a:pos x="T4" y="T5"/>
                </a:cxn>
                <a:cxn ang="0">
                  <a:pos x="T6" y="T7"/>
                </a:cxn>
              </a:cxnLst>
              <a:rect l="0" t="0" r="r" b="b"/>
              <a:pathLst>
                <a:path w="51" h="51">
                  <a:moveTo>
                    <a:pt x="0" y="0"/>
                  </a:moveTo>
                  <a:lnTo>
                    <a:pt x="0" y="51"/>
                  </a:lnTo>
                  <a:lnTo>
                    <a:pt x="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8"/>
            <p:cNvSpPr>
              <a:spLocks/>
            </p:cNvSpPr>
            <p:nvPr userDrawn="1"/>
          </p:nvSpPr>
          <p:spPr bwMode="auto">
            <a:xfrm>
              <a:off x="998538" y="244476"/>
              <a:ext cx="295275" cy="307974"/>
            </a:xfrm>
            <a:custGeom>
              <a:avLst/>
              <a:gdLst>
                <a:gd name="T0" fmla="*/ 239 w 391"/>
                <a:gd name="T1" fmla="*/ 227 h 407"/>
                <a:gd name="T2" fmla="*/ 335 w 391"/>
                <a:gd name="T3" fmla="*/ 227 h 407"/>
                <a:gd name="T4" fmla="*/ 335 w 391"/>
                <a:gd name="T5" fmla="*/ 336 h 407"/>
                <a:gd name="T6" fmla="*/ 135 w 391"/>
                <a:gd name="T7" fmla="*/ 291 h 407"/>
                <a:gd name="T8" fmla="*/ 194 w 391"/>
                <a:gd name="T9" fmla="*/ 70 h 407"/>
                <a:gd name="T10" fmla="*/ 340 w 391"/>
                <a:gd name="T11" fmla="*/ 58 h 407"/>
                <a:gd name="T12" fmla="*/ 391 w 391"/>
                <a:gd name="T13" fmla="*/ 9 h 407"/>
                <a:gd name="T14" fmla="*/ 171 w 391"/>
                <a:gd name="T15" fmla="*/ 21 h 407"/>
                <a:gd name="T16" fmla="*/ 198 w 391"/>
                <a:gd name="T17" fmla="*/ 399 h 407"/>
                <a:gd name="T18" fmla="*/ 250 w 391"/>
                <a:gd name="T19" fmla="*/ 405 h 407"/>
                <a:gd name="T20" fmla="*/ 391 w 391"/>
                <a:gd name="T21" fmla="*/ 373 h 407"/>
                <a:gd name="T22" fmla="*/ 391 w 391"/>
                <a:gd name="T23" fmla="*/ 179 h 407"/>
                <a:gd name="T24" fmla="*/ 239 w 391"/>
                <a:gd name="T25" fmla="*/ 17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07">
                  <a:moveTo>
                    <a:pt x="239" y="227"/>
                  </a:moveTo>
                  <a:cubicBezTo>
                    <a:pt x="335" y="227"/>
                    <a:pt x="335" y="227"/>
                    <a:pt x="335" y="227"/>
                  </a:cubicBezTo>
                  <a:cubicBezTo>
                    <a:pt x="335" y="336"/>
                    <a:pt x="335" y="336"/>
                    <a:pt x="335" y="336"/>
                  </a:cubicBezTo>
                  <a:cubicBezTo>
                    <a:pt x="258" y="368"/>
                    <a:pt x="178" y="352"/>
                    <a:pt x="135" y="291"/>
                  </a:cubicBezTo>
                  <a:cubicBezTo>
                    <a:pt x="87" y="222"/>
                    <a:pt x="105" y="102"/>
                    <a:pt x="194" y="70"/>
                  </a:cubicBezTo>
                  <a:cubicBezTo>
                    <a:pt x="238" y="54"/>
                    <a:pt x="294" y="57"/>
                    <a:pt x="340" y="58"/>
                  </a:cubicBezTo>
                  <a:cubicBezTo>
                    <a:pt x="391" y="9"/>
                    <a:pt x="391" y="9"/>
                    <a:pt x="391" y="9"/>
                  </a:cubicBezTo>
                  <a:cubicBezTo>
                    <a:pt x="312" y="9"/>
                    <a:pt x="229" y="0"/>
                    <a:pt x="171" y="21"/>
                  </a:cubicBezTo>
                  <a:cubicBezTo>
                    <a:pt x="0" y="85"/>
                    <a:pt x="13" y="344"/>
                    <a:pt x="198" y="399"/>
                  </a:cubicBezTo>
                  <a:cubicBezTo>
                    <a:pt x="207" y="402"/>
                    <a:pt x="229" y="405"/>
                    <a:pt x="250" y="405"/>
                  </a:cubicBezTo>
                  <a:cubicBezTo>
                    <a:pt x="306" y="407"/>
                    <a:pt x="350" y="389"/>
                    <a:pt x="391" y="373"/>
                  </a:cubicBezTo>
                  <a:cubicBezTo>
                    <a:pt x="391" y="179"/>
                    <a:pt x="391" y="179"/>
                    <a:pt x="391" y="179"/>
                  </a:cubicBezTo>
                  <a:cubicBezTo>
                    <a:pt x="239" y="179"/>
                    <a:pt x="239" y="179"/>
                    <a:pt x="239" y="17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9"/>
            <p:cNvSpPr>
              <a:spLocks/>
            </p:cNvSpPr>
            <p:nvPr userDrawn="1"/>
          </p:nvSpPr>
          <p:spPr bwMode="auto">
            <a:xfrm>
              <a:off x="1284288" y="242888"/>
              <a:ext cx="295275" cy="309562"/>
            </a:xfrm>
            <a:custGeom>
              <a:avLst/>
              <a:gdLst>
                <a:gd name="T0" fmla="*/ 239 w 392"/>
                <a:gd name="T1" fmla="*/ 228 h 407"/>
                <a:gd name="T2" fmla="*/ 335 w 392"/>
                <a:gd name="T3" fmla="*/ 228 h 407"/>
                <a:gd name="T4" fmla="*/ 335 w 392"/>
                <a:gd name="T5" fmla="*/ 337 h 407"/>
                <a:gd name="T6" fmla="*/ 135 w 392"/>
                <a:gd name="T7" fmla="*/ 291 h 407"/>
                <a:gd name="T8" fmla="*/ 194 w 392"/>
                <a:gd name="T9" fmla="*/ 70 h 407"/>
                <a:gd name="T10" fmla="*/ 341 w 392"/>
                <a:gd name="T11" fmla="*/ 58 h 407"/>
                <a:gd name="T12" fmla="*/ 392 w 392"/>
                <a:gd name="T13" fmla="*/ 10 h 407"/>
                <a:gd name="T14" fmla="*/ 172 w 392"/>
                <a:gd name="T15" fmla="*/ 22 h 407"/>
                <a:gd name="T16" fmla="*/ 198 w 392"/>
                <a:gd name="T17" fmla="*/ 399 h 407"/>
                <a:gd name="T18" fmla="*/ 250 w 392"/>
                <a:gd name="T19" fmla="*/ 406 h 407"/>
                <a:gd name="T20" fmla="*/ 392 w 392"/>
                <a:gd name="T21" fmla="*/ 373 h 407"/>
                <a:gd name="T22" fmla="*/ 392 w 392"/>
                <a:gd name="T23" fmla="*/ 179 h 407"/>
                <a:gd name="T24" fmla="*/ 239 w 392"/>
                <a:gd name="T25" fmla="*/ 18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407">
                  <a:moveTo>
                    <a:pt x="239" y="228"/>
                  </a:moveTo>
                  <a:cubicBezTo>
                    <a:pt x="335" y="228"/>
                    <a:pt x="335" y="228"/>
                    <a:pt x="335" y="228"/>
                  </a:cubicBezTo>
                  <a:cubicBezTo>
                    <a:pt x="335" y="337"/>
                    <a:pt x="335" y="337"/>
                    <a:pt x="335" y="337"/>
                  </a:cubicBezTo>
                  <a:cubicBezTo>
                    <a:pt x="258" y="368"/>
                    <a:pt x="178" y="352"/>
                    <a:pt x="135" y="291"/>
                  </a:cubicBezTo>
                  <a:cubicBezTo>
                    <a:pt x="87" y="223"/>
                    <a:pt x="105" y="102"/>
                    <a:pt x="194" y="70"/>
                  </a:cubicBezTo>
                  <a:cubicBezTo>
                    <a:pt x="238" y="54"/>
                    <a:pt x="294" y="58"/>
                    <a:pt x="341" y="58"/>
                  </a:cubicBezTo>
                  <a:cubicBezTo>
                    <a:pt x="392" y="10"/>
                    <a:pt x="392" y="10"/>
                    <a:pt x="392" y="10"/>
                  </a:cubicBezTo>
                  <a:cubicBezTo>
                    <a:pt x="312" y="10"/>
                    <a:pt x="230" y="0"/>
                    <a:pt x="172" y="22"/>
                  </a:cubicBezTo>
                  <a:cubicBezTo>
                    <a:pt x="0" y="85"/>
                    <a:pt x="14" y="345"/>
                    <a:pt x="198" y="399"/>
                  </a:cubicBezTo>
                  <a:cubicBezTo>
                    <a:pt x="208" y="402"/>
                    <a:pt x="230" y="405"/>
                    <a:pt x="250" y="406"/>
                  </a:cubicBezTo>
                  <a:cubicBezTo>
                    <a:pt x="307" y="407"/>
                    <a:pt x="350" y="390"/>
                    <a:pt x="392" y="373"/>
                  </a:cubicBezTo>
                  <a:cubicBezTo>
                    <a:pt x="392" y="179"/>
                    <a:pt x="392" y="179"/>
                    <a:pt x="392" y="179"/>
                  </a:cubicBezTo>
                  <a:cubicBezTo>
                    <a:pt x="239" y="180"/>
                    <a:pt x="239" y="180"/>
                    <a:pt x="239" y="18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0"/>
            <p:cNvSpPr>
              <a:spLocks/>
            </p:cNvSpPr>
            <p:nvPr userDrawn="1"/>
          </p:nvSpPr>
          <p:spPr bwMode="auto">
            <a:xfrm>
              <a:off x="539750" y="250825"/>
              <a:ext cx="260350" cy="300037"/>
            </a:xfrm>
            <a:custGeom>
              <a:avLst/>
              <a:gdLst>
                <a:gd name="T0" fmla="*/ 141 w 164"/>
                <a:gd name="T1" fmla="*/ 0 h 189"/>
                <a:gd name="T2" fmla="*/ 82 w 164"/>
                <a:gd name="T3" fmla="*/ 76 h 189"/>
                <a:gd name="T4" fmla="*/ 23 w 164"/>
                <a:gd name="T5" fmla="*/ 0 h 189"/>
                <a:gd name="T6" fmla="*/ 0 w 164"/>
                <a:gd name="T7" fmla="*/ 0 h 189"/>
                <a:gd name="T8" fmla="*/ 0 w 164"/>
                <a:gd name="T9" fmla="*/ 189 h 189"/>
                <a:gd name="T10" fmla="*/ 26 w 164"/>
                <a:gd name="T11" fmla="*/ 189 h 189"/>
                <a:gd name="T12" fmla="*/ 26 w 164"/>
                <a:gd name="T13" fmla="*/ 41 h 189"/>
                <a:gd name="T14" fmla="*/ 82 w 164"/>
                <a:gd name="T15" fmla="*/ 117 h 189"/>
                <a:gd name="T16" fmla="*/ 139 w 164"/>
                <a:gd name="T17" fmla="*/ 41 h 189"/>
                <a:gd name="T18" fmla="*/ 139 w 164"/>
                <a:gd name="T19" fmla="*/ 189 h 189"/>
                <a:gd name="T20" fmla="*/ 164 w 164"/>
                <a:gd name="T21" fmla="*/ 189 h 189"/>
                <a:gd name="T22" fmla="*/ 164 w 164"/>
                <a:gd name="T23" fmla="*/ 0 h 189"/>
                <a:gd name="T24" fmla="*/ 141 w 164"/>
                <a:gd name="T2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4" h="189">
                  <a:moveTo>
                    <a:pt x="141" y="0"/>
                  </a:moveTo>
                  <a:lnTo>
                    <a:pt x="82" y="76"/>
                  </a:lnTo>
                  <a:lnTo>
                    <a:pt x="23" y="0"/>
                  </a:lnTo>
                  <a:lnTo>
                    <a:pt x="0" y="0"/>
                  </a:lnTo>
                  <a:lnTo>
                    <a:pt x="0" y="189"/>
                  </a:lnTo>
                  <a:lnTo>
                    <a:pt x="26" y="189"/>
                  </a:lnTo>
                  <a:lnTo>
                    <a:pt x="26" y="41"/>
                  </a:lnTo>
                  <a:lnTo>
                    <a:pt x="82" y="117"/>
                  </a:lnTo>
                  <a:lnTo>
                    <a:pt x="139" y="41"/>
                  </a:lnTo>
                  <a:lnTo>
                    <a:pt x="139" y="189"/>
                  </a:lnTo>
                  <a:lnTo>
                    <a:pt x="164" y="189"/>
                  </a:lnTo>
                  <a:lnTo>
                    <a:pt x="164" y="0"/>
                  </a:lnTo>
                  <a:lnTo>
                    <a:pt x="14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1"/>
            <p:cNvSpPr>
              <a:spLocks/>
            </p:cNvSpPr>
            <p:nvPr userDrawn="1"/>
          </p:nvSpPr>
          <p:spPr bwMode="auto">
            <a:xfrm>
              <a:off x="1709738" y="250825"/>
              <a:ext cx="463550" cy="300037"/>
            </a:xfrm>
            <a:custGeom>
              <a:avLst/>
              <a:gdLst>
                <a:gd name="T0" fmla="*/ 24 w 292"/>
                <a:gd name="T1" fmla="*/ 0 h 189"/>
                <a:gd name="T2" fmla="*/ 0 w 292"/>
                <a:gd name="T3" fmla="*/ 23 h 189"/>
                <a:gd name="T4" fmla="*/ 67 w 292"/>
                <a:gd name="T5" fmla="*/ 23 h 189"/>
                <a:gd name="T6" fmla="*/ 67 w 292"/>
                <a:gd name="T7" fmla="*/ 189 h 189"/>
                <a:gd name="T8" fmla="*/ 93 w 292"/>
                <a:gd name="T9" fmla="*/ 189 h 189"/>
                <a:gd name="T10" fmla="*/ 93 w 292"/>
                <a:gd name="T11" fmla="*/ 23 h 189"/>
                <a:gd name="T12" fmla="*/ 198 w 292"/>
                <a:gd name="T13" fmla="*/ 23 h 189"/>
                <a:gd name="T14" fmla="*/ 198 w 292"/>
                <a:gd name="T15" fmla="*/ 189 h 189"/>
                <a:gd name="T16" fmla="*/ 227 w 292"/>
                <a:gd name="T17" fmla="*/ 189 h 189"/>
                <a:gd name="T18" fmla="*/ 227 w 292"/>
                <a:gd name="T19" fmla="*/ 23 h 189"/>
                <a:gd name="T20" fmla="*/ 292 w 292"/>
                <a:gd name="T21" fmla="*/ 23 h 189"/>
                <a:gd name="T22" fmla="*/ 292 w 292"/>
                <a:gd name="T23" fmla="*/ 0 h 189"/>
                <a:gd name="T24" fmla="*/ 24 w 292"/>
                <a:gd name="T2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2" h="189">
                  <a:moveTo>
                    <a:pt x="24" y="0"/>
                  </a:moveTo>
                  <a:lnTo>
                    <a:pt x="0" y="23"/>
                  </a:lnTo>
                  <a:lnTo>
                    <a:pt x="67" y="23"/>
                  </a:lnTo>
                  <a:lnTo>
                    <a:pt x="67" y="189"/>
                  </a:lnTo>
                  <a:lnTo>
                    <a:pt x="93" y="189"/>
                  </a:lnTo>
                  <a:lnTo>
                    <a:pt x="93" y="23"/>
                  </a:lnTo>
                  <a:lnTo>
                    <a:pt x="198" y="23"/>
                  </a:lnTo>
                  <a:lnTo>
                    <a:pt x="198" y="189"/>
                  </a:lnTo>
                  <a:lnTo>
                    <a:pt x="227" y="189"/>
                  </a:lnTo>
                  <a:lnTo>
                    <a:pt x="227" y="23"/>
                  </a:lnTo>
                  <a:lnTo>
                    <a:pt x="292" y="23"/>
                  </a:lnTo>
                  <a:lnTo>
                    <a:pt x="292" y="0"/>
                  </a:lnTo>
                  <a:lnTo>
                    <a:pt x="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598321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Image4 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538162" y="1671891"/>
            <a:ext cx="11160000" cy="3166809"/>
          </a:xfrm>
        </p:spPr>
        <p:txBody>
          <a:bodyPr anchor="ctr">
            <a:noAutofit/>
          </a:bodyPr>
          <a:lstStyle>
            <a:lvl1pPr algn="l">
              <a:lnSpc>
                <a:spcPct val="80000"/>
              </a:lnSpc>
              <a:defRPr sz="7600" cap="all" baseline="0"/>
            </a:lvl1pPr>
          </a:lstStyle>
          <a:p>
            <a:r>
              <a:rPr lang="en-US" dirty="0"/>
              <a:t>Click to edit</a:t>
            </a:r>
            <a:br>
              <a:rPr lang="en-US" dirty="0"/>
            </a:br>
            <a:r>
              <a:rPr lang="en-US" dirty="0"/>
              <a:t>Master</a:t>
            </a:r>
            <a:br>
              <a:rPr lang="en-US" dirty="0"/>
            </a:br>
            <a:r>
              <a:rPr lang="en-US" dirty="0"/>
              <a:t>title style</a:t>
            </a:r>
            <a:endParaRPr lang="en-GB" dirty="0"/>
          </a:p>
        </p:txBody>
      </p:sp>
      <p:sp>
        <p:nvSpPr>
          <p:cNvPr id="8" name="Text Placeholder 7"/>
          <p:cNvSpPr>
            <a:spLocks noGrp="1"/>
          </p:cNvSpPr>
          <p:nvPr>
            <p:ph type="body" sz="quarter" idx="13"/>
          </p:nvPr>
        </p:nvSpPr>
        <p:spPr>
          <a:xfrm>
            <a:off x="538163" y="4838700"/>
            <a:ext cx="11160000" cy="1493838"/>
          </a:xfrm>
        </p:spPr>
        <p:txBody>
          <a:bodyPr anchor="b"/>
          <a:lstStyle>
            <a:lvl1pPr>
              <a:spcBef>
                <a:spcPts val="0"/>
              </a:spcBef>
              <a:defRPr sz="2000"/>
            </a:lvl1pPr>
            <a:lvl2pPr>
              <a:spcBef>
                <a:spcPts val="0"/>
              </a:spcBef>
              <a:defRPr sz="1200">
                <a:solidFill>
                  <a:schemeClr val="tx1"/>
                </a:solidFill>
              </a:defRPr>
            </a:lvl2pPr>
            <a:lvl3pPr marL="0" indent="0">
              <a:spcBef>
                <a:spcPts val="0"/>
              </a:spcBef>
              <a:buNone/>
              <a:defRPr sz="1600" b="1">
                <a:solidFill>
                  <a:schemeClr val="accent6"/>
                </a:solidFill>
              </a:defRPr>
            </a:lvl3pPr>
          </a:lstStyle>
          <a:p>
            <a:pPr lvl="0"/>
            <a:r>
              <a:rPr lang="en-US"/>
              <a:t>Click to edit Master text styles</a:t>
            </a:r>
          </a:p>
          <a:p>
            <a:pPr lvl="1"/>
            <a:r>
              <a:rPr lang="en-US"/>
              <a:t>Second level</a:t>
            </a:r>
          </a:p>
          <a:p>
            <a:pPr lvl="2"/>
            <a:r>
              <a:rPr lang="en-US"/>
              <a:t>Third level</a:t>
            </a:r>
          </a:p>
        </p:txBody>
      </p:sp>
      <p:sp>
        <p:nvSpPr>
          <p:cNvPr id="9" name="TextBox 8">
            <a:extLst>
              <a:ext uri="{FF2B5EF4-FFF2-40B4-BE49-F238E27FC236}">
                <a16:creationId xmlns:a16="http://schemas.microsoft.com/office/drawing/2014/main" id="{8A499982-D242-42C8-999A-B95F2BE4F3CF}"/>
              </a:ext>
            </a:extLst>
          </p:cNvPr>
          <p:cNvSpPr txBox="1"/>
          <p:nvPr userDrawn="1"/>
        </p:nvSpPr>
        <p:spPr>
          <a:xfrm>
            <a:off x="9928433" y="172464"/>
            <a:ext cx="1784142" cy="307777"/>
          </a:xfrm>
          <a:prstGeom prst="rect">
            <a:avLst/>
          </a:prstGeom>
          <a:noFill/>
        </p:spPr>
        <p:txBody>
          <a:bodyPr wrap="none" lIns="0" tIns="0" rIns="0" bIns="0" rtlCol="0">
            <a:spAutoFit/>
          </a:bodyPr>
          <a:lstStyle/>
          <a:p>
            <a:pPr algn="ctr"/>
            <a:r>
              <a:rPr lang="en-GB" sz="1100" b="1" dirty="0">
                <a:solidFill>
                  <a:schemeClr val="tx2"/>
                </a:solidFill>
              </a:rPr>
              <a:t>Enabling the Extraordinary</a:t>
            </a:r>
          </a:p>
          <a:p>
            <a:pPr algn="ctr"/>
            <a:r>
              <a:rPr lang="en-GB" sz="900" dirty="0">
                <a:solidFill>
                  <a:schemeClr val="tx2"/>
                </a:solidFill>
              </a:rPr>
              <a:t>To</a:t>
            </a:r>
            <a:r>
              <a:rPr lang="en-GB" sz="900" baseline="0" dirty="0">
                <a:solidFill>
                  <a:schemeClr val="tx2"/>
                </a:solidFill>
              </a:rPr>
              <a:t> Fly   To Power  To Live</a:t>
            </a:r>
            <a:endParaRPr lang="en-GB" sz="900" dirty="0">
              <a:solidFill>
                <a:schemeClr val="tx2"/>
              </a:solidFill>
            </a:endParaRPr>
          </a:p>
        </p:txBody>
      </p:sp>
      <p:grpSp>
        <p:nvGrpSpPr>
          <p:cNvPr id="7" name="Group 6"/>
          <p:cNvGrpSpPr/>
          <p:nvPr userDrawn="1"/>
        </p:nvGrpSpPr>
        <p:grpSpPr>
          <a:xfrm>
            <a:off x="539750" y="242888"/>
            <a:ext cx="1633538" cy="309562"/>
            <a:chOff x="539750" y="242888"/>
            <a:chExt cx="1633538" cy="309562"/>
          </a:xfrm>
          <a:solidFill>
            <a:schemeClr val="tx2"/>
          </a:solidFill>
        </p:grpSpPr>
        <p:sp>
          <p:nvSpPr>
            <p:cNvPr id="10" name="Freeform 5"/>
            <p:cNvSpPr>
              <a:spLocks/>
            </p:cNvSpPr>
            <p:nvPr userDrawn="1"/>
          </p:nvSpPr>
          <p:spPr bwMode="auto">
            <a:xfrm>
              <a:off x="860425" y="250825"/>
              <a:ext cx="187325" cy="300037"/>
            </a:xfrm>
            <a:custGeom>
              <a:avLst/>
              <a:gdLst>
                <a:gd name="T0" fmla="*/ 209 w 248"/>
                <a:gd name="T1" fmla="*/ 339 h 394"/>
                <a:gd name="T2" fmla="*/ 51 w 248"/>
                <a:gd name="T3" fmla="*/ 339 h 394"/>
                <a:gd name="T4" fmla="*/ 51 w 248"/>
                <a:gd name="T5" fmla="*/ 218 h 394"/>
                <a:gd name="T6" fmla="*/ 175 w 248"/>
                <a:gd name="T7" fmla="*/ 218 h 394"/>
                <a:gd name="T8" fmla="*/ 172 w 248"/>
                <a:gd name="T9" fmla="*/ 194 h 394"/>
                <a:gd name="T10" fmla="*/ 175 w 248"/>
                <a:gd name="T11" fmla="*/ 170 h 394"/>
                <a:gd name="T12" fmla="*/ 51 w 248"/>
                <a:gd name="T13" fmla="*/ 170 h 394"/>
                <a:gd name="T14" fmla="*/ 51 w 248"/>
                <a:gd name="T15" fmla="*/ 49 h 394"/>
                <a:gd name="T16" fmla="*/ 209 w 248"/>
                <a:gd name="T17" fmla="*/ 49 h 394"/>
                <a:gd name="T18" fmla="*/ 248 w 248"/>
                <a:gd name="T19" fmla="*/ 0 h 394"/>
                <a:gd name="T20" fmla="*/ 0 w 248"/>
                <a:gd name="T21" fmla="*/ 0 h 394"/>
                <a:gd name="T22" fmla="*/ 0 w 248"/>
                <a:gd name="T23" fmla="*/ 394 h 394"/>
                <a:gd name="T24" fmla="*/ 248 w 248"/>
                <a:gd name="T25" fmla="*/ 394 h 394"/>
                <a:gd name="T26" fmla="*/ 214 w 248"/>
                <a:gd name="T27" fmla="*/ 339 h 394"/>
                <a:gd name="T28" fmla="*/ 209 w 248"/>
                <a:gd name="T29" fmla="*/ 33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394">
                  <a:moveTo>
                    <a:pt x="209" y="339"/>
                  </a:moveTo>
                  <a:cubicBezTo>
                    <a:pt x="51" y="339"/>
                    <a:pt x="51" y="339"/>
                    <a:pt x="51" y="339"/>
                  </a:cubicBezTo>
                  <a:cubicBezTo>
                    <a:pt x="51" y="218"/>
                    <a:pt x="51" y="218"/>
                    <a:pt x="51" y="218"/>
                  </a:cubicBezTo>
                  <a:cubicBezTo>
                    <a:pt x="175" y="218"/>
                    <a:pt x="175" y="218"/>
                    <a:pt x="175" y="218"/>
                  </a:cubicBezTo>
                  <a:cubicBezTo>
                    <a:pt x="175" y="218"/>
                    <a:pt x="172" y="204"/>
                    <a:pt x="172" y="194"/>
                  </a:cubicBezTo>
                  <a:cubicBezTo>
                    <a:pt x="172" y="185"/>
                    <a:pt x="175" y="170"/>
                    <a:pt x="175" y="170"/>
                  </a:cubicBezTo>
                  <a:cubicBezTo>
                    <a:pt x="51" y="170"/>
                    <a:pt x="51" y="170"/>
                    <a:pt x="51" y="170"/>
                  </a:cubicBezTo>
                  <a:cubicBezTo>
                    <a:pt x="51" y="49"/>
                    <a:pt x="51" y="49"/>
                    <a:pt x="51" y="49"/>
                  </a:cubicBezTo>
                  <a:cubicBezTo>
                    <a:pt x="209" y="49"/>
                    <a:pt x="209" y="49"/>
                    <a:pt x="209" y="49"/>
                  </a:cubicBezTo>
                  <a:cubicBezTo>
                    <a:pt x="248" y="0"/>
                    <a:pt x="248" y="0"/>
                    <a:pt x="248" y="0"/>
                  </a:cubicBezTo>
                  <a:cubicBezTo>
                    <a:pt x="0" y="0"/>
                    <a:pt x="0" y="0"/>
                    <a:pt x="0" y="0"/>
                  </a:cubicBezTo>
                  <a:cubicBezTo>
                    <a:pt x="0" y="394"/>
                    <a:pt x="0" y="394"/>
                    <a:pt x="0" y="394"/>
                  </a:cubicBezTo>
                  <a:cubicBezTo>
                    <a:pt x="248" y="394"/>
                    <a:pt x="248" y="394"/>
                    <a:pt x="248" y="394"/>
                  </a:cubicBezTo>
                  <a:cubicBezTo>
                    <a:pt x="214" y="339"/>
                    <a:pt x="214" y="339"/>
                    <a:pt x="214" y="339"/>
                  </a:cubicBezTo>
                  <a:lnTo>
                    <a:pt x="209" y="3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6"/>
            <p:cNvSpPr>
              <a:spLocks/>
            </p:cNvSpPr>
            <p:nvPr userDrawn="1"/>
          </p:nvSpPr>
          <p:spPr bwMode="auto">
            <a:xfrm>
              <a:off x="1625600" y="334963"/>
              <a:ext cx="44450" cy="215900"/>
            </a:xfrm>
            <a:custGeom>
              <a:avLst/>
              <a:gdLst>
                <a:gd name="T0" fmla="*/ 0 w 28"/>
                <a:gd name="T1" fmla="*/ 29 h 136"/>
                <a:gd name="T2" fmla="*/ 0 w 28"/>
                <a:gd name="T3" fmla="*/ 136 h 136"/>
                <a:gd name="T4" fmla="*/ 28 w 28"/>
                <a:gd name="T5" fmla="*/ 136 h 136"/>
                <a:gd name="T6" fmla="*/ 28 w 28"/>
                <a:gd name="T7" fmla="*/ 0 h 136"/>
                <a:gd name="T8" fmla="*/ 0 w 28"/>
                <a:gd name="T9" fmla="*/ 29 h 136"/>
              </a:gdLst>
              <a:ahLst/>
              <a:cxnLst>
                <a:cxn ang="0">
                  <a:pos x="T0" y="T1"/>
                </a:cxn>
                <a:cxn ang="0">
                  <a:pos x="T2" y="T3"/>
                </a:cxn>
                <a:cxn ang="0">
                  <a:pos x="T4" y="T5"/>
                </a:cxn>
                <a:cxn ang="0">
                  <a:pos x="T6" y="T7"/>
                </a:cxn>
                <a:cxn ang="0">
                  <a:pos x="T8" y="T9"/>
                </a:cxn>
              </a:cxnLst>
              <a:rect l="0" t="0" r="r" b="b"/>
              <a:pathLst>
                <a:path w="28" h="136">
                  <a:moveTo>
                    <a:pt x="0" y="29"/>
                  </a:moveTo>
                  <a:lnTo>
                    <a:pt x="0" y="136"/>
                  </a:lnTo>
                  <a:lnTo>
                    <a:pt x="28" y="136"/>
                  </a:lnTo>
                  <a:lnTo>
                    <a:pt x="28" y="0"/>
                  </a:lnTo>
                  <a:lnTo>
                    <a:pt x="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7"/>
            <p:cNvSpPr>
              <a:spLocks/>
            </p:cNvSpPr>
            <p:nvPr userDrawn="1"/>
          </p:nvSpPr>
          <p:spPr bwMode="auto">
            <a:xfrm>
              <a:off x="1625600" y="250825"/>
              <a:ext cx="80963" cy="80962"/>
            </a:xfrm>
            <a:custGeom>
              <a:avLst/>
              <a:gdLst>
                <a:gd name="T0" fmla="*/ 0 w 51"/>
                <a:gd name="T1" fmla="*/ 0 h 51"/>
                <a:gd name="T2" fmla="*/ 0 w 51"/>
                <a:gd name="T3" fmla="*/ 51 h 51"/>
                <a:gd name="T4" fmla="*/ 51 w 51"/>
                <a:gd name="T5" fmla="*/ 0 h 51"/>
                <a:gd name="T6" fmla="*/ 0 w 51"/>
                <a:gd name="T7" fmla="*/ 0 h 51"/>
              </a:gdLst>
              <a:ahLst/>
              <a:cxnLst>
                <a:cxn ang="0">
                  <a:pos x="T0" y="T1"/>
                </a:cxn>
                <a:cxn ang="0">
                  <a:pos x="T2" y="T3"/>
                </a:cxn>
                <a:cxn ang="0">
                  <a:pos x="T4" y="T5"/>
                </a:cxn>
                <a:cxn ang="0">
                  <a:pos x="T6" y="T7"/>
                </a:cxn>
              </a:cxnLst>
              <a:rect l="0" t="0" r="r" b="b"/>
              <a:pathLst>
                <a:path w="51" h="51">
                  <a:moveTo>
                    <a:pt x="0" y="0"/>
                  </a:moveTo>
                  <a:lnTo>
                    <a:pt x="0" y="51"/>
                  </a:lnTo>
                  <a:lnTo>
                    <a:pt x="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8"/>
            <p:cNvSpPr>
              <a:spLocks/>
            </p:cNvSpPr>
            <p:nvPr userDrawn="1"/>
          </p:nvSpPr>
          <p:spPr bwMode="auto">
            <a:xfrm>
              <a:off x="998538" y="244476"/>
              <a:ext cx="295275" cy="307974"/>
            </a:xfrm>
            <a:custGeom>
              <a:avLst/>
              <a:gdLst>
                <a:gd name="T0" fmla="*/ 239 w 391"/>
                <a:gd name="T1" fmla="*/ 227 h 407"/>
                <a:gd name="T2" fmla="*/ 335 w 391"/>
                <a:gd name="T3" fmla="*/ 227 h 407"/>
                <a:gd name="T4" fmla="*/ 335 w 391"/>
                <a:gd name="T5" fmla="*/ 336 h 407"/>
                <a:gd name="T6" fmla="*/ 135 w 391"/>
                <a:gd name="T7" fmla="*/ 291 h 407"/>
                <a:gd name="T8" fmla="*/ 194 w 391"/>
                <a:gd name="T9" fmla="*/ 70 h 407"/>
                <a:gd name="T10" fmla="*/ 340 w 391"/>
                <a:gd name="T11" fmla="*/ 58 h 407"/>
                <a:gd name="T12" fmla="*/ 391 w 391"/>
                <a:gd name="T13" fmla="*/ 9 h 407"/>
                <a:gd name="T14" fmla="*/ 171 w 391"/>
                <a:gd name="T15" fmla="*/ 21 h 407"/>
                <a:gd name="T16" fmla="*/ 198 w 391"/>
                <a:gd name="T17" fmla="*/ 399 h 407"/>
                <a:gd name="T18" fmla="*/ 250 w 391"/>
                <a:gd name="T19" fmla="*/ 405 h 407"/>
                <a:gd name="T20" fmla="*/ 391 w 391"/>
                <a:gd name="T21" fmla="*/ 373 h 407"/>
                <a:gd name="T22" fmla="*/ 391 w 391"/>
                <a:gd name="T23" fmla="*/ 179 h 407"/>
                <a:gd name="T24" fmla="*/ 239 w 391"/>
                <a:gd name="T25" fmla="*/ 17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07">
                  <a:moveTo>
                    <a:pt x="239" y="227"/>
                  </a:moveTo>
                  <a:cubicBezTo>
                    <a:pt x="335" y="227"/>
                    <a:pt x="335" y="227"/>
                    <a:pt x="335" y="227"/>
                  </a:cubicBezTo>
                  <a:cubicBezTo>
                    <a:pt x="335" y="336"/>
                    <a:pt x="335" y="336"/>
                    <a:pt x="335" y="336"/>
                  </a:cubicBezTo>
                  <a:cubicBezTo>
                    <a:pt x="258" y="368"/>
                    <a:pt x="178" y="352"/>
                    <a:pt x="135" y="291"/>
                  </a:cubicBezTo>
                  <a:cubicBezTo>
                    <a:pt x="87" y="222"/>
                    <a:pt x="105" y="102"/>
                    <a:pt x="194" y="70"/>
                  </a:cubicBezTo>
                  <a:cubicBezTo>
                    <a:pt x="238" y="54"/>
                    <a:pt x="294" y="57"/>
                    <a:pt x="340" y="58"/>
                  </a:cubicBezTo>
                  <a:cubicBezTo>
                    <a:pt x="391" y="9"/>
                    <a:pt x="391" y="9"/>
                    <a:pt x="391" y="9"/>
                  </a:cubicBezTo>
                  <a:cubicBezTo>
                    <a:pt x="312" y="9"/>
                    <a:pt x="229" y="0"/>
                    <a:pt x="171" y="21"/>
                  </a:cubicBezTo>
                  <a:cubicBezTo>
                    <a:pt x="0" y="85"/>
                    <a:pt x="13" y="344"/>
                    <a:pt x="198" y="399"/>
                  </a:cubicBezTo>
                  <a:cubicBezTo>
                    <a:pt x="207" y="402"/>
                    <a:pt x="229" y="405"/>
                    <a:pt x="250" y="405"/>
                  </a:cubicBezTo>
                  <a:cubicBezTo>
                    <a:pt x="306" y="407"/>
                    <a:pt x="350" y="389"/>
                    <a:pt x="391" y="373"/>
                  </a:cubicBezTo>
                  <a:cubicBezTo>
                    <a:pt x="391" y="179"/>
                    <a:pt x="391" y="179"/>
                    <a:pt x="391" y="179"/>
                  </a:cubicBezTo>
                  <a:cubicBezTo>
                    <a:pt x="239" y="179"/>
                    <a:pt x="239" y="179"/>
                    <a:pt x="239" y="17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9"/>
            <p:cNvSpPr>
              <a:spLocks/>
            </p:cNvSpPr>
            <p:nvPr userDrawn="1"/>
          </p:nvSpPr>
          <p:spPr bwMode="auto">
            <a:xfrm>
              <a:off x="1284288" y="242888"/>
              <a:ext cx="295275" cy="309562"/>
            </a:xfrm>
            <a:custGeom>
              <a:avLst/>
              <a:gdLst>
                <a:gd name="T0" fmla="*/ 239 w 392"/>
                <a:gd name="T1" fmla="*/ 228 h 407"/>
                <a:gd name="T2" fmla="*/ 335 w 392"/>
                <a:gd name="T3" fmla="*/ 228 h 407"/>
                <a:gd name="T4" fmla="*/ 335 w 392"/>
                <a:gd name="T5" fmla="*/ 337 h 407"/>
                <a:gd name="T6" fmla="*/ 135 w 392"/>
                <a:gd name="T7" fmla="*/ 291 h 407"/>
                <a:gd name="T8" fmla="*/ 194 w 392"/>
                <a:gd name="T9" fmla="*/ 70 h 407"/>
                <a:gd name="T10" fmla="*/ 341 w 392"/>
                <a:gd name="T11" fmla="*/ 58 h 407"/>
                <a:gd name="T12" fmla="*/ 392 w 392"/>
                <a:gd name="T13" fmla="*/ 10 h 407"/>
                <a:gd name="T14" fmla="*/ 172 w 392"/>
                <a:gd name="T15" fmla="*/ 22 h 407"/>
                <a:gd name="T16" fmla="*/ 198 w 392"/>
                <a:gd name="T17" fmla="*/ 399 h 407"/>
                <a:gd name="T18" fmla="*/ 250 w 392"/>
                <a:gd name="T19" fmla="*/ 406 h 407"/>
                <a:gd name="T20" fmla="*/ 392 w 392"/>
                <a:gd name="T21" fmla="*/ 373 h 407"/>
                <a:gd name="T22" fmla="*/ 392 w 392"/>
                <a:gd name="T23" fmla="*/ 179 h 407"/>
                <a:gd name="T24" fmla="*/ 239 w 392"/>
                <a:gd name="T25" fmla="*/ 18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407">
                  <a:moveTo>
                    <a:pt x="239" y="228"/>
                  </a:moveTo>
                  <a:cubicBezTo>
                    <a:pt x="335" y="228"/>
                    <a:pt x="335" y="228"/>
                    <a:pt x="335" y="228"/>
                  </a:cubicBezTo>
                  <a:cubicBezTo>
                    <a:pt x="335" y="337"/>
                    <a:pt x="335" y="337"/>
                    <a:pt x="335" y="337"/>
                  </a:cubicBezTo>
                  <a:cubicBezTo>
                    <a:pt x="258" y="368"/>
                    <a:pt x="178" y="352"/>
                    <a:pt x="135" y="291"/>
                  </a:cubicBezTo>
                  <a:cubicBezTo>
                    <a:pt x="87" y="223"/>
                    <a:pt x="105" y="102"/>
                    <a:pt x="194" y="70"/>
                  </a:cubicBezTo>
                  <a:cubicBezTo>
                    <a:pt x="238" y="54"/>
                    <a:pt x="294" y="58"/>
                    <a:pt x="341" y="58"/>
                  </a:cubicBezTo>
                  <a:cubicBezTo>
                    <a:pt x="392" y="10"/>
                    <a:pt x="392" y="10"/>
                    <a:pt x="392" y="10"/>
                  </a:cubicBezTo>
                  <a:cubicBezTo>
                    <a:pt x="312" y="10"/>
                    <a:pt x="230" y="0"/>
                    <a:pt x="172" y="22"/>
                  </a:cubicBezTo>
                  <a:cubicBezTo>
                    <a:pt x="0" y="85"/>
                    <a:pt x="14" y="345"/>
                    <a:pt x="198" y="399"/>
                  </a:cubicBezTo>
                  <a:cubicBezTo>
                    <a:pt x="208" y="402"/>
                    <a:pt x="230" y="405"/>
                    <a:pt x="250" y="406"/>
                  </a:cubicBezTo>
                  <a:cubicBezTo>
                    <a:pt x="307" y="407"/>
                    <a:pt x="350" y="390"/>
                    <a:pt x="392" y="373"/>
                  </a:cubicBezTo>
                  <a:cubicBezTo>
                    <a:pt x="392" y="179"/>
                    <a:pt x="392" y="179"/>
                    <a:pt x="392" y="179"/>
                  </a:cubicBezTo>
                  <a:cubicBezTo>
                    <a:pt x="239" y="180"/>
                    <a:pt x="239" y="180"/>
                    <a:pt x="239" y="18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0"/>
            <p:cNvSpPr>
              <a:spLocks/>
            </p:cNvSpPr>
            <p:nvPr userDrawn="1"/>
          </p:nvSpPr>
          <p:spPr bwMode="auto">
            <a:xfrm>
              <a:off x="539750" y="250825"/>
              <a:ext cx="260350" cy="300037"/>
            </a:xfrm>
            <a:custGeom>
              <a:avLst/>
              <a:gdLst>
                <a:gd name="T0" fmla="*/ 141 w 164"/>
                <a:gd name="T1" fmla="*/ 0 h 189"/>
                <a:gd name="T2" fmla="*/ 82 w 164"/>
                <a:gd name="T3" fmla="*/ 76 h 189"/>
                <a:gd name="T4" fmla="*/ 23 w 164"/>
                <a:gd name="T5" fmla="*/ 0 h 189"/>
                <a:gd name="T6" fmla="*/ 0 w 164"/>
                <a:gd name="T7" fmla="*/ 0 h 189"/>
                <a:gd name="T8" fmla="*/ 0 w 164"/>
                <a:gd name="T9" fmla="*/ 189 h 189"/>
                <a:gd name="T10" fmla="*/ 26 w 164"/>
                <a:gd name="T11" fmla="*/ 189 h 189"/>
                <a:gd name="T12" fmla="*/ 26 w 164"/>
                <a:gd name="T13" fmla="*/ 41 h 189"/>
                <a:gd name="T14" fmla="*/ 82 w 164"/>
                <a:gd name="T15" fmla="*/ 117 h 189"/>
                <a:gd name="T16" fmla="*/ 139 w 164"/>
                <a:gd name="T17" fmla="*/ 41 h 189"/>
                <a:gd name="T18" fmla="*/ 139 w 164"/>
                <a:gd name="T19" fmla="*/ 189 h 189"/>
                <a:gd name="T20" fmla="*/ 164 w 164"/>
                <a:gd name="T21" fmla="*/ 189 h 189"/>
                <a:gd name="T22" fmla="*/ 164 w 164"/>
                <a:gd name="T23" fmla="*/ 0 h 189"/>
                <a:gd name="T24" fmla="*/ 141 w 164"/>
                <a:gd name="T2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4" h="189">
                  <a:moveTo>
                    <a:pt x="141" y="0"/>
                  </a:moveTo>
                  <a:lnTo>
                    <a:pt x="82" y="76"/>
                  </a:lnTo>
                  <a:lnTo>
                    <a:pt x="23" y="0"/>
                  </a:lnTo>
                  <a:lnTo>
                    <a:pt x="0" y="0"/>
                  </a:lnTo>
                  <a:lnTo>
                    <a:pt x="0" y="189"/>
                  </a:lnTo>
                  <a:lnTo>
                    <a:pt x="26" y="189"/>
                  </a:lnTo>
                  <a:lnTo>
                    <a:pt x="26" y="41"/>
                  </a:lnTo>
                  <a:lnTo>
                    <a:pt x="82" y="117"/>
                  </a:lnTo>
                  <a:lnTo>
                    <a:pt x="139" y="41"/>
                  </a:lnTo>
                  <a:lnTo>
                    <a:pt x="139" y="189"/>
                  </a:lnTo>
                  <a:lnTo>
                    <a:pt x="164" y="189"/>
                  </a:lnTo>
                  <a:lnTo>
                    <a:pt x="164" y="0"/>
                  </a:lnTo>
                  <a:lnTo>
                    <a:pt x="14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1"/>
            <p:cNvSpPr>
              <a:spLocks/>
            </p:cNvSpPr>
            <p:nvPr userDrawn="1"/>
          </p:nvSpPr>
          <p:spPr bwMode="auto">
            <a:xfrm>
              <a:off x="1709738" y="250825"/>
              <a:ext cx="463550" cy="300037"/>
            </a:xfrm>
            <a:custGeom>
              <a:avLst/>
              <a:gdLst>
                <a:gd name="T0" fmla="*/ 24 w 292"/>
                <a:gd name="T1" fmla="*/ 0 h 189"/>
                <a:gd name="T2" fmla="*/ 0 w 292"/>
                <a:gd name="T3" fmla="*/ 23 h 189"/>
                <a:gd name="T4" fmla="*/ 67 w 292"/>
                <a:gd name="T5" fmla="*/ 23 h 189"/>
                <a:gd name="T6" fmla="*/ 67 w 292"/>
                <a:gd name="T7" fmla="*/ 189 h 189"/>
                <a:gd name="T8" fmla="*/ 93 w 292"/>
                <a:gd name="T9" fmla="*/ 189 h 189"/>
                <a:gd name="T10" fmla="*/ 93 w 292"/>
                <a:gd name="T11" fmla="*/ 23 h 189"/>
                <a:gd name="T12" fmla="*/ 198 w 292"/>
                <a:gd name="T13" fmla="*/ 23 h 189"/>
                <a:gd name="T14" fmla="*/ 198 w 292"/>
                <a:gd name="T15" fmla="*/ 189 h 189"/>
                <a:gd name="T16" fmla="*/ 227 w 292"/>
                <a:gd name="T17" fmla="*/ 189 h 189"/>
                <a:gd name="T18" fmla="*/ 227 w 292"/>
                <a:gd name="T19" fmla="*/ 23 h 189"/>
                <a:gd name="T20" fmla="*/ 292 w 292"/>
                <a:gd name="T21" fmla="*/ 23 h 189"/>
                <a:gd name="T22" fmla="*/ 292 w 292"/>
                <a:gd name="T23" fmla="*/ 0 h 189"/>
                <a:gd name="T24" fmla="*/ 24 w 292"/>
                <a:gd name="T2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2" h="189">
                  <a:moveTo>
                    <a:pt x="24" y="0"/>
                  </a:moveTo>
                  <a:lnTo>
                    <a:pt x="0" y="23"/>
                  </a:lnTo>
                  <a:lnTo>
                    <a:pt x="67" y="23"/>
                  </a:lnTo>
                  <a:lnTo>
                    <a:pt x="67" y="189"/>
                  </a:lnTo>
                  <a:lnTo>
                    <a:pt x="93" y="189"/>
                  </a:lnTo>
                  <a:lnTo>
                    <a:pt x="93" y="23"/>
                  </a:lnTo>
                  <a:lnTo>
                    <a:pt x="198" y="23"/>
                  </a:lnTo>
                  <a:lnTo>
                    <a:pt x="198" y="189"/>
                  </a:lnTo>
                  <a:lnTo>
                    <a:pt x="227" y="189"/>
                  </a:lnTo>
                  <a:lnTo>
                    <a:pt x="227" y="23"/>
                  </a:lnTo>
                  <a:lnTo>
                    <a:pt x="292" y="23"/>
                  </a:lnTo>
                  <a:lnTo>
                    <a:pt x="292" y="0"/>
                  </a:lnTo>
                  <a:lnTo>
                    <a:pt x="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428279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Image4 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89904" y="0"/>
            <a:ext cx="11002096" cy="6858000"/>
          </a:xfrm>
          <a:prstGeom prst="rect">
            <a:avLst/>
          </a:prstGeom>
        </p:spPr>
      </p:pic>
      <p:sp>
        <p:nvSpPr>
          <p:cNvPr id="2" name="Title 1"/>
          <p:cNvSpPr>
            <a:spLocks noGrp="1"/>
          </p:cNvSpPr>
          <p:nvPr>
            <p:ph type="ctrTitle" hasCustomPrompt="1"/>
          </p:nvPr>
        </p:nvSpPr>
        <p:spPr>
          <a:xfrm>
            <a:off x="538162" y="1671891"/>
            <a:ext cx="11160000" cy="3166809"/>
          </a:xfrm>
        </p:spPr>
        <p:txBody>
          <a:bodyPr anchor="ctr">
            <a:noAutofit/>
          </a:bodyPr>
          <a:lstStyle>
            <a:lvl1pPr algn="l">
              <a:lnSpc>
                <a:spcPct val="80000"/>
              </a:lnSpc>
              <a:defRPr sz="7600" cap="all" baseline="0"/>
            </a:lvl1pPr>
          </a:lstStyle>
          <a:p>
            <a:r>
              <a:rPr lang="en-US" dirty="0"/>
              <a:t>Click to edit</a:t>
            </a:r>
            <a:br>
              <a:rPr lang="en-US" dirty="0"/>
            </a:br>
            <a:r>
              <a:rPr lang="en-US" dirty="0"/>
              <a:t>Master</a:t>
            </a:r>
            <a:br>
              <a:rPr lang="en-US" dirty="0"/>
            </a:br>
            <a:r>
              <a:rPr lang="en-US" dirty="0"/>
              <a:t>title style</a:t>
            </a:r>
            <a:endParaRPr lang="en-GB" dirty="0"/>
          </a:p>
        </p:txBody>
      </p:sp>
      <p:sp>
        <p:nvSpPr>
          <p:cNvPr id="8" name="Text Placeholder 7"/>
          <p:cNvSpPr>
            <a:spLocks noGrp="1"/>
          </p:cNvSpPr>
          <p:nvPr>
            <p:ph type="body" sz="quarter" idx="13"/>
          </p:nvPr>
        </p:nvSpPr>
        <p:spPr>
          <a:xfrm>
            <a:off x="538163" y="4838700"/>
            <a:ext cx="11160000" cy="1493838"/>
          </a:xfrm>
        </p:spPr>
        <p:txBody>
          <a:bodyPr anchor="b"/>
          <a:lstStyle>
            <a:lvl1pPr>
              <a:spcBef>
                <a:spcPts val="0"/>
              </a:spcBef>
              <a:defRPr sz="2000"/>
            </a:lvl1pPr>
            <a:lvl2pPr>
              <a:spcBef>
                <a:spcPts val="0"/>
              </a:spcBef>
              <a:defRPr sz="1200">
                <a:solidFill>
                  <a:schemeClr val="tx1"/>
                </a:solidFill>
              </a:defRPr>
            </a:lvl2pPr>
            <a:lvl3pPr marL="0" indent="0">
              <a:spcBef>
                <a:spcPts val="0"/>
              </a:spcBef>
              <a:buNone/>
              <a:defRPr sz="1600" b="1">
                <a:solidFill>
                  <a:schemeClr val="accent6"/>
                </a:solidFill>
              </a:defRPr>
            </a:lvl3pPr>
          </a:lstStyle>
          <a:p>
            <a:pPr lvl="0"/>
            <a:r>
              <a:rPr lang="en-US"/>
              <a:t>Click to edit Master text styles</a:t>
            </a:r>
          </a:p>
          <a:p>
            <a:pPr lvl="1"/>
            <a:r>
              <a:rPr lang="en-US"/>
              <a:t>Second level</a:t>
            </a:r>
          </a:p>
          <a:p>
            <a:pPr lvl="2"/>
            <a:r>
              <a:rPr lang="en-US"/>
              <a:t>Third level</a:t>
            </a:r>
          </a:p>
        </p:txBody>
      </p:sp>
      <p:sp>
        <p:nvSpPr>
          <p:cNvPr id="9" name="TextBox 8">
            <a:extLst>
              <a:ext uri="{FF2B5EF4-FFF2-40B4-BE49-F238E27FC236}">
                <a16:creationId xmlns:a16="http://schemas.microsoft.com/office/drawing/2014/main" id="{8A499982-D242-42C8-999A-B95F2BE4F3CF}"/>
              </a:ext>
            </a:extLst>
          </p:cNvPr>
          <p:cNvSpPr txBox="1"/>
          <p:nvPr userDrawn="1"/>
        </p:nvSpPr>
        <p:spPr>
          <a:xfrm>
            <a:off x="9928433" y="172464"/>
            <a:ext cx="1784142" cy="307777"/>
          </a:xfrm>
          <a:prstGeom prst="rect">
            <a:avLst/>
          </a:prstGeom>
          <a:noFill/>
        </p:spPr>
        <p:txBody>
          <a:bodyPr wrap="none" lIns="0" tIns="0" rIns="0" bIns="0" rtlCol="0">
            <a:spAutoFit/>
          </a:bodyPr>
          <a:lstStyle/>
          <a:p>
            <a:pPr algn="ctr"/>
            <a:r>
              <a:rPr lang="en-GB" sz="1100" b="1" dirty="0">
                <a:solidFill>
                  <a:schemeClr val="tx2"/>
                </a:solidFill>
              </a:rPr>
              <a:t>Enabling the Extraordinary</a:t>
            </a:r>
          </a:p>
          <a:p>
            <a:pPr algn="ctr"/>
            <a:r>
              <a:rPr lang="en-GB" sz="900" dirty="0">
                <a:solidFill>
                  <a:schemeClr val="tx2"/>
                </a:solidFill>
              </a:rPr>
              <a:t>To</a:t>
            </a:r>
            <a:r>
              <a:rPr lang="en-GB" sz="900" baseline="0" dirty="0">
                <a:solidFill>
                  <a:schemeClr val="tx2"/>
                </a:solidFill>
              </a:rPr>
              <a:t> Fly   To Power  To Live</a:t>
            </a:r>
            <a:endParaRPr lang="en-GB" sz="900" dirty="0">
              <a:solidFill>
                <a:schemeClr val="tx2"/>
              </a:solidFill>
            </a:endParaRPr>
          </a:p>
        </p:txBody>
      </p:sp>
      <p:grpSp>
        <p:nvGrpSpPr>
          <p:cNvPr id="7" name="Group 6"/>
          <p:cNvGrpSpPr/>
          <p:nvPr userDrawn="1"/>
        </p:nvGrpSpPr>
        <p:grpSpPr>
          <a:xfrm>
            <a:off x="539750" y="242888"/>
            <a:ext cx="1633538" cy="309562"/>
            <a:chOff x="539750" y="242888"/>
            <a:chExt cx="1633538" cy="309562"/>
          </a:xfrm>
          <a:solidFill>
            <a:schemeClr val="tx2"/>
          </a:solidFill>
        </p:grpSpPr>
        <p:sp>
          <p:nvSpPr>
            <p:cNvPr id="10" name="Freeform 5"/>
            <p:cNvSpPr>
              <a:spLocks/>
            </p:cNvSpPr>
            <p:nvPr userDrawn="1"/>
          </p:nvSpPr>
          <p:spPr bwMode="auto">
            <a:xfrm>
              <a:off x="860425" y="250825"/>
              <a:ext cx="187325" cy="300037"/>
            </a:xfrm>
            <a:custGeom>
              <a:avLst/>
              <a:gdLst>
                <a:gd name="T0" fmla="*/ 209 w 248"/>
                <a:gd name="T1" fmla="*/ 339 h 394"/>
                <a:gd name="T2" fmla="*/ 51 w 248"/>
                <a:gd name="T3" fmla="*/ 339 h 394"/>
                <a:gd name="T4" fmla="*/ 51 w 248"/>
                <a:gd name="T5" fmla="*/ 218 h 394"/>
                <a:gd name="T6" fmla="*/ 175 w 248"/>
                <a:gd name="T7" fmla="*/ 218 h 394"/>
                <a:gd name="T8" fmla="*/ 172 w 248"/>
                <a:gd name="T9" fmla="*/ 194 h 394"/>
                <a:gd name="T10" fmla="*/ 175 w 248"/>
                <a:gd name="T11" fmla="*/ 170 h 394"/>
                <a:gd name="T12" fmla="*/ 51 w 248"/>
                <a:gd name="T13" fmla="*/ 170 h 394"/>
                <a:gd name="T14" fmla="*/ 51 w 248"/>
                <a:gd name="T15" fmla="*/ 49 h 394"/>
                <a:gd name="T16" fmla="*/ 209 w 248"/>
                <a:gd name="T17" fmla="*/ 49 h 394"/>
                <a:gd name="T18" fmla="*/ 248 w 248"/>
                <a:gd name="T19" fmla="*/ 0 h 394"/>
                <a:gd name="T20" fmla="*/ 0 w 248"/>
                <a:gd name="T21" fmla="*/ 0 h 394"/>
                <a:gd name="T22" fmla="*/ 0 w 248"/>
                <a:gd name="T23" fmla="*/ 394 h 394"/>
                <a:gd name="T24" fmla="*/ 248 w 248"/>
                <a:gd name="T25" fmla="*/ 394 h 394"/>
                <a:gd name="T26" fmla="*/ 214 w 248"/>
                <a:gd name="T27" fmla="*/ 339 h 394"/>
                <a:gd name="T28" fmla="*/ 209 w 248"/>
                <a:gd name="T29" fmla="*/ 33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394">
                  <a:moveTo>
                    <a:pt x="209" y="339"/>
                  </a:moveTo>
                  <a:cubicBezTo>
                    <a:pt x="51" y="339"/>
                    <a:pt x="51" y="339"/>
                    <a:pt x="51" y="339"/>
                  </a:cubicBezTo>
                  <a:cubicBezTo>
                    <a:pt x="51" y="218"/>
                    <a:pt x="51" y="218"/>
                    <a:pt x="51" y="218"/>
                  </a:cubicBezTo>
                  <a:cubicBezTo>
                    <a:pt x="175" y="218"/>
                    <a:pt x="175" y="218"/>
                    <a:pt x="175" y="218"/>
                  </a:cubicBezTo>
                  <a:cubicBezTo>
                    <a:pt x="175" y="218"/>
                    <a:pt x="172" y="204"/>
                    <a:pt x="172" y="194"/>
                  </a:cubicBezTo>
                  <a:cubicBezTo>
                    <a:pt x="172" y="185"/>
                    <a:pt x="175" y="170"/>
                    <a:pt x="175" y="170"/>
                  </a:cubicBezTo>
                  <a:cubicBezTo>
                    <a:pt x="51" y="170"/>
                    <a:pt x="51" y="170"/>
                    <a:pt x="51" y="170"/>
                  </a:cubicBezTo>
                  <a:cubicBezTo>
                    <a:pt x="51" y="49"/>
                    <a:pt x="51" y="49"/>
                    <a:pt x="51" y="49"/>
                  </a:cubicBezTo>
                  <a:cubicBezTo>
                    <a:pt x="209" y="49"/>
                    <a:pt x="209" y="49"/>
                    <a:pt x="209" y="49"/>
                  </a:cubicBezTo>
                  <a:cubicBezTo>
                    <a:pt x="248" y="0"/>
                    <a:pt x="248" y="0"/>
                    <a:pt x="248" y="0"/>
                  </a:cubicBezTo>
                  <a:cubicBezTo>
                    <a:pt x="0" y="0"/>
                    <a:pt x="0" y="0"/>
                    <a:pt x="0" y="0"/>
                  </a:cubicBezTo>
                  <a:cubicBezTo>
                    <a:pt x="0" y="394"/>
                    <a:pt x="0" y="394"/>
                    <a:pt x="0" y="394"/>
                  </a:cubicBezTo>
                  <a:cubicBezTo>
                    <a:pt x="248" y="394"/>
                    <a:pt x="248" y="394"/>
                    <a:pt x="248" y="394"/>
                  </a:cubicBezTo>
                  <a:cubicBezTo>
                    <a:pt x="214" y="339"/>
                    <a:pt x="214" y="339"/>
                    <a:pt x="214" y="339"/>
                  </a:cubicBezTo>
                  <a:lnTo>
                    <a:pt x="209" y="3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6"/>
            <p:cNvSpPr>
              <a:spLocks/>
            </p:cNvSpPr>
            <p:nvPr userDrawn="1"/>
          </p:nvSpPr>
          <p:spPr bwMode="auto">
            <a:xfrm>
              <a:off x="1625600" y="334963"/>
              <a:ext cx="44450" cy="215900"/>
            </a:xfrm>
            <a:custGeom>
              <a:avLst/>
              <a:gdLst>
                <a:gd name="T0" fmla="*/ 0 w 28"/>
                <a:gd name="T1" fmla="*/ 29 h 136"/>
                <a:gd name="T2" fmla="*/ 0 w 28"/>
                <a:gd name="T3" fmla="*/ 136 h 136"/>
                <a:gd name="T4" fmla="*/ 28 w 28"/>
                <a:gd name="T5" fmla="*/ 136 h 136"/>
                <a:gd name="T6" fmla="*/ 28 w 28"/>
                <a:gd name="T7" fmla="*/ 0 h 136"/>
                <a:gd name="T8" fmla="*/ 0 w 28"/>
                <a:gd name="T9" fmla="*/ 29 h 136"/>
              </a:gdLst>
              <a:ahLst/>
              <a:cxnLst>
                <a:cxn ang="0">
                  <a:pos x="T0" y="T1"/>
                </a:cxn>
                <a:cxn ang="0">
                  <a:pos x="T2" y="T3"/>
                </a:cxn>
                <a:cxn ang="0">
                  <a:pos x="T4" y="T5"/>
                </a:cxn>
                <a:cxn ang="0">
                  <a:pos x="T6" y="T7"/>
                </a:cxn>
                <a:cxn ang="0">
                  <a:pos x="T8" y="T9"/>
                </a:cxn>
              </a:cxnLst>
              <a:rect l="0" t="0" r="r" b="b"/>
              <a:pathLst>
                <a:path w="28" h="136">
                  <a:moveTo>
                    <a:pt x="0" y="29"/>
                  </a:moveTo>
                  <a:lnTo>
                    <a:pt x="0" y="136"/>
                  </a:lnTo>
                  <a:lnTo>
                    <a:pt x="28" y="136"/>
                  </a:lnTo>
                  <a:lnTo>
                    <a:pt x="28" y="0"/>
                  </a:lnTo>
                  <a:lnTo>
                    <a:pt x="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7"/>
            <p:cNvSpPr>
              <a:spLocks/>
            </p:cNvSpPr>
            <p:nvPr userDrawn="1"/>
          </p:nvSpPr>
          <p:spPr bwMode="auto">
            <a:xfrm>
              <a:off x="1625600" y="250825"/>
              <a:ext cx="80963" cy="80962"/>
            </a:xfrm>
            <a:custGeom>
              <a:avLst/>
              <a:gdLst>
                <a:gd name="T0" fmla="*/ 0 w 51"/>
                <a:gd name="T1" fmla="*/ 0 h 51"/>
                <a:gd name="T2" fmla="*/ 0 w 51"/>
                <a:gd name="T3" fmla="*/ 51 h 51"/>
                <a:gd name="T4" fmla="*/ 51 w 51"/>
                <a:gd name="T5" fmla="*/ 0 h 51"/>
                <a:gd name="T6" fmla="*/ 0 w 51"/>
                <a:gd name="T7" fmla="*/ 0 h 51"/>
              </a:gdLst>
              <a:ahLst/>
              <a:cxnLst>
                <a:cxn ang="0">
                  <a:pos x="T0" y="T1"/>
                </a:cxn>
                <a:cxn ang="0">
                  <a:pos x="T2" y="T3"/>
                </a:cxn>
                <a:cxn ang="0">
                  <a:pos x="T4" y="T5"/>
                </a:cxn>
                <a:cxn ang="0">
                  <a:pos x="T6" y="T7"/>
                </a:cxn>
              </a:cxnLst>
              <a:rect l="0" t="0" r="r" b="b"/>
              <a:pathLst>
                <a:path w="51" h="51">
                  <a:moveTo>
                    <a:pt x="0" y="0"/>
                  </a:moveTo>
                  <a:lnTo>
                    <a:pt x="0" y="51"/>
                  </a:lnTo>
                  <a:lnTo>
                    <a:pt x="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8"/>
            <p:cNvSpPr>
              <a:spLocks/>
            </p:cNvSpPr>
            <p:nvPr userDrawn="1"/>
          </p:nvSpPr>
          <p:spPr bwMode="auto">
            <a:xfrm>
              <a:off x="998538" y="244476"/>
              <a:ext cx="295275" cy="307974"/>
            </a:xfrm>
            <a:custGeom>
              <a:avLst/>
              <a:gdLst>
                <a:gd name="T0" fmla="*/ 239 w 391"/>
                <a:gd name="T1" fmla="*/ 227 h 407"/>
                <a:gd name="T2" fmla="*/ 335 w 391"/>
                <a:gd name="T3" fmla="*/ 227 h 407"/>
                <a:gd name="T4" fmla="*/ 335 w 391"/>
                <a:gd name="T5" fmla="*/ 336 h 407"/>
                <a:gd name="T6" fmla="*/ 135 w 391"/>
                <a:gd name="T7" fmla="*/ 291 h 407"/>
                <a:gd name="T8" fmla="*/ 194 w 391"/>
                <a:gd name="T9" fmla="*/ 70 h 407"/>
                <a:gd name="T10" fmla="*/ 340 w 391"/>
                <a:gd name="T11" fmla="*/ 58 h 407"/>
                <a:gd name="T12" fmla="*/ 391 w 391"/>
                <a:gd name="T13" fmla="*/ 9 h 407"/>
                <a:gd name="T14" fmla="*/ 171 w 391"/>
                <a:gd name="T15" fmla="*/ 21 h 407"/>
                <a:gd name="T16" fmla="*/ 198 w 391"/>
                <a:gd name="T17" fmla="*/ 399 h 407"/>
                <a:gd name="T18" fmla="*/ 250 w 391"/>
                <a:gd name="T19" fmla="*/ 405 h 407"/>
                <a:gd name="T20" fmla="*/ 391 w 391"/>
                <a:gd name="T21" fmla="*/ 373 h 407"/>
                <a:gd name="T22" fmla="*/ 391 w 391"/>
                <a:gd name="T23" fmla="*/ 179 h 407"/>
                <a:gd name="T24" fmla="*/ 239 w 391"/>
                <a:gd name="T25" fmla="*/ 17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07">
                  <a:moveTo>
                    <a:pt x="239" y="227"/>
                  </a:moveTo>
                  <a:cubicBezTo>
                    <a:pt x="335" y="227"/>
                    <a:pt x="335" y="227"/>
                    <a:pt x="335" y="227"/>
                  </a:cubicBezTo>
                  <a:cubicBezTo>
                    <a:pt x="335" y="336"/>
                    <a:pt x="335" y="336"/>
                    <a:pt x="335" y="336"/>
                  </a:cubicBezTo>
                  <a:cubicBezTo>
                    <a:pt x="258" y="368"/>
                    <a:pt x="178" y="352"/>
                    <a:pt x="135" y="291"/>
                  </a:cubicBezTo>
                  <a:cubicBezTo>
                    <a:pt x="87" y="222"/>
                    <a:pt x="105" y="102"/>
                    <a:pt x="194" y="70"/>
                  </a:cubicBezTo>
                  <a:cubicBezTo>
                    <a:pt x="238" y="54"/>
                    <a:pt x="294" y="57"/>
                    <a:pt x="340" y="58"/>
                  </a:cubicBezTo>
                  <a:cubicBezTo>
                    <a:pt x="391" y="9"/>
                    <a:pt x="391" y="9"/>
                    <a:pt x="391" y="9"/>
                  </a:cubicBezTo>
                  <a:cubicBezTo>
                    <a:pt x="312" y="9"/>
                    <a:pt x="229" y="0"/>
                    <a:pt x="171" y="21"/>
                  </a:cubicBezTo>
                  <a:cubicBezTo>
                    <a:pt x="0" y="85"/>
                    <a:pt x="13" y="344"/>
                    <a:pt x="198" y="399"/>
                  </a:cubicBezTo>
                  <a:cubicBezTo>
                    <a:pt x="207" y="402"/>
                    <a:pt x="229" y="405"/>
                    <a:pt x="250" y="405"/>
                  </a:cubicBezTo>
                  <a:cubicBezTo>
                    <a:pt x="306" y="407"/>
                    <a:pt x="350" y="389"/>
                    <a:pt x="391" y="373"/>
                  </a:cubicBezTo>
                  <a:cubicBezTo>
                    <a:pt x="391" y="179"/>
                    <a:pt x="391" y="179"/>
                    <a:pt x="391" y="179"/>
                  </a:cubicBezTo>
                  <a:cubicBezTo>
                    <a:pt x="239" y="179"/>
                    <a:pt x="239" y="179"/>
                    <a:pt x="239" y="17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9"/>
            <p:cNvSpPr>
              <a:spLocks/>
            </p:cNvSpPr>
            <p:nvPr userDrawn="1"/>
          </p:nvSpPr>
          <p:spPr bwMode="auto">
            <a:xfrm>
              <a:off x="1284288" y="242888"/>
              <a:ext cx="295275" cy="309562"/>
            </a:xfrm>
            <a:custGeom>
              <a:avLst/>
              <a:gdLst>
                <a:gd name="T0" fmla="*/ 239 w 392"/>
                <a:gd name="T1" fmla="*/ 228 h 407"/>
                <a:gd name="T2" fmla="*/ 335 w 392"/>
                <a:gd name="T3" fmla="*/ 228 h 407"/>
                <a:gd name="T4" fmla="*/ 335 w 392"/>
                <a:gd name="T5" fmla="*/ 337 h 407"/>
                <a:gd name="T6" fmla="*/ 135 w 392"/>
                <a:gd name="T7" fmla="*/ 291 h 407"/>
                <a:gd name="T8" fmla="*/ 194 w 392"/>
                <a:gd name="T9" fmla="*/ 70 h 407"/>
                <a:gd name="T10" fmla="*/ 341 w 392"/>
                <a:gd name="T11" fmla="*/ 58 h 407"/>
                <a:gd name="T12" fmla="*/ 392 w 392"/>
                <a:gd name="T13" fmla="*/ 10 h 407"/>
                <a:gd name="T14" fmla="*/ 172 w 392"/>
                <a:gd name="T15" fmla="*/ 22 h 407"/>
                <a:gd name="T16" fmla="*/ 198 w 392"/>
                <a:gd name="T17" fmla="*/ 399 h 407"/>
                <a:gd name="T18" fmla="*/ 250 w 392"/>
                <a:gd name="T19" fmla="*/ 406 h 407"/>
                <a:gd name="T20" fmla="*/ 392 w 392"/>
                <a:gd name="T21" fmla="*/ 373 h 407"/>
                <a:gd name="T22" fmla="*/ 392 w 392"/>
                <a:gd name="T23" fmla="*/ 179 h 407"/>
                <a:gd name="T24" fmla="*/ 239 w 392"/>
                <a:gd name="T25" fmla="*/ 18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407">
                  <a:moveTo>
                    <a:pt x="239" y="228"/>
                  </a:moveTo>
                  <a:cubicBezTo>
                    <a:pt x="335" y="228"/>
                    <a:pt x="335" y="228"/>
                    <a:pt x="335" y="228"/>
                  </a:cubicBezTo>
                  <a:cubicBezTo>
                    <a:pt x="335" y="337"/>
                    <a:pt x="335" y="337"/>
                    <a:pt x="335" y="337"/>
                  </a:cubicBezTo>
                  <a:cubicBezTo>
                    <a:pt x="258" y="368"/>
                    <a:pt x="178" y="352"/>
                    <a:pt x="135" y="291"/>
                  </a:cubicBezTo>
                  <a:cubicBezTo>
                    <a:pt x="87" y="223"/>
                    <a:pt x="105" y="102"/>
                    <a:pt x="194" y="70"/>
                  </a:cubicBezTo>
                  <a:cubicBezTo>
                    <a:pt x="238" y="54"/>
                    <a:pt x="294" y="58"/>
                    <a:pt x="341" y="58"/>
                  </a:cubicBezTo>
                  <a:cubicBezTo>
                    <a:pt x="392" y="10"/>
                    <a:pt x="392" y="10"/>
                    <a:pt x="392" y="10"/>
                  </a:cubicBezTo>
                  <a:cubicBezTo>
                    <a:pt x="312" y="10"/>
                    <a:pt x="230" y="0"/>
                    <a:pt x="172" y="22"/>
                  </a:cubicBezTo>
                  <a:cubicBezTo>
                    <a:pt x="0" y="85"/>
                    <a:pt x="14" y="345"/>
                    <a:pt x="198" y="399"/>
                  </a:cubicBezTo>
                  <a:cubicBezTo>
                    <a:pt x="208" y="402"/>
                    <a:pt x="230" y="405"/>
                    <a:pt x="250" y="406"/>
                  </a:cubicBezTo>
                  <a:cubicBezTo>
                    <a:pt x="307" y="407"/>
                    <a:pt x="350" y="390"/>
                    <a:pt x="392" y="373"/>
                  </a:cubicBezTo>
                  <a:cubicBezTo>
                    <a:pt x="392" y="179"/>
                    <a:pt x="392" y="179"/>
                    <a:pt x="392" y="179"/>
                  </a:cubicBezTo>
                  <a:cubicBezTo>
                    <a:pt x="239" y="180"/>
                    <a:pt x="239" y="180"/>
                    <a:pt x="239" y="18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0"/>
            <p:cNvSpPr>
              <a:spLocks/>
            </p:cNvSpPr>
            <p:nvPr userDrawn="1"/>
          </p:nvSpPr>
          <p:spPr bwMode="auto">
            <a:xfrm>
              <a:off x="539750" y="250825"/>
              <a:ext cx="260350" cy="300037"/>
            </a:xfrm>
            <a:custGeom>
              <a:avLst/>
              <a:gdLst>
                <a:gd name="T0" fmla="*/ 141 w 164"/>
                <a:gd name="T1" fmla="*/ 0 h 189"/>
                <a:gd name="T2" fmla="*/ 82 w 164"/>
                <a:gd name="T3" fmla="*/ 76 h 189"/>
                <a:gd name="T4" fmla="*/ 23 w 164"/>
                <a:gd name="T5" fmla="*/ 0 h 189"/>
                <a:gd name="T6" fmla="*/ 0 w 164"/>
                <a:gd name="T7" fmla="*/ 0 h 189"/>
                <a:gd name="T8" fmla="*/ 0 w 164"/>
                <a:gd name="T9" fmla="*/ 189 h 189"/>
                <a:gd name="T10" fmla="*/ 26 w 164"/>
                <a:gd name="T11" fmla="*/ 189 h 189"/>
                <a:gd name="T12" fmla="*/ 26 w 164"/>
                <a:gd name="T13" fmla="*/ 41 h 189"/>
                <a:gd name="T14" fmla="*/ 82 w 164"/>
                <a:gd name="T15" fmla="*/ 117 h 189"/>
                <a:gd name="T16" fmla="*/ 139 w 164"/>
                <a:gd name="T17" fmla="*/ 41 h 189"/>
                <a:gd name="T18" fmla="*/ 139 w 164"/>
                <a:gd name="T19" fmla="*/ 189 h 189"/>
                <a:gd name="T20" fmla="*/ 164 w 164"/>
                <a:gd name="T21" fmla="*/ 189 h 189"/>
                <a:gd name="T22" fmla="*/ 164 w 164"/>
                <a:gd name="T23" fmla="*/ 0 h 189"/>
                <a:gd name="T24" fmla="*/ 141 w 164"/>
                <a:gd name="T2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4" h="189">
                  <a:moveTo>
                    <a:pt x="141" y="0"/>
                  </a:moveTo>
                  <a:lnTo>
                    <a:pt x="82" y="76"/>
                  </a:lnTo>
                  <a:lnTo>
                    <a:pt x="23" y="0"/>
                  </a:lnTo>
                  <a:lnTo>
                    <a:pt x="0" y="0"/>
                  </a:lnTo>
                  <a:lnTo>
                    <a:pt x="0" y="189"/>
                  </a:lnTo>
                  <a:lnTo>
                    <a:pt x="26" y="189"/>
                  </a:lnTo>
                  <a:lnTo>
                    <a:pt x="26" y="41"/>
                  </a:lnTo>
                  <a:lnTo>
                    <a:pt x="82" y="117"/>
                  </a:lnTo>
                  <a:lnTo>
                    <a:pt x="139" y="41"/>
                  </a:lnTo>
                  <a:lnTo>
                    <a:pt x="139" y="189"/>
                  </a:lnTo>
                  <a:lnTo>
                    <a:pt x="164" y="189"/>
                  </a:lnTo>
                  <a:lnTo>
                    <a:pt x="164" y="0"/>
                  </a:lnTo>
                  <a:lnTo>
                    <a:pt x="14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1"/>
            <p:cNvSpPr>
              <a:spLocks/>
            </p:cNvSpPr>
            <p:nvPr userDrawn="1"/>
          </p:nvSpPr>
          <p:spPr bwMode="auto">
            <a:xfrm>
              <a:off x="1709738" y="250825"/>
              <a:ext cx="463550" cy="300037"/>
            </a:xfrm>
            <a:custGeom>
              <a:avLst/>
              <a:gdLst>
                <a:gd name="T0" fmla="*/ 24 w 292"/>
                <a:gd name="T1" fmla="*/ 0 h 189"/>
                <a:gd name="T2" fmla="*/ 0 w 292"/>
                <a:gd name="T3" fmla="*/ 23 h 189"/>
                <a:gd name="T4" fmla="*/ 67 w 292"/>
                <a:gd name="T5" fmla="*/ 23 h 189"/>
                <a:gd name="T6" fmla="*/ 67 w 292"/>
                <a:gd name="T7" fmla="*/ 189 h 189"/>
                <a:gd name="T8" fmla="*/ 93 w 292"/>
                <a:gd name="T9" fmla="*/ 189 h 189"/>
                <a:gd name="T10" fmla="*/ 93 w 292"/>
                <a:gd name="T11" fmla="*/ 23 h 189"/>
                <a:gd name="T12" fmla="*/ 198 w 292"/>
                <a:gd name="T13" fmla="*/ 23 h 189"/>
                <a:gd name="T14" fmla="*/ 198 w 292"/>
                <a:gd name="T15" fmla="*/ 189 h 189"/>
                <a:gd name="T16" fmla="*/ 227 w 292"/>
                <a:gd name="T17" fmla="*/ 189 h 189"/>
                <a:gd name="T18" fmla="*/ 227 w 292"/>
                <a:gd name="T19" fmla="*/ 23 h 189"/>
                <a:gd name="T20" fmla="*/ 292 w 292"/>
                <a:gd name="T21" fmla="*/ 23 h 189"/>
                <a:gd name="T22" fmla="*/ 292 w 292"/>
                <a:gd name="T23" fmla="*/ 0 h 189"/>
                <a:gd name="T24" fmla="*/ 24 w 292"/>
                <a:gd name="T2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2" h="189">
                  <a:moveTo>
                    <a:pt x="24" y="0"/>
                  </a:moveTo>
                  <a:lnTo>
                    <a:pt x="0" y="23"/>
                  </a:lnTo>
                  <a:lnTo>
                    <a:pt x="67" y="23"/>
                  </a:lnTo>
                  <a:lnTo>
                    <a:pt x="67" y="189"/>
                  </a:lnTo>
                  <a:lnTo>
                    <a:pt x="93" y="189"/>
                  </a:lnTo>
                  <a:lnTo>
                    <a:pt x="93" y="23"/>
                  </a:lnTo>
                  <a:lnTo>
                    <a:pt x="198" y="23"/>
                  </a:lnTo>
                  <a:lnTo>
                    <a:pt x="198" y="189"/>
                  </a:lnTo>
                  <a:lnTo>
                    <a:pt x="227" y="189"/>
                  </a:lnTo>
                  <a:lnTo>
                    <a:pt x="227" y="23"/>
                  </a:lnTo>
                  <a:lnTo>
                    <a:pt x="292" y="23"/>
                  </a:lnTo>
                  <a:lnTo>
                    <a:pt x="292" y="0"/>
                  </a:lnTo>
                  <a:lnTo>
                    <a:pt x="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4145530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ts Dark">
    <p:bg>
      <p:bgPr>
        <a:solidFill>
          <a:schemeClr val="tx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8163" y="1069975"/>
            <a:ext cx="5328000" cy="4837113"/>
          </a:xfrm>
        </p:spPr>
        <p:txBody>
          <a:bodyPr>
            <a:normAutofit/>
          </a:bodyPr>
          <a:lstStyle>
            <a:lvl1pPr>
              <a:spcBef>
                <a:spcPts val="500"/>
              </a:spcBef>
              <a:defRPr sz="2400">
                <a:solidFill>
                  <a:schemeClr val="bg1"/>
                </a:solidFill>
              </a:defRPr>
            </a:lvl1pPr>
            <a:lvl2pPr>
              <a:defRPr sz="1800">
                <a:solidFill>
                  <a:schemeClr val="accent1"/>
                </a:solidFill>
              </a:defRPr>
            </a:lvl2pPr>
            <a:lvl3pPr>
              <a:defRPr sz="1400">
                <a:solidFill>
                  <a:schemeClr val="bg1"/>
                </a:solidFill>
              </a:defRPr>
            </a:lvl3pPr>
            <a:lvl4pPr>
              <a:defRPr sz="1400">
                <a:solidFill>
                  <a:schemeClr val="bg1"/>
                </a:solidFill>
              </a:defRPr>
            </a:lvl4pPr>
            <a:lvl5pPr>
              <a:defRPr sz="14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chemeClr val="bg2"/>
                </a:solidFill>
              </a:defRPr>
            </a:lvl1pPr>
          </a:lstStyle>
          <a:p>
            <a:fld id="{8F57AB93-3EBD-4B6C-B1E6-6C9898C4D77D}" type="datetime4">
              <a:rPr lang="en-GB" smtClean="0"/>
              <a:t>17 August 2021</a:t>
            </a:fld>
            <a:endParaRPr lang="en-GB"/>
          </a:p>
        </p:txBody>
      </p:sp>
      <p:sp>
        <p:nvSpPr>
          <p:cNvPr id="6" name="Footer Placeholder 5"/>
          <p:cNvSpPr>
            <a:spLocks noGrp="1"/>
          </p:cNvSpPr>
          <p:nvPr>
            <p:ph type="ftr" sz="quarter" idx="11"/>
          </p:nvPr>
        </p:nvSpPr>
        <p:spPr/>
        <p:txBody>
          <a:bodyPr/>
          <a:lstStyle>
            <a:lvl1pPr>
              <a:defRPr>
                <a:solidFill>
                  <a:schemeClr val="bg2"/>
                </a:solidFill>
              </a:defRPr>
            </a:lvl1pPr>
          </a:lstStyle>
          <a:p>
            <a:r>
              <a:rPr lang="en-GB"/>
              <a:t>Presentation Title</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553F3-40B0-4BFA-8684-D942AF6EAA45}" type="slidenum">
              <a:rPr lang="en-GB" smtClean="0"/>
              <a:pPr/>
              <a:t>‹#›</a:t>
            </a:fld>
            <a:endParaRPr lang="en-GB"/>
          </a:p>
        </p:txBody>
      </p:sp>
      <p:sp>
        <p:nvSpPr>
          <p:cNvPr id="17" name="Content Placeholder 2"/>
          <p:cNvSpPr>
            <a:spLocks noGrp="1"/>
          </p:cNvSpPr>
          <p:nvPr>
            <p:ph idx="13"/>
          </p:nvPr>
        </p:nvSpPr>
        <p:spPr>
          <a:xfrm>
            <a:off x="6384575" y="1069975"/>
            <a:ext cx="5328000" cy="4837113"/>
          </a:xfrm>
        </p:spPr>
        <p:txBody>
          <a:bodyPr>
            <a:normAutofit/>
          </a:bodyPr>
          <a:lstStyle>
            <a:lvl1pPr>
              <a:defRPr sz="2400">
                <a:solidFill>
                  <a:schemeClr val="bg1"/>
                </a:solidFill>
              </a:defRPr>
            </a:lvl1pPr>
            <a:lvl2pPr>
              <a:defRPr sz="1800">
                <a:solidFill>
                  <a:schemeClr val="accent1"/>
                </a:solidFill>
              </a:defRPr>
            </a:lvl2pPr>
            <a:lvl3pPr>
              <a:defRPr sz="1400">
                <a:solidFill>
                  <a:schemeClr val="bg1"/>
                </a:solidFill>
              </a:defRPr>
            </a:lvl3pPr>
            <a:lvl4pPr>
              <a:defRPr sz="1400">
                <a:solidFill>
                  <a:schemeClr val="bg1"/>
                </a:solidFill>
              </a:defRPr>
            </a:lvl4pPr>
            <a:lvl5pPr>
              <a:defRPr sz="14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p:txBody>
      </p:sp>
      <p:cxnSp>
        <p:nvCxnSpPr>
          <p:cNvPr id="27" name="Straight Connector 26"/>
          <p:cNvCxnSpPr/>
          <p:nvPr userDrawn="1"/>
        </p:nvCxnSpPr>
        <p:spPr>
          <a:xfrm>
            <a:off x="541213" y="6203852"/>
            <a:ext cx="1115878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767D3C17-9EE5-42DD-B31C-9193BDDCEF8D}"/>
              </a:ext>
            </a:extLst>
          </p:cNvPr>
          <p:cNvGrpSpPr/>
          <p:nvPr userDrawn="1"/>
        </p:nvGrpSpPr>
        <p:grpSpPr>
          <a:xfrm>
            <a:off x="10540683" y="6379528"/>
            <a:ext cx="1168401" cy="220663"/>
            <a:chOff x="10552113" y="439738"/>
            <a:chExt cx="1168401" cy="220663"/>
          </a:xfrm>
          <a:solidFill>
            <a:schemeClr val="bg1"/>
          </a:solidFill>
        </p:grpSpPr>
        <p:sp>
          <p:nvSpPr>
            <p:cNvPr id="20" name="Freeform 5">
              <a:extLst>
                <a:ext uri="{FF2B5EF4-FFF2-40B4-BE49-F238E27FC236}">
                  <a16:creationId xmlns:a16="http://schemas.microsoft.com/office/drawing/2014/main" id="{A174C02D-D81C-4928-8718-C910AE56FF69}"/>
                </a:ext>
              </a:extLst>
            </p:cNvPr>
            <p:cNvSpPr>
              <a:spLocks/>
            </p:cNvSpPr>
            <p:nvPr userDrawn="1"/>
          </p:nvSpPr>
          <p:spPr bwMode="auto">
            <a:xfrm>
              <a:off x="10782301" y="446088"/>
              <a:ext cx="133350" cy="212725"/>
            </a:xfrm>
            <a:custGeom>
              <a:avLst/>
              <a:gdLst>
                <a:gd name="T0" fmla="*/ 209 w 248"/>
                <a:gd name="T1" fmla="*/ 339 h 394"/>
                <a:gd name="T2" fmla="*/ 51 w 248"/>
                <a:gd name="T3" fmla="*/ 339 h 394"/>
                <a:gd name="T4" fmla="*/ 51 w 248"/>
                <a:gd name="T5" fmla="*/ 218 h 394"/>
                <a:gd name="T6" fmla="*/ 175 w 248"/>
                <a:gd name="T7" fmla="*/ 218 h 394"/>
                <a:gd name="T8" fmla="*/ 172 w 248"/>
                <a:gd name="T9" fmla="*/ 194 h 394"/>
                <a:gd name="T10" fmla="*/ 175 w 248"/>
                <a:gd name="T11" fmla="*/ 170 h 394"/>
                <a:gd name="T12" fmla="*/ 51 w 248"/>
                <a:gd name="T13" fmla="*/ 170 h 394"/>
                <a:gd name="T14" fmla="*/ 51 w 248"/>
                <a:gd name="T15" fmla="*/ 49 h 394"/>
                <a:gd name="T16" fmla="*/ 209 w 248"/>
                <a:gd name="T17" fmla="*/ 49 h 394"/>
                <a:gd name="T18" fmla="*/ 248 w 248"/>
                <a:gd name="T19" fmla="*/ 0 h 394"/>
                <a:gd name="T20" fmla="*/ 0 w 248"/>
                <a:gd name="T21" fmla="*/ 0 h 394"/>
                <a:gd name="T22" fmla="*/ 0 w 248"/>
                <a:gd name="T23" fmla="*/ 394 h 394"/>
                <a:gd name="T24" fmla="*/ 248 w 248"/>
                <a:gd name="T25" fmla="*/ 394 h 394"/>
                <a:gd name="T26" fmla="*/ 214 w 248"/>
                <a:gd name="T27" fmla="*/ 339 h 394"/>
                <a:gd name="T28" fmla="*/ 209 w 248"/>
                <a:gd name="T29" fmla="*/ 33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394">
                  <a:moveTo>
                    <a:pt x="209" y="339"/>
                  </a:moveTo>
                  <a:cubicBezTo>
                    <a:pt x="51" y="339"/>
                    <a:pt x="51" y="339"/>
                    <a:pt x="51" y="339"/>
                  </a:cubicBezTo>
                  <a:cubicBezTo>
                    <a:pt x="51" y="218"/>
                    <a:pt x="51" y="218"/>
                    <a:pt x="51" y="218"/>
                  </a:cubicBezTo>
                  <a:cubicBezTo>
                    <a:pt x="175" y="218"/>
                    <a:pt x="175" y="218"/>
                    <a:pt x="175" y="218"/>
                  </a:cubicBezTo>
                  <a:cubicBezTo>
                    <a:pt x="175" y="218"/>
                    <a:pt x="172" y="204"/>
                    <a:pt x="172" y="194"/>
                  </a:cubicBezTo>
                  <a:cubicBezTo>
                    <a:pt x="172" y="185"/>
                    <a:pt x="175" y="170"/>
                    <a:pt x="175" y="170"/>
                  </a:cubicBezTo>
                  <a:cubicBezTo>
                    <a:pt x="51" y="170"/>
                    <a:pt x="51" y="170"/>
                    <a:pt x="51" y="170"/>
                  </a:cubicBezTo>
                  <a:cubicBezTo>
                    <a:pt x="51" y="49"/>
                    <a:pt x="51" y="49"/>
                    <a:pt x="51" y="49"/>
                  </a:cubicBezTo>
                  <a:cubicBezTo>
                    <a:pt x="209" y="49"/>
                    <a:pt x="209" y="49"/>
                    <a:pt x="209" y="49"/>
                  </a:cubicBezTo>
                  <a:cubicBezTo>
                    <a:pt x="248" y="0"/>
                    <a:pt x="248" y="0"/>
                    <a:pt x="248" y="0"/>
                  </a:cubicBezTo>
                  <a:cubicBezTo>
                    <a:pt x="0" y="0"/>
                    <a:pt x="0" y="0"/>
                    <a:pt x="0" y="0"/>
                  </a:cubicBezTo>
                  <a:cubicBezTo>
                    <a:pt x="0" y="394"/>
                    <a:pt x="0" y="394"/>
                    <a:pt x="0" y="394"/>
                  </a:cubicBezTo>
                  <a:cubicBezTo>
                    <a:pt x="248" y="394"/>
                    <a:pt x="248" y="394"/>
                    <a:pt x="248" y="394"/>
                  </a:cubicBezTo>
                  <a:cubicBezTo>
                    <a:pt x="214" y="339"/>
                    <a:pt x="214" y="339"/>
                    <a:pt x="214" y="339"/>
                  </a:cubicBezTo>
                  <a:lnTo>
                    <a:pt x="209" y="339"/>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1" name="Freeform 6">
              <a:extLst>
                <a:ext uri="{FF2B5EF4-FFF2-40B4-BE49-F238E27FC236}">
                  <a16:creationId xmlns:a16="http://schemas.microsoft.com/office/drawing/2014/main" id="{F31AA1DF-8DD4-49AD-BFDC-5AA7DB125810}"/>
                </a:ext>
              </a:extLst>
            </p:cNvPr>
            <p:cNvSpPr>
              <a:spLocks/>
            </p:cNvSpPr>
            <p:nvPr userDrawn="1"/>
          </p:nvSpPr>
          <p:spPr bwMode="auto">
            <a:xfrm>
              <a:off x="11328401" y="504825"/>
              <a:ext cx="31750" cy="153988"/>
            </a:xfrm>
            <a:custGeom>
              <a:avLst/>
              <a:gdLst>
                <a:gd name="T0" fmla="*/ 0 w 20"/>
                <a:gd name="T1" fmla="*/ 21 h 97"/>
                <a:gd name="T2" fmla="*/ 0 w 20"/>
                <a:gd name="T3" fmla="*/ 97 h 97"/>
                <a:gd name="T4" fmla="*/ 20 w 20"/>
                <a:gd name="T5" fmla="*/ 97 h 97"/>
                <a:gd name="T6" fmla="*/ 20 w 20"/>
                <a:gd name="T7" fmla="*/ 0 h 97"/>
                <a:gd name="T8" fmla="*/ 0 w 20"/>
                <a:gd name="T9" fmla="*/ 21 h 97"/>
              </a:gdLst>
              <a:ahLst/>
              <a:cxnLst>
                <a:cxn ang="0">
                  <a:pos x="T0" y="T1"/>
                </a:cxn>
                <a:cxn ang="0">
                  <a:pos x="T2" y="T3"/>
                </a:cxn>
                <a:cxn ang="0">
                  <a:pos x="T4" y="T5"/>
                </a:cxn>
                <a:cxn ang="0">
                  <a:pos x="T6" y="T7"/>
                </a:cxn>
                <a:cxn ang="0">
                  <a:pos x="T8" y="T9"/>
                </a:cxn>
              </a:cxnLst>
              <a:rect l="0" t="0" r="r" b="b"/>
              <a:pathLst>
                <a:path w="20" h="97">
                  <a:moveTo>
                    <a:pt x="0" y="21"/>
                  </a:moveTo>
                  <a:lnTo>
                    <a:pt x="0" y="97"/>
                  </a:lnTo>
                  <a:lnTo>
                    <a:pt x="20" y="97"/>
                  </a:lnTo>
                  <a:lnTo>
                    <a:pt x="20" y="0"/>
                  </a:lnTo>
                  <a:lnTo>
                    <a:pt x="0" y="21"/>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2" name="Freeform 7">
              <a:extLst>
                <a:ext uri="{FF2B5EF4-FFF2-40B4-BE49-F238E27FC236}">
                  <a16:creationId xmlns:a16="http://schemas.microsoft.com/office/drawing/2014/main" id="{95502CD1-8D18-482C-9D32-08C13703EDBD}"/>
                </a:ext>
              </a:extLst>
            </p:cNvPr>
            <p:cNvSpPr>
              <a:spLocks/>
            </p:cNvSpPr>
            <p:nvPr userDrawn="1"/>
          </p:nvSpPr>
          <p:spPr bwMode="auto">
            <a:xfrm>
              <a:off x="11328401" y="446088"/>
              <a:ext cx="58738" cy="57150"/>
            </a:xfrm>
            <a:custGeom>
              <a:avLst/>
              <a:gdLst>
                <a:gd name="T0" fmla="*/ 0 w 37"/>
                <a:gd name="T1" fmla="*/ 0 h 36"/>
                <a:gd name="T2" fmla="*/ 0 w 37"/>
                <a:gd name="T3" fmla="*/ 36 h 36"/>
                <a:gd name="T4" fmla="*/ 37 w 37"/>
                <a:gd name="T5" fmla="*/ 0 h 36"/>
                <a:gd name="T6" fmla="*/ 0 w 37"/>
                <a:gd name="T7" fmla="*/ 0 h 36"/>
              </a:gdLst>
              <a:ahLst/>
              <a:cxnLst>
                <a:cxn ang="0">
                  <a:pos x="T0" y="T1"/>
                </a:cxn>
                <a:cxn ang="0">
                  <a:pos x="T2" y="T3"/>
                </a:cxn>
                <a:cxn ang="0">
                  <a:pos x="T4" y="T5"/>
                </a:cxn>
                <a:cxn ang="0">
                  <a:pos x="T6" y="T7"/>
                </a:cxn>
              </a:cxnLst>
              <a:rect l="0" t="0" r="r" b="b"/>
              <a:pathLst>
                <a:path w="37" h="36">
                  <a:moveTo>
                    <a:pt x="0" y="0"/>
                  </a:moveTo>
                  <a:lnTo>
                    <a:pt x="0" y="36"/>
                  </a:lnTo>
                  <a:lnTo>
                    <a:pt x="37"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3" name="Freeform 8">
              <a:extLst>
                <a:ext uri="{FF2B5EF4-FFF2-40B4-BE49-F238E27FC236}">
                  <a16:creationId xmlns:a16="http://schemas.microsoft.com/office/drawing/2014/main" id="{36FB06A2-95CD-411D-87BD-BA2E4F2664DB}"/>
                </a:ext>
              </a:extLst>
            </p:cNvPr>
            <p:cNvSpPr>
              <a:spLocks/>
            </p:cNvSpPr>
            <p:nvPr userDrawn="1"/>
          </p:nvSpPr>
          <p:spPr bwMode="auto">
            <a:xfrm>
              <a:off x="10880726" y="441325"/>
              <a:ext cx="211138" cy="219075"/>
            </a:xfrm>
            <a:custGeom>
              <a:avLst/>
              <a:gdLst>
                <a:gd name="T0" fmla="*/ 239 w 391"/>
                <a:gd name="T1" fmla="*/ 227 h 407"/>
                <a:gd name="T2" fmla="*/ 335 w 391"/>
                <a:gd name="T3" fmla="*/ 227 h 407"/>
                <a:gd name="T4" fmla="*/ 335 w 391"/>
                <a:gd name="T5" fmla="*/ 336 h 407"/>
                <a:gd name="T6" fmla="*/ 135 w 391"/>
                <a:gd name="T7" fmla="*/ 291 h 407"/>
                <a:gd name="T8" fmla="*/ 194 w 391"/>
                <a:gd name="T9" fmla="*/ 70 h 407"/>
                <a:gd name="T10" fmla="*/ 340 w 391"/>
                <a:gd name="T11" fmla="*/ 58 h 407"/>
                <a:gd name="T12" fmla="*/ 391 w 391"/>
                <a:gd name="T13" fmla="*/ 9 h 407"/>
                <a:gd name="T14" fmla="*/ 171 w 391"/>
                <a:gd name="T15" fmla="*/ 21 h 407"/>
                <a:gd name="T16" fmla="*/ 198 w 391"/>
                <a:gd name="T17" fmla="*/ 399 h 407"/>
                <a:gd name="T18" fmla="*/ 250 w 391"/>
                <a:gd name="T19" fmla="*/ 405 h 407"/>
                <a:gd name="T20" fmla="*/ 391 w 391"/>
                <a:gd name="T21" fmla="*/ 373 h 407"/>
                <a:gd name="T22" fmla="*/ 391 w 391"/>
                <a:gd name="T23" fmla="*/ 179 h 407"/>
                <a:gd name="T24" fmla="*/ 239 w 391"/>
                <a:gd name="T25" fmla="*/ 17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07">
                  <a:moveTo>
                    <a:pt x="239" y="227"/>
                  </a:moveTo>
                  <a:cubicBezTo>
                    <a:pt x="335" y="227"/>
                    <a:pt x="335" y="227"/>
                    <a:pt x="335" y="227"/>
                  </a:cubicBezTo>
                  <a:cubicBezTo>
                    <a:pt x="335" y="336"/>
                    <a:pt x="335" y="336"/>
                    <a:pt x="335" y="336"/>
                  </a:cubicBezTo>
                  <a:cubicBezTo>
                    <a:pt x="258" y="368"/>
                    <a:pt x="178" y="352"/>
                    <a:pt x="135" y="291"/>
                  </a:cubicBezTo>
                  <a:cubicBezTo>
                    <a:pt x="87" y="222"/>
                    <a:pt x="105" y="102"/>
                    <a:pt x="194" y="70"/>
                  </a:cubicBezTo>
                  <a:cubicBezTo>
                    <a:pt x="238" y="54"/>
                    <a:pt x="294" y="57"/>
                    <a:pt x="340" y="58"/>
                  </a:cubicBezTo>
                  <a:cubicBezTo>
                    <a:pt x="391" y="9"/>
                    <a:pt x="391" y="9"/>
                    <a:pt x="391" y="9"/>
                  </a:cubicBezTo>
                  <a:cubicBezTo>
                    <a:pt x="312" y="9"/>
                    <a:pt x="229" y="0"/>
                    <a:pt x="171" y="21"/>
                  </a:cubicBezTo>
                  <a:cubicBezTo>
                    <a:pt x="0" y="85"/>
                    <a:pt x="13" y="344"/>
                    <a:pt x="198" y="399"/>
                  </a:cubicBezTo>
                  <a:cubicBezTo>
                    <a:pt x="207" y="402"/>
                    <a:pt x="229" y="405"/>
                    <a:pt x="250" y="405"/>
                  </a:cubicBezTo>
                  <a:cubicBezTo>
                    <a:pt x="306" y="407"/>
                    <a:pt x="350" y="389"/>
                    <a:pt x="391" y="373"/>
                  </a:cubicBezTo>
                  <a:cubicBezTo>
                    <a:pt x="391" y="179"/>
                    <a:pt x="391" y="179"/>
                    <a:pt x="391" y="179"/>
                  </a:cubicBezTo>
                  <a:cubicBezTo>
                    <a:pt x="239" y="179"/>
                    <a:pt x="239" y="179"/>
                    <a:pt x="239" y="179"/>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4" name="Freeform 9">
              <a:extLst>
                <a:ext uri="{FF2B5EF4-FFF2-40B4-BE49-F238E27FC236}">
                  <a16:creationId xmlns:a16="http://schemas.microsoft.com/office/drawing/2014/main" id="{03FCB5BD-6F59-4CF0-9183-B829ACC54F30}"/>
                </a:ext>
              </a:extLst>
            </p:cNvPr>
            <p:cNvSpPr>
              <a:spLocks/>
            </p:cNvSpPr>
            <p:nvPr userDrawn="1"/>
          </p:nvSpPr>
          <p:spPr bwMode="auto">
            <a:xfrm>
              <a:off x="11083926" y="439738"/>
              <a:ext cx="211138" cy="220663"/>
            </a:xfrm>
            <a:custGeom>
              <a:avLst/>
              <a:gdLst>
                <a:gd name="T0" fmla="*/ 239 w 392"/>
                <a:gd name="T1" fmla="*/ 228 h 407"/>
                <a:gd name="T2" fmla="*/ 335 w 392"/>
                <a:gd name="T3" fmla="*/ 228 h 407"/>
                <a:gd name="T4" fmla="*/ 335 w 392"/>
                <a:gd name="T5" fmla="*/ 337 h 407"/>
                <a:gd name="T6" fmla="*/ 135 w 392"/>
                <a:gd name="T7" fmla="*/ 291 h 407"/>
                <a:gd name="T8" fmla="*/ 194 w 392"/>
                <a:gd name="T9" fmla="*/ 70 h 407"/>
                <a:gd name="T10" fmla="*/ 341 w 392"/>
                <a:gd name="T11" fmla="*/ 58 h 407"/>
                <a:gd name="T12" fmla="*/ 392 w 392"/>
                <a:gd name="T13" fmla="*/ 10 h 407"/>
                <a:gd name="T14" fmla="*/ 172 w 392"/>
                <a:gd name="T15" fmla="*/ 22 h 407"/>
                <a:gd name="T16" fmla="*/ 198 w 392"/>
                <a:gd name="T17" fmla="*/ 399 h 407"/>
                <a:gd name="T18" fmla="*/ 250 w 392"/>
                <a:gd name="T19" fmla="*/ 406 h 407"/>
                <a:gd name="T20" fmla="*/ 392 w 392"/>
                <a:gd name="T21" fmla="*/ 373 h 407"/>
                <a:gd name="T22" fmla="*/ 392 w 392"/>
                <a:gd name="T23" fmla="*/ 179 h 407"/>
                <a:gd name="T24" fmla="*/ 239 w 392"/>
                <a:gd name="T25" fmla="*/ 18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407">
                  <a:moveTo>
                    <a:pt x="239" y="228"/>
                  </a:moveTo>
                  <a:cubicBezTo>
                    <a:pt x="335" y="228"/>
                    <a:pt x="335" y="228"/>
                    <a:pt x="335" y="228"/>
                  </a:cubicBezTo>
                  <a:cubicBezTo>
                    <a:pt x="335" y="337"/>
                    <a:pt x="335" y="337"/>
                    <a:pt x="335" y="337"/>
                  </a:cubicBezTo>
                  <a:cubicBezTo>
                    <a:pt x="258" y="368"/>
                    <a:pt x="178" y="352"/>
                    <a:pt x="135" y="291"/>
                  </a:cubicBezTo>
                  <a:cubicBezTo>
                    <a:pt x="87" y="223"/>
                    <a:pt x="105" y="102"/>
                    <a:pt x="194" y="70"/>
                  </a:cubicBezTo>
                  <a:cubicBezTo>
                    <a:pt x="238" y="54"/>
                    <a:pt x="294" y="58"/>
                    <a:pt x="341" y="58"/>
                  </a:cubicBezTo>
                  <a:cubicBezTo>
                    <a:pt x="392" y="10"/>
                    <a:pt x="392" y="10"/>
                    <a:pt x="392" y="10"/>
                  </a:cubicBezTo>
                  <a:cubicBezTo>
                    <a:pt x="312" y="10"/>
                    <a:pt x="230" y="0"/>
                    <a:pt x="172" y="22"/>
                  </a:cubicBezTo>
                  <a:cubicBezTo>
                    <a:pt x="0" y="85"/>
                    <a:pt x="14" y="345"/>
                    <a:pt x="198" y="399"/>
                  </a:cubicBezTo>
                  <a:cubicBezTo>
                    <a:pt x="208" y="402"/>
                    <a:pt x="230" y="405"/>
                    <a:pt x="250" y="406"/>
                  </a:cubicBezTo>
                  <a:cubicBezTo>
                    <a:pt x="307" y="407"/>
                    <a:pt x="350" y="390"/>
                    <a:pt x="392" y="373"/>
                  </a:cubicBezTo>
                  <a:cubicBezTo>
                    <a:pt x="392" y="179"/>
                    <a:pt x="392" y="179"/>
                    <a:pt x="392" y="179"/>
                  </a:cubicBezTo>
                  <a:cubicBezTo>
                    <a:pt x="239" y="180"/>
                    <a:pt x="239" y="180"/>
                    <a:pt x="239" y="180"/>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5" name="Freeform 10">
              <a:extLst>
                <a:ext uri="{FF2B5EF4-FFF2-40B4-BE49-F238E27FC236}">
                  <a16:creationId xmlns:a16="http://schemas.microsoft.com/office/drawing/2014/main" id="{72AD7D93-4794-42F8-8F07-F9A14CDAECBE}"/>
                </a:ext>
              </a:extLst>
            </p:cNvPr>
            <p:cNvSpPr>
              <a:spLocks/>
            </p:cNvSpPr>
            <p:nvPr userDrawn="1"/>
          </p:nvSpPr>
          <p:spPr bwMode="auto">
            <a:xfrm>
              <a:off x="10552113" y="446088"/>
              <a:ext cx="185738" cy="212725"/>
            </a:xfrm>
            <a:custGeom>
              <a:avLst/>
              <a:gdLst>
                <a:gd name="T0" fmla="*/ 101 w 117"/>
                <a:gd name="T1" fmla="*/ 0 h 134"/>
                <a:gd name="T2" fmla="*/ 59 w 117"/>
                <a:gd name="T3" fmla="*/ 54 h 134"/>
                <a:gd name="T4" fmla="*/ 17 w 117"/>
                <a:gd name="T5" fmla="*/ 0 h 134"/>
                <a:gd name="T6" fmla="*/ 0 w 117"/>
                <a:gd name="T7" fmla="*/ 0 h 134"/>
                <a:gd name="T8" fmla="*/ 0 w 117"/>
                <a:gd name="T9" fmla="*/ 134 h 134"/>
                <a:gd name="T10" fmla="*/ 19 w 117"/>
                <a:gd name="T11" fmla="*/ 134 h 134"/>
                <a:gd name="T12" fmla="*/ 19 w 117"/>
                <a:gd name="T13" fmla="*/ 29 h 134"/>
                <a:gd name="T14" fmla="*/ 59 w 117"/>
                <a:gd name="T15" fmla="*/ 83 h 134"/>
                <a:gd name="T16" fmla="*/ 99 w 117"/>
                <a:gd name="T17" fmla="*/ 29 h 134"/>
                <a:gd name="T18" fmla="*/ 99 w 117"/>
                <a:gd name="T19" fmla="*/ 134 h 134"/>
                <a:gd name="T20" fmla="*/ 117 w 117"/>
                <a:gd name="T21" fmla="*/ 134 h 134"/>
                <a:gd name="T22" fmla="*/ 117 w 117"/>
                <a:gd name="T23" fmla="*/ 0 h 134"/>
                <a:gd name="T24" fmla="*/ 101 w 117"/>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134">
                  <a:moveTo>
                    <a:pt x="101" y="0"/>
                  </a:moveTo>
                  <a:lnTo>
                    <a:pt x="59" y="54"/>
                  </a:lnTo>
                  <a:lnTo>
                    <a:pt x="17" y="0"/>
                  </a:lnTo>
                  <a:lnTo>
                    <a:pt x="0" y="0"/>
                  </a:lnTo>
                  <a:lnTo>
                    <a:pt x="0" y="134"/>
                  </a:lnTo>
                  <a:lnTo>
                    <a:pt x="19" y="134"/>
                  </a:lnTo>
                  <a:lnTo>
                    <a:pt x="19" y="29"/>
                  </a:lnTo>
                  <a:lnTo>
                    <a:pt x="59" y="83"/>
                  </a:lnTo>
                  <a:lnTo>
                    <a:pt x="99" y="29"/>
                  </a:lnTo>
                  <a:lnTo>
                    <a:pt x="99" y="134"/>
                  </a:lnTo>
                  <a:lnTo>
                    <a:pt x="117" y="134"/>
                  </a:lnTo>
                  <a:lnTo>
                    <a:pt x="117" y="0"/>
                  </a:lnTo>
                  <a:lnTo>
                    <a:pt x="101"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6" name="Freeform 11">
              <a:extLst>
                <a:ext uri="{FF2B5EF4-FFF2-40B4-BE49-F238E27FC236}">
                  <a16:creationId xmlns:a16="http://schemas.microsoft.com/office/drawing/2014/main" id="{88FF2D3B-9915-4E9F-B08E-E6B9F8097D70}"/>
                </a:ext>
              </a:extLst>
            </p:cNvPr>
            <p:cNvSpPr>
              <a:spLocks/>
            </p:cNvSpPr>
            <p:nvPr userDrawn="1"/>
          </p:nvSpPr>
          <p:spPr bwMode="auto">
            <a:xfrm>
              <a:off x="11388726" y="446088"/>
              <a:ext cx="331788" cy="212725"/>
            </a:xfrm>
            <a:custGeom>
              <a:avLst/>
              <a:gdLst>
                <a:gd name="T0" fmla="*/ 18 w 209"/>
                <a:gd name="T1" fmla="*/ 0 h 134"/>
                <a:gd name="T2" fmla="*/ 0 w 209"/>
                <a:gd name="T3" fmla="*/ 16 h 134"/>
                <a:gd name="T4" fmla="*/ 48 w 209"/>
                <a:gd name="T5" fmla="*/ 16 h 134"/>
                <a:gd name="T6" fmla="*/ 48 w 209"/>
                <a:gd name="T7" fmla="*/ 134 h 134"/>
                <a:gd name="T8" fmla="*/ 67 w 209"/>
                <a:gd name="T9" fmla="*/ 134 h 134"/>
                <a:gd name="T10" fmla="*/ 67 w 209"/>
                <a:gd name="T11" fmla="*/ 16 h 134"/>
                <a:gd name="T12" fmla="*/ 142 w 209"/>
                <a:gd name="T13" fmla="*/ 16 h 134"/>
                <a:gd name="T14" fmla="*/ 142 w 209"/>
                <a:gd name="T15" fmla="*/ 134 h 134"/>
                <a:gd name="T16" fmla="*/ 163 w 209"/>
                <a:gd name="T17" fmla="*/ 134 h 134"/>
                <a:gd name="T18" fmla="*/ 163 w 209"/>
                <a:gd name="T19" fmla="*/ 16 h 134"/>
                <a:gd name="T20" fmla="*/ 209 w 209"/>
                <a:gd name="T21" fmla="*/ 16 h 134"/>
                <a:gd name="T22" fmla="*/ 209 w 209"/>
                <a:gd name="T23" fmla="*/ 0 h 134"/>
                <a:gd name="T24" fmla="*/ 18 w 209"/>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 h="134">
                  <a:moveTo>
                    <a:pt x="18" y="0"/>
                  </a:moveTo>
                  <a:lnTo>
                    <a:pt x="0" y="16"/>
                  </a:lnTo>
                  <a:lnTo>
                    <a:pt x="48" y="16"/>
                  </a:lnTo>
                  <a:lnTo>
                    <a:pt x="48" y="134"/>
                  </a:lnTo>
                  <a:lnTo>
                    <a:pt x="67" y="134"/>
                  </a:lnTo>
                  <a:lnTo>
                    <a:pt x="67" y="16"/>
                  </a:lnTo>
                  <a:lnTo>
                    <a:pt x="142" y="16"/>
                  </a:lnTo>
                  <a:lnTo>
                    <a:pt x="142" y="134"/>
                  </a:lnTo>
                  <a:lnTo>
                    <a:pt x="163" y="134"/>
                  </a:lnTo>
                  <a:lnTo>
                    <a:pt x="163" y="16"/>
                  </a:lnTo>
                  <a:lnTo>
                    <a:pt x="209" y="16"/>
                  </a:lnTo>
                  <a:lnTo>
                    <a:pt x="209" y="0"/>
                  </a:lnTo>
                  <a:lnTo>
                    <a:pt x="18"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sp>
        <p:nvSpPr>
          <p:cNvPr id="28" name="Footer Placeholder 4">
            <a:extLst>
              <a:ext uri="{FF2B5EF4-FFF2-40B4-BE49-F238E27FC236}">
                <a16:creationId xmlns:a16="http://schemas.microsoft.com/office/drawing/2014/main" id="{FA3C6FA1-09C0-4054-9D8E-1654C7BE5B35}"/>
              </a:ext>
            </a:extLst>
          </p:cNvPr>
          <p:cNvSpPr txBox="1">
            <a:spLocks/>
          </p:cNvSpPr>
          <p:nvPr userDrawn="1"/>
        </p:nvSpPr>
        <p:spPr>
          <a:xfrm>
            <a:off x="1624300" y="6541154"/>
            <a:ext cx="4958758" cy="123111"/>
          </a:xfrm>
          <a:prstGeom prst="rect">
            <a:avLst/>
          </a:prstGeom>
        </p:spPr>
        <p:txBody>
          <a:bodyPr vert="horz" wrap="square" lIns="0" tIns="0" rIns="0" bIns="0" rtlCol="0" anchor="ctr">
            <a:spAutoFit/>
          </a:bodyPr>
          <a:lstStyle>
            <a:defPPr>
              <a:defRPr lang="en-US"/>
            </a:defPPr>
            <a:lvl1pPr marL="0" algn="l" defTabSz="914400" rtl="0" eaLnBrk="1" latinLnBrk="0" hangingPunct="1">
              <a:defRPr sz="10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b="0" dirty="0">
                <a:solidFill>
                  <a:schemeClr val="bg1"/>
                </a:solidFill>
              </a:rPr>
              <a:t>Meggitt proprietary and confidential.  No unauthorised copying or disclosure.</a:t>
            </a:r>
          </a:p>
        </p:txBody>
      </p:sp>
    </p:spTree>
    <p:extLst>
      <p:ext uri="{BB962C8B-B14F-4D97-AF65-F5344CB8AC3E}">
        <p14:creationId xmlns:p14="http://schemas.microsoft.com/office/powerpoint/2010/main" val="1107286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s White">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8163" y="1069975"/>
            <a:ext cx="5328000" cy="4837113"/>
          </a:xfrm>
        </p:spPr>
        <p:txBody>
          <a:bodyPr>
            <a:normAutofit/>
          </a:bodyPr>
          <a:lstStyle>
            <a:lvl1pPr>
              <a:spcBef>
                <a:spcPts val="500"/>
              </a:spcBef>
              <a:defRPr sz="2400">
                <a:solidFill>
                  <a:schemeClr val="tx2"/>
                </a:solidFill>
              </a:defRPr>
            </a:lvl1pPr>
            <a:lvl2pPr>
              <a:defRPr sz="1800">
                <a:solidFill>
                  <a:schemeClr val="accent6"/>
                </a:solidFill>
              </a:defRPr>
            </a:lvl2pPr>
            <a:lvl3pPr>
              <a:defRPr sz="1400">
                <a:solidFill>
                  <a:schemeClr val="bg1"/>
                </a:solidFill>
              </a:defRPr>
            </a:lvl3pPr>
            <a:lvl4pPr>
              <a:defRPr sz="1400">
                <a:solidFill>
                  <a:schemeClr val="bg1"/>
                </a:solidFill>
              </a:defRPr>
            </a:lvl4pPr>
            <a:lvl5pPr>
              <a:defRPr sz="14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chemeClr val="tx2"/>
                </a:solidFill>
              </a:defRPr>
            </a:lvl1pPr>
          </a:lstStyle>
          <a:p>
            <a:fld id="{CF35048D-C7E8-45DB-B78F-9497A7313DD3}" type="datetime4">
              <a:rPr lang="en-GB" smtClean="0"/>
              <a:t>17 August 2021</a:t>
            </a:fld>
            <a:endParaRPr lang="en-GB"/>
          </a:p>
        </p:txBody>
      </p:sp>
      <p:sp>
        <p:nvSpPr>
          <p:cNvPr id="6" name="Footer Placeholder 5"/>
          <p:cNvSpPr>
            <a:spLocks noGrp="1"/>
          </p:cNvSpPr>
          <p:nvPr>
            <p:ph type="ftr" sz="quarter" idx="11"/>
          </p:nvPr>
        </p:nvSpPr>
        <p:spPr/>
        <p:txBody>
          <a:bodyPr/>
          <a:lstStyle>
            <a:lvl1pPr>
              <a:defRPr>
                <a:solidFill>
                  <a:schemeClr val="tx2"/>
                </a:solidFill>
              </a:defRPr>
            </a:lvl1pPr>
          </a:lstStyle>
          <a:p>
            <a:r>
              <a:rPr lang="en-GB"/>
              <a:t>Presentation Title</a:t>
            </a:r>
            <a:endParaRPr lang="en-GB" dirty="0"/>
          </a:p>
        </p:txBody>
      </p:sp>
      <p:sp>
        <p:nvSpPr>
          <p:cNvPr id="7" name="Slide Number Placeholder 6"/>
          <p:cNvSpPr>
            <a:spLocks noGrp="1"/>
          </p:cNvSpPr>
          <p:nvPr>
            <p:ph type="sldNum" sz="quarter" idx="12"/>
          </p:nvPr>
        </p:nvSpPr>
        <p:spPr/>
        <p:txBody>
          <a:bodyPr/>
          <a:lstStyle/>
          <a:p>
            <a:fld id="{240553F3-40B0-4BFA-8684-D942AF6EAA45}" type="slidenum">
              <a:rPr lang="en-GB" smtClean="0"/>
              <a:t>‹#›</a:t>
            </a:fld>
            <a:endParaRPr lang="en-GB"/>
          </a:p>
        </p:txBody>
      </p:sp>
      <p:sp>
        <p:nvSpPr>
          <p:cNvPr id="17" name="Content Placeholder 2"/>
          <p:cNvSpPr>
            <a:spLocks noGrp="1"/>
          </p:cNvSpPr>
          <p:nvPr>
            <p:ph idx="13"/>
          </p:nvPr>
        </p:nvSpPr>
        <p:spPr>
          <a:xfrm>
            <a:off x="6384575" y="1069975"/>
            <a:ext cx="5328000" cy="4837113"/>
          </a:xfrm>
        </p:spPr>
        <p:txBody>
          <a:bodyPr>
            <a:normAutofit/>
          </a:bodyPr>
          <a:lstStyle>
            <a:lvl1pPr>
              <a:defRPr sz="2400">
                <a:solidFill>
                  <a:schemeClr val="tx2"/>
                </a:solidFill>
              </a:defRPr>
            </a:lvl1pPr>
            <a:lvl2pPr>
              <a:defRPr sz="1800">
                <a:solidFill>
                  <a:schemeClr val="accent6"/>
                </a:solidFill>
              </a:defRPr>
            </a:lvl2pPr>
            <a:lvl3pPr>
              <a:defRPr sz="1400">
                <a:solidFill>
                  <a:schemeClr val="bg1"/>
                </a:solidFill>
              </a:defRPr>
            </a:lvl3pPr>
            <a:lvl4pPr>
              <a:defRPr sz="1400">
                <a:solidFill>
                  <a:schemeClr val="bg1"/>
                </a:solidFill>
              </a:defRPr>
            </a:lvl4pPr>
            <a:lvl5pPr>
              <a:defRPr sz="14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2590529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1" y="443982"/>
            <a:ext cx="11172574" cy="680400"/>
          </a:xfrm>
          <a:prstGeom prst="rect">
            <a:avLst/>
          </a:prstGeom>
        </p:spPr>
        <p:txBody>
          <a:bodyPr vert="horz" lIns="0" tIns="0" rIns="0" bIns="0" rtlCol="0" anchor="t">
            <a:normAutofit/>
          </a:bodyPr>
          <a:lstStyle/>
          <a:p>
            <a:r>
              <a:rPr lang="en-US"/>
              <a:t>Click to edit Master title style</a:t>
            </a:r>
            <a:endParaRPr lang="en-GB" dirty="0"/>
          </a:p>
        </p:txBody>
      </p:sp>
      <p:sp>
        <p:nvSpPr>
          <p:cNvPr id="3" name="Text Placeholder 2"/>
          <p:cNvSpPr>
            <a:spLocks noGrp="1"/>
          </p:cNvSpPr>
          <p:nvPr>
            <p:ph type="body" idx="1"/>
          </p:nvPr>
        </p:nvSpPr>
        <p:spPr>
          <a:xfrm>
            <a:off x="540000" y="1692000"/>
            <a:ext cx="11160000" cy="4213201"/>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540000" y="6541428"/>
            <a:ext cx="1080000" cy="123111"/>
          </a:xfrm>
          <a:prstGeom prst="rect">
            <a:avLst/>
          </a:prstGeom>
        </p:spPr>
        <p:txBody>
          <a:bodyPr vert="horz" lIns="0" tIns="0" rIns="0" bIns="0" rtlCol="0" anchor="ctr">
            <a:spAutoFit/>
          </a:bodyPr>
          <a:lstStyle>
            <a:lvl1pPr algn="l">
              <a:defRPr sz="800">
                <a:solidFill>
                  <a:schemeClr val="tx2"/>
                </a:solidFill>
              </a:defRPr>
            </a:lvl1pPr>
          </a:lstStyle>
          <a:p>
            <a:fld id="{3D62A121-9E65-49C2-803B-C3051E24855A}" type="datetime4">
              <a:rPr lang="en-GB" smtClean="0"/>
              <a:t>17 August 2021</a:t>
            </a:fld>
            <a:endParaRPr lang="en-GB" dirty="0"/>
          </a:p>
        </p:txBody>
      </p:sp>
      <p:sp>
        <p:nvSpPr>
          <p:cNvPr id="5" name="Footer Placeholder 4"/>
          <p:cNvSpPr>
            <a:spLocks noGrp="1"/>
          </p:cNvSpPr>
          <p:nvPr>
            <p:ph type="ftr" sz="quarter" idx="3"/>
          </p:nvPr>
        </p:nvSpPr>
        <p:spPr>
          <a:xfrm>
            <a:off x="540000" y="6363315"/>
            <a:ext cx="4311400" cy="123111"/>
          </a:xfrm>
          <a:prstGeom prst="rect">
            <a:avLst/>
          </a:prstGeom>
        </p:spPr>
        <p:txBody>
          <a:bodyPr vert="horz" wrap="square" lIns="0" tIns="0" rIns="0" bIns="0" rtlCol="0" anchor="ctr">
            <a:spAutoFit/>
          </a:bodyPr>
          <a:lstStyle>
            <a:lvl1pPr algn="l">
              <a:defRPr sz="800" b="1">
                <a:solidFill>
                  <a:schemeClr val="tx2"/>
                </a:solidFill>
              </a:defRPr>
            </a:lvl1pPr>
          </a:lstStyle>
          <a:p>
            <a:r>
              <a:rPr lang="en-GB"/>
              <a:t>Presentation Title</a:t>
            </a:r>
            <a:endParaRPr lang="en-GB" dirty="0"/>
          </a:p>
        </p:txBody>
      </p:sp>
      <p:sp>
        <p:nvSpPr>
          <p:cNvPr id="6" name="Slide Number Placeholder 5"/>
          <p:cNvSpPr>
            <a:spLocks noGrp="1"/>
          </p:cNvSpPr>
          <p:nvPr>
            <p:ph type="sldNum" sz="quarter" idx="4"/>
          </p:nvPr>
        </p:nvSpPr>
        <p:spPr>
          <a:xfrm>
            <a:off x="71925" y="6363316"/>
            <a:ext cx="360000" cy="123111"/>
          </a:xfrm>
          <a:prstGeom prst="rect">
            <a:avLst/>
          </a:prstGeom>
        </p:spPr>
        <p:txBody>
          <a:bodyPr vert="horz" lIns="0" tIns="0" rIns="0" bIns="0" rtlCol="0" anchor="ctr">
            <a:spAutoFit/>
          </a:bodyPr>
          <a:lstStyle>
            <a:lvl1pPr algn="r">
              <a:defRPr sz="800" b="1">
                <a:solidFill>
                  <a:schemeClr val="tx2"/>
                </a:solidFill>
              </a:defRPr>
            </a:lvl1pPr>
          </a:lstStyle>
          <a:p>
            <a:fld id="{240553F3-40B0-4BFA-8684-D942AF6EAA45}" type="slidenum">
              <a:rPr lang="en-GB" smtClean="0"/>
              <a:pPr/>
              <a:t>‹#›</a:t>
            </a:fld>
            <a:endParaRPr lang="en-GB" dirty="0"/>
          </a:p>
        </p:txBody>
      </p:sp>
      <p:cxnSp>
        <p:nvCxnSpPr>
          <p:cNvPr id="10" name="Straight Connector 9"/>
          <p:cNvCxnSpPr/>
          <p:nvPr/>
        </p:nvCxnSpPr>
        <p:spPr>
          <a:xfrm>
            <a:off x="541213" y="6203852"/>
            <a:ext cx="1115878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32D8E722-1F5F-4CB3-A1D4-FC7508A7F519}"/>
              </a:ext>
            </a:extLst>
          </p:cNvPr>
          <p:cNvGrpSpPr/>
          <p:nvPr userDrawn="1"/>
        </p:nvGrpSpPr>
        <p:grpSpPr>
          <a:xfrm>
            <a:off x="10540683" y="6379528"/>
            <a:ext cx="1168401" cy="220663"/>
            <a:chOff x="10552113" y="439738"/>
            <a:chExt cx="1168401" cy="220663"/>
          </a:xfrm>
          <a:solidFill>
            <a:srgbClr val="333F48"/>
          </a:solidFill>
        </p:grpSpPr>
        <p:sp>
          <p:nvSpPr>
            <p:cNvPr id="21" name="Freeform 5">
              <a:extLst>
                <a:ext uri="{FF2B5EF4-FFF2-40B4-BE49-F238E27FC236}">
                  <a16:creationId xmlns:a16="http://schemas.microsoft.com/office/drawing/2014/main" id="{27AD0F29-36A1-43F4-9AC4-D0CD60541A79}"/>
                </a:ext>
              </a:extLst>
            </p:cNvPr>
            <p:cNvSpPr>
              <a:spLocks/>
            </p:cNvSpPr>
            <p:nvPr userDrawn="1"/>
          </p:nvSpPr>
          <p:spPr bwMode="auto">
            <a:xfrm>
              <a:off x="10782301" y="446088"/>
              <a:ext cx="133350" cy="212725"/>
            </a:xfrm>
            <a:custGeom>
              <a:avLst/>
              <a:gdLst>
                <a:gd name="T0" fmla="*/ 209 w 248"/>
                <a:gd name="T1" fmla="*/ 339 h 394"/>
                <a:gd name="T2" fmla="*/ 51 w 248"/>
                <a:gd name="T3" fmla="*/ 339 h 394"/>
                <a:gd name="T4" fmla="*/ 51 w 248"/>
                <a:gd name="T5" fmla="*/ 218 h 394"/>
                <a:gd name="T6" fmla="*/ 175 w 248"/>
                <a:gd name="T7" fmla="*/ 218 h 394"/>
                <a:gd name="T8" fmla="*/ 172 w 248"/>
                <a:gd name="T9" fmla="*/ 194 h 394"/>
                <a:gd name="T10" fmla="*/ 175 w 248"/>
                <a:gd name="T11" fmla="*/ 170 h 394"/>
                <a:gd name="T12" fmla="*/ 51 w 248"/>
                <a:gd name="T13" fmla="*/ 170 h 394"/>
                <a:gd name="T14" fmla="*/ 51 w 248"/>
                <a:gd name="T15" fmla="*/ 49 h 394"/>
                <a:gd name="T16" fmla="*/ 209 w 248"/>
                <a:gd name="T17" fmla="*/ 49 h 394"/>
                <a:gd name="T18" fmla="*/ 248 w 248"/>
                <a:gd name="T19" fmla="*/ 0 h 394"/>
                <a:gd name="T20" fmla="*/ 0 w 248"/>
                <a:gd name="T21" fmla="*/ 0 h 394"/>
                <a:gd name="T22" fmla="*/ 0 w 248"/>
                <a:gd name="T23" fmla="*/ 394 h 394"/>
                <a:gd name="T24" fmla="*/ 248 w 248"/>
                <a:gd name="T25" fmla="*/ 394 h 394"/>
                <a:gd name="T26" fmla="*/ 214 w 248"/>
                <a:gd name="T27" fmla="*/ 339 h 394"/>
                <a:gd name="T28" fmla="*/ 209 w 248"/>
                <a:gd name="T29" fmla="*/ 33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394">
                  <a:moveTo>
                    <a:pt x="209" y="339"/>
                  </a:moveTo>
                  <a:cubicBezTo>
                    <a:pt x="51" y="339"/>
                    <a:pt x="51" y="339"/>
                    <a:pt x="51" y="339"/>
                  </a:cubicBezTo>
                  <a:cubicBezTo>
                    <a:pt x="51" y="218"/>
                    <a:pt x="51" y="218"/>
                    <a:pt x="51" y="218"/>
                  </a:cubicBezTo>
                  <a:cubicBezTo>
                    <a:pt x="175" y="218"/>
                    <a:pt x="175" y="218"/>
                    <a:pt x="175" y="218"/>
                  </a:cubicBezTo>
                  <a:cubicBezTo>
                    <a:pt x="175" y="218"/>
                    <a:pt x="172" y="204"/>
                    <a:pt x="172" y="194"/>
                  </a:cubicBezTo>
                  <a:cubicBezTo>
                    <a:pt x="172" y="185"/>
                    <a:pt x="175" y="170"/>
                    <a:pt x="175" y="170"/>
                  </a:cubicBezTo>
                  <a:cubicBezTo>
                    <a:pt x="51" y="170"/>
                    <a:pt x="51" y="170"/>
                    <a:pt x="51" y="170"/>
                  </a:cubicBezTo>
                  <a:cubicBezTo>
                    <a:pt x="51" y="49"/>
                    <a:pt x="51" y="49"/>
                    <a:pt x="51" y="49"/>
                  </a:cubicBezTo>
                  <a:cubicBezTo>
                    <a:pt x="209" y="49"/>
                    <a:pt x="209" y="49"/>
                    <a:pt x="209" y="49"/>
                  </a:cubicBezTo>
                  <a:cubicBezTo>
                    <a:pt x="248" y="0"/>
                    <a:pt x="248" y="0"/>
                    <a:pt x="248" y="0"/>
                  </a:cubicBezTo>
                  <a:cubicBezTo>
                    <a:pt x="0" y="0"/>
                    <a:pt x="0" y="0"/>
                    <a:pt x="0" y="0"/>
                  </a:cubicBezTo>
                  <a:cubicBezTo>
                    <a:pt x="0" y="394"/>
                    <a:pt x="0" y="394"/>
                    <a:pt x="0" y="394"/>
                  </a:cubicBezTo>
                  <a:cubicBezTo>
                    <a:pt x="248" y="394"/>
                    <a:pt x="248" y="394"/>
                    <a:pt x="248" y="394"/>
                  </a:cubicBezTo>
                  <a:cubicBezTo>
                    <a:pt x="214" y="339"/>
                    <a:pt x="214" y="339"/>
                    <a:pt x="214" y="339"/>
                  </a:cubicBezTo>
                  <a:lnTo>
                    <a:pt x="209" y="339"/>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2" name="Freeform 6">
              <a:extLst>
                <a:ext uri="{FF2B5EF4-FFF2-40B4-BE49-F238E27FC236}">
                  <a16:creationId xmlns:a16="http://schemas.microsoft.com/office/drawing/2014/main" id="{49198F9F-C09B-4683-80F0-897C375A524A}"/>
                </a:ext>
              </a:extLst>
            </p:cNvPr>
            <p:cNvSpPr>
              <a:spLocks/>
            </p:cNvSpPr>
            <p:nvPr userDrawn="1"/>
          </p:nvSpPr>
          <p:spPr bwMode="auto">
            <a:xfrm>
              <a:off x="11328401" y="504825"/>
              <a:ext cx="31750" cy="153988"/>
            </a:xfrm>
            <a:custGeom>
              <a:avLst/>
              <a:gdLst>
                <a:gd name="T0" fmla="*/ 0 w 20"/>
                <a:gd name="T1" fmla="*/ 21 h 97"/>
                <a:gd name="T2" fmla="*/ 0 w 20"/>
                <a:gd name="T3" fmla="*/ 97 h 97"/>
                <a:gd name="T4" fmla="*/ 20 w 20"/>
                <a:gd name="T5" fmla="*/ 97 h 97"/>
                <a:gd name="T6" fmla="*/ 20 w 20"/>
                <a:gd name="T7" fmla="*/ 0 h 97"/>
                <a:gd name="T8" fmla="*/ 0 w 20"/>
                <a:gd name="T9" fmla="*/ 21 h 97"/>
              </a:gdLst>
              <a:ahLst/>
              <a:cxnLst>
                <a:cxn ang="0">
                  <a:pos x="T0" y="T1"/>
                </a:cxn>
                <a:cxn ang="0">
                  <a:pos x="T2" y="T3"/>
                </a:cxn>
                <a:cxn ang="0">
                  <a:pos x="T4" y="T5"/>
                </a:cxn>
                <a:cxn ang="0">
                  <a:pos x="T6" y="T7"/>
                </a:cxn>
                <a:cxn ang="0">
                  <a:pos x="T8" y="T9"/>
                </a:cxn>
              </a:cxnLst>
              <a:rect l="0" t="0" r="r" b="b"/>
              <a:pathLst>
                <a:path w="20" h="97">
                  <a:moveTo>
                    <a:pt x="0" y="21"/>
                  </a:moveTo>
                  <a:lnTo>
                    <a:pt x="0" y="97"/>
                  </a:lnTo>
                  <a:lnTo>
                    <a:pt x="20" y="97"/>
                  </a:lnTo>
                  <a:lnTo>
                    <a:pt x="20" y="0"/>
                  </a:lnTo>
                  <a:lnTo>
                    <a:pt x="0" y="21"/>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3" name="Freeform 7">
              <a:extLst>
                <a:ext uri="{FF2B5EF4-FFF2-40B4-BE49-F238E27FC236}">
                  <a16:creationId xmlns:a16="http://schemas.microsoft.com/office/drawing/2014/main" id="{5D93B8CE-184D-482E-8E51-DC257E436B6F}"/>
                </a:ext>
              </a:extLst>
            </p:cNvPr>
            <p:cNvSpPr>
              <a:spLocks/>
            </p:cNvSpPr>
            <p:nvPr userDrawn="1"/>
          </p:nvSpPr>
          <p:spPr bwMode="auto">
            <a:xfrm>
              <a:off x="11328401" y="446088"/>
              <a:ext cx="58738" cy="57150"/>
            </a:xfrm>
            <a:custGeom>
              <a:avLst/>
              <a:gdLst>
                <a:gd name="T0" fmla="*/ 0 w 37"/>
                <a:gd name="T1" fmla="*/ 0 h 36"/>
                <a:gd name="T2" fmla="*/ 0 w 37"/>
                <a:gd name="T3" fmla="*/ 36 h 36"/>
                <a:gd name="T4" fmla="*/ 37 w 37"/>
                <a:gd name="T5" fmla="*/ 0 h 36"/>
                <a:gd name="T6" fmla="*/ 0 w 37"/>
                <a:gd name="T7" fmla="*/ 0 h 36"/>
              </a:gdLst>
              <a:ahLst/>
              <a:cxnLst>
                <a:cxn ang="0">
                  <a:pos x="T0" y="T1"/>
                </a:cxn>
                <a:cxn ang="0">
                  <a:pos x="T2" y="T3"/>
                </a:cxn>
                <a:cxn ang="0">
                  <a:pos x="T4" y="T5"/>
                </a:cxn>
                <a:cxn ang="0">
                  <a:pos x="T6" y="T7"/>
                </a:cxn>
              </a:cxnLst>
              <a:rect l="0" t="0" r="r" b="b"/>
              <a:pathLst>
                <a:path w="37" h="36">
                  <a:moveTo>
                    <a:pt x="0" y="0"/>
                  </a:moveTo>
                  <a:lnTo>
                    <a:pt x="0" y="36"/>
                  </a:lnTo>
                  <a:lnTo>
                    <a:pt x="37"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4" name="Freeform 8">
              <a:extLst>
                <a:ext uri="{FF2B5EF4-FFF2-40B4-BE49-F238E27FC236}">
                  <a16:creationId xmlns:a16="http://schemas.microsoft.com/office/drawing/2014/main" id="{53B1E87C-34BC-4328-8D07-663971D31848}"/>
                </a:ext>
              </a:extLst>
            </p:cNvPr>
            <p:cNvSpPr>
              <a:spLocks/>
            </p:cNvSpPr>
            <p:nvPr userDrawn="1"/>
          </p:nvSpPr>
          <p:spPr bwMode="auto">
            <a:xfrm>
              <a:off x="10880726" y="441325"/>
              <a:ext cx="211138" cy="219075"/>
            </a:xfrm>
            <a:custGeom>
              <a:avLst/>
              <a:gdLst>
                <a:gd name="T0" fmla="*/ 239 w 391"/>
                <a:gd name="T1" fmla="*/ 227 h 407"/>
                <a:gd name="T2" fmla="*/ 335 w 391"/>
                <a:gd name="T3" fmla="*/ 227 h 407"/>
                <a:gd name="T4" fmla="*/ 335 w 391"/>
                <a:gd name="T5" fmla="*/ 336 h 407"/>
                <a:gd name="T6" fmla="*/ 135 w 391"/>
                <a:gd name="T7" fmla="*/ 291 h 407"/>
                <a:gd name="T8" fmla="*/ 194 w 391"/>
                <a:gd name="T9" fmla="*/ 70 h 407"/>
                <a:gd name="T10" fmla="*/ 340 w 391"/>
                <a:gd name="T11" fmla="*/ 58 h 407"/>
                <a:gd name="T12" fmla="*/ 391 w 391"/>
                <a:gd name="T13" fmla="*/ 9 h 407"/>
                <a:gd name="T14" fmla="*/ 171 w 391"/>
                <a:gd name="T15" fmla="*/ 21 h 407"/>
                <a:gd name="T16" fmla="*/ 198 w 391"/>
                <a:gd name="T17" fmla="*/ 399 h 407"/>
                <a:gd name="T18" fmla="*/ 250 w 391"/>
                <a:gd name="T19" fmla="*/ 405 h 407"/>
                <a:gd name="T20" fmla="*/ 391 w 391"/>
                <a:gd name="T21" fmla="*/ 373 h 407"/>
                <a:gd name="T22" fmla="*/ 391 w 391"/>
                <a:gd name="T23" fmla="*/ 179 h 407"/>
                <a:gd name="T24" fmla="*/ 239 w 391"/>
                <a:gd name="T25" fmla="*/ 17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07">
                  <a:moveTo>
                    <a:pt x="239" y="227"/>
                  </a:moveTo>
                  <a:cubicBezTo>
                    <a:pt x="335" y="227"/>
                    <a:pt x="335" y="227"/>
                    <a:pt x="335" y="227"/>
                  </a:cubicBezTo>
                  <a:cubicBezTo>
                    <a:pt x="335" y="336"/>
                    <a:pt x="335" y="336"/>
                    <a:pt x="335" y="336"/>
                  </a:cubicBezTo>
                  <a:cubicBezTo>
                    <a:pt x="258" y="368"/>
                    <a:pt x="178" y="352"/>
                    <a:pt x="135" y="291"/>
                  </a:cubicBezTo>
                  <a:cubicBezTo>
                    <a:pt x="87" y="222"/>
                    <a:pt x="105" y="102"/>
                    <a:pt x="194" y="70"/>
                  </a:cubicBezTo>
                  <a:cubicBezTo>
                    <a:pt x="238" y="54"/>
                    <a:pt x="294" y="57"/>
                    <a:pt x="340" y="58"/>
                  </a:cubicBezTo>
                  <a:cubicBezTo>
                    <a:pt x="391" y="9"/>
                    <a:pt x="391" y="9"/>
                    <a:pt x="391" y="9"/>
                  </a:cubicBezTo>
                  <a:cubicBezTo>
                    <a:pt x="312" y="9"/>
                    <a:pt x="229" y="0"/>
                    <a:pt x="171" y="21"/>
                  </a:cubicBezTo>
                  <a:cubicBezTo>
                    <a:pt x="0" y="85"/>
                    <a:pt x="13" y="344"/>
                    <a:pt x="198" y="399"/>
                  </a:cubicBezTo>
                  <a:cubicBezTo>
                    <a:pt x="207" y="402"/>
                    <a:pt x="229" y="405"/>
                    <a:pt x="250" y="405"/>
                  </a:cubicBezTo>
                  <a:cubicBezTo>
                    <a:pt x="306" y="407"/>
                    <a:pt x="350" y="389"/>
                    <a:pt x="391" y="373"/>
                  </a:cubicBezTo>
                  <a:cubicBezTo>
                    <a:pt x="391" y="179"/>
                    <a:pt x="391" y="179"/>
                    <a:pt x="391" y="179"/>
                  </a:cubicBezTo>
                  <a:cubicBezTo>
                    <a:pt x="239" y="179"/>
                    <a:pt x="239" y="179"/>
                    <a:pt x="239" y="179"/>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5" name="Freeform 9">
              <a:extLst>
                <a:ext uri="{FF2B5EF4-FFF2-40B4-BE49-F238E27FC236}">
                  <a16:creationId xmlns:a16="http://schemas.microsoft.com/office/drawing/2014/main" id="{186FB600-FF73-4845-86CC-040C755B3913}"/>
                </a:ext>
              </a:extLst>
            </p:cNvPr>
            <p:cNvSpPr>
              <a:spLocks/>
            </p:cNvSpPr>
            <p:nvPr userDrawn="1"/>
          </p:nvSpPr>
          <p:spPr bwMode="auto">
            <a:xfrm>
              <a:off x="11083926" y="439738"/>
              <a:ext cx="211138" cy="220663"/>
            </a:xfrm>
            <a:custGeom>
              <a:avLst/>
              <a:gdLst>
                <a:gd name="T0" fmla="*/ 239 w 392"/>
                <a:gd name="T1" fmla="*/ 228 h 407"/>
                <a:gd name="T2" fmla="*/ 335 w 392"/>
                <a:gd name="T3" fmla="*/ 228 h 407"/>
                <a:gd name="T4" fmla="*/ 335 w 392"/>
                <a:gd name="T5" fmla="*/ 337 h 407"/>
                <a:gd name="T6" fmla="*/ 135 w 392"/>
                <a:gd name="T7" fmla="*/ 291 h 407"/>
                <a:gd name="T8" fmla="*/ 194 w 392"/>
                <a:gd name="T9" fmla="*/ 70 h 407"/>
                <a:gd name="T10" fmla="*/ 341 w 392"/>
                <a:gd name="T11" fmla="*/ 58 h 407"/>
                <a:gd name="T12" fmla="*/ 392 w 392"/>
                <a:gd name="T13" fmla="*/ 10 h 407"/>
                <a:gd name="T14" fmla="*/ 172 w 392"/>
                <a:gd name="T15" fmla="*/ 22 h 407"/>
                <a:gd name="T16" fmla="*/ 198 w 392"/>
                <a:gd name="T17" fmla="*/ 399 h 407"/>
                <a:gd name="T18" fmla="*/ 250 w 392"/>
                <a:gd name="T19" fmla="*/ 406 h 407"/>
                <a:gd name="T20" fmla="*/ 392 w 392"/>
                <a:gd name="T21" fmla="*/ 373 h 407"/>
                <a:gd name="T22" fmla="*/ 392 w 392"/>
                <a:gd name="T23" fmla="*/ 179 h 407"/>
                <a:gd name="T24" fmla="*/ 239 w 392"/>
                <a:gd name="T25" fmla="*/ 18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407">
                  <a:moveTo>
                    <a:pt x="239" y="228"/>
                  </a:moveTo>
                  <a:cubicBezTo>
                    <a:pt x="335" y="228"/>
                    <a:pt x="335" y="228"/>
                    <a:pt x="335" y="228"/>
                  </a:cubicBezTo>
                  <a:cubicBezTo>
                    <a:pt x="335" y="337"/>
                    <a:pt x="335" y="337"/>
                    <a:pt x="335" y="337"/>
                  </a:cubicBezTo>
                  <a:cubicBezTo>
                    <a:pt x="258" y="368"/>
                    <a:pt x="178" y="352"/>
                    <a:pt x="135" y="291"/>
                  </a:cubicBezTo>
                  <a:cubicBezTo>
                    <a:pt x="87" y="223"/>
                    <a:pt x="105" y="102"/>
                    <a:pt x="194" y="70"/>
                  </a:cubicBezTo>
                  <a:cubicBezTo>
                    <a:pt x="238" y="54"/>
                    <a:pt x="294" y="58"/>
                    <a:pt x="341" y="58"/>
                  </a:cubicBezTo>
                  <a:cubicBezTo>
                    <a:pt x="392" y="10"/>
                    <a:pt x="392" y="10"/>
                    <a:pt x="392" y="10"/>
                  </a:cubicBezTo>
                  <a:cubicBezTo>
                    <a:pt x="312" y="10"/>
                    <a:pt x="230" y="0"/>
                    <a:pt x="172" y="22"/>
                  </a:cubicBezTo>
                  <a:cubicBezTo>
                    <a:pt x="0" y="85"/>
                    <a:pt x="14" y="345"/>
                    <a:pt x="198" y="399"/>
                  </a:cubicBezTo>
                  <a:cubicBezTo>
                    <a:pt x="208" y="402"/>
                    <a:pt x="230" y="405"/>
                    <a:pt x="250" y="406"/>
                  </a:cubicBezTo>
                  <a:cubicBezTo>
                    <a:pt x="307" y="407"/>
                    <a:pt x="350" y="390"/>
                    <a:pt x="392" y="373"/>
                  </a:cubicBezTo>
                  <a:cubicBezTo>
                    <a:pt x="392" y="179"/>
                    <a:pt x="392" y="179"/>
                    <a:pt x="392" y="179"/>
                  </a:cubicBezTo>
                  <a:cubicBezTo>
                    <a:pt x="239" y="180"/>
                    <a:pt x="239" y="180"/>
                    <a:pt x="239" y="180"/>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6" name="Freeform 10">
              <a:extLst>
                <a:ext uri="{FF2B5EF4-FFF2-40B4-BE49-F238E27FC236}">
                  <a16:creationId xmlns:a16="http://schemas.microsoft.com/office/drawing/2014/main" id="{813BA303-7367-45DC-B45F-5352707B1D42}"/>
                </a:ext>
              </a:extLst>
            </p:cNvPr>
            <p:cNvSpPr>
              <a:spLocks/>
            </p:cNvSpPr>
            <p:nvPr userDrawn="1"/>
          </p:nvSpPr>
          <p:spPr bwMode="auto">
            <a:xfrm>
              <a:off x="10552113" y="446088"/>
              <a:ext cx="185738" cy="212725"/>
            </a:xfrm>
            <a:custGeom>
              <a:avLst/>
              <a:gdLst>
                <a:gd name="T0" fmla="*/ 101 w 117"/>
                <a:gd name="T1" fmla="*/ 0 h 134"/>
                <a:gd name="T2" fmla="*/ 59 w 117"/>
                <a:gd name="T3" fmla="*/ 54 h 134"/>
                <a:gd name="T4" fmla="*/ 17 w 117"/>
                <a:gd name="T5" fmla="*/ 0 h 134"/>
                <a:gd name="T6" fmla="*/ 0 w 117"/>
                <a:gd name="T7" fmla="*/ 0 h 134"/>
                <a:gd name="T8" fmla="*/ 0 w 117"/>
                <a:gd name="T9" fmla="*/ 134 h 134"/>
                <a:gd name="T10" fmla="*/ 19 w 117"/>
                <a:gd name="T11" fmla="*/ 134 h 134"/>
                <a:gd name="T12" fmla="*/ 19 w 117"/>
                <a:gd name="T13" fmla="*/ 29 h 134"/>
                <a:gd name="T14" fmla="*/ 59 w 117"/>
                <a:gd name="T15" fmla="*/ 83 h 134"/>
                <a:gd name="T16" fmla="*/ 99 w 117"/>
                <a:gd name="T17" fmla="*/ 29 h 134"/>
                <a:gd name="T18" fmla="*/ 99 w 117"/>
                <a:gd name="T19" fmla="*/ 134 h 134"/>
                <a:gd name="T20" fmla="*/ 117 w 117"/>
                <a:gd name="T21" fmla="*/ 134 h 134"/>
                <a:gd name="T22" fmla="*/ 117 w 117"/>
                <a:gd name="T23" fmla="*/ 0 h 134"/>
                <a:gd name="T24" fmla="*/ 101 w 117"/>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134">
                  <a:moveTo>
                    <a:pt x="101" y="0"/>
                  </a:moveTo>
                  <a:lnTo>
                    <a:pt x="59" y="54"/>
                  </a:lnTo>
                  <a:lnTo>
                    <a:pt x="17" y="0"/>
                  </a:lnTo>
                  <a:lnTo>
                    <a:pt x="0" y="0"/>
                  </a:lnTo>
                  <a:lnTo>
                    <a:pt x="0" y="134"/>
                  </a:lnTo>
                  <a:lnTo>
                    <a:pt x="19" y="134"/>
                  </a:lnTo>
                  <a:lnTo>
                    <a:pt x="19" y="29"/>
                  </a:lnTo>
                  <a:lnTo>
                    <a:pt x="59" y="83"/>
                  </a:lnTo>
                  <a:lnTo>
                    <a:pt x="99" y="29"/>
                  </a:lnTo>
                  <a:lnTo>
                    <a:pt x="99" y="134"/>
                  </a:lnTo>
                  <a:lnTo>
                    <a:pt x="117" y="134"/>
                  </a:lnTo>
                  <a:lnTo>
                    <a:pt x="117" y="0"/>
                  </a:lnTo>
                  <a:lnTo>
                    <a:pt x="101"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7" name="Freeform 11">
              <a:extLst>
                <a:ext uri="{FF2B5EF4-FFF2-40B4-BE49-F238E27FC236}">
                  <a16:creationId xmlns:a16="http://schemas.microsoft.com/office/drawing/2014/main" id="{DE8DB829-6ABB-4E0E-8BBC-D97729978BE4}"/>
                </a:ext>
              </a:extLst>
            </p:cNvPr>
            <p:cNvSpPr>
              <a:spLocks/>
            </p:cNvSpPr>
            <p:nvPr userDrawn="1"/>
          </p:nvSpPr>
          <p:spPr bwMode="auto">
            <a:xfrm>
              <a:off x="11388726" y="446088"/>
              <a:ext cx="331788" cy="212725"/>
            </a:xfrm>
            <a:custGeom>
              <a:avLst/>
              <a:gdLst>
                <a:gd name="T0" fmla="*/ 18 w 209"/>
                <a:gd name="T1" fmla="*/ 0 h 134"/>
                <a:gd name="T2" fmla="*/ 0 w 209"/>
                <a:gd name="T3" fmla="*/ 16 h 134"/>
                <a:gd name="T4" fmla="*/ 48 w 209"/>
                <a:gd name="T5" fmla="*/ 16 h 134"/>
                <a:gd name="T6" fmla="*/ 48 w 209"/>
                <a:gd name="T7" fmla="*/ 134 h 134"/>
                <a:gd name="T8" fmla="*/ 67 w 209"/>
                <a:gd name="T9" fmla="*/ 134 h 134"/>
                <a:gd name="T10" fmla="*/ 67 w 209"/>
                <a:gd name="T11" fmla="*/ 16 h 134"/>
                <a:gd name="T12" fmla="*/ 142 w 209"/>
                <a:gd name="T13" fmla="*/ 16 h 134"/>
                <a:gd name="T14" fmla="*/ 142 w 209"/>
                <a:gd name="T15" fmla="*/ 134 h 134"/>
                <a:gd name="T16" fmla="*/ 163 w 209"/>
                <a:gd name="T17" fmla="*/ 134 h 134"/>
                <a:gd name="T18" fmla="*/ 163 w 209"/>
                <a:gd name="T19" fmla="*/ 16 h 134"/>
                <a:gd name="T20" fmla="*/ 209 w 209"/>
                <a:gd name="T21" fmla="*/ 16 h 134"/>
                <a:gd name="T22" fmla="*/ 209 w 209"/>
                <a:gd name="T23" fmla="*/ 0 h 134"/>
                <a:gd name="T24" fmla="*/ 18 w 209"/>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 h="134">
                  <a:moveTo>
                    <a:pt x="18" y="0"/>
                  </a:moveTo>
                  <a:lnTo>
                    <a:pt x="0" y="16"/>
                  </a:lnTo>
                  <a:lnTo>
                    <a:pt x="48" y="16"/>
                  </a:lnTo>
                  <a:lnTo>
                    <a:pt x="48" y="134"/>
                  </a:lnTo>
                  <a:lnTo>
                    <a:pt x="67" y="134"/>
                  </a:lnTo>
                  <a:lnTo>
                    <a:pt x="67" y="16"/>
                  </a:lnTo>
                  <a:lnTo>
                    <a:pt x="142" y="16"/>
                  </a:lnTo>
                  <a:lnTo>
                    <a:pt x="142" y="134"/>
                  </a:lnTo>
                  <a:lnTo>
                    <a:pt x="163" y="134"/>
                  </a:lnTo>
                  <a:lnTo>
                    <a:pt x="163" y="16"/>
                  </a:lnTo>
                  <a:lnTo>
                    <a:pt x="209" y="16"/>
                  </a:lnTo>
                  <a:lnTo>
                    <a:pt x="209" y="0"/>
                  </a:lnTo>
                  <a:lnTo>
                    <a:pt x="18"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sp>
        <p:nvSpPr>
          <p:cNvPr id="28" name="Footer Placeholder 4">
            <a:extLst>
              <a:ext uri="{FF2B5EF4-FFF2-40B4-BE49-F238E27FC236}">
                <a16:creationId xmlns:a16="http://schemas.microsoft.com/office/drawing/2014/main" id="{78961D90-1644-4464-917E-3EFA0D87A363}"/>
              </a:ext>
            </a:extLst>
          </p:cNvPr>
          <p:cNvSpPr txBox="1">
            <a:spLocks/>
          </p:cNvSpPr>
          <p:nvPr userDrawn="1"/>
        </p:nvSpPr>
        <p:spPr>
          <a:xfrm>
            <a:off x="1624300" y="6541154"/>
            <a:ext cx="4958758" cy="123111"/>
          </a:xfrm>
          <a:prstGeom prst="rect">
            <a:avLst/>
          </a:prstGeom>
        </p:spPr>
        <p:txBody>
          <a:bodyPr vert="horz" wrap="square" lIns="0" tIns="0" rIns="0" bIns="0" rtlCol="0" anchor="ctr">
            <a:spAutoFit/>
          </a:bodyPr>
          <a:lstStyle>
            <a:defPPr>
              <a:defRPr lang="en-US"/>
            </a:defPPr>
            <a:lvl1pPr marL="0" algn="l" defTabSz="914400" rtl="0" eaLnBrk="1" latinLnBrk="0" hangingPunct="1">
              <a:defRPr sz="10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b="0" dirty="0">
                <a:solidFill>
                  <a:schemeClr val="tx1">
                    <a:lumMod val="50000"/>
                    <a:lumOff val="50000"/>
                  </a:schemeClr>
                </a:solidFill>
              </a:rPr>
              <a:t>Meggitt proprietary and confidential.  No unauthorised copying or disclosure.</a:t>
            </a:r>
          </a:p>
        </p:txBody>
      </p:sp>
    </p:spTree>
    <p:extLst>
      <p:ext uri="{BB962C8B-B14F-4D97-AF65-F5344CB8AC3E}">
        <p14:creationId xmlns:p14="http://schemas.microsoft.com/office/powerpoint/2010/main" val="365274009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64" r:id="rId3"/>
    <p:sldLayoutId id="2147483666" r:id="rId4"/>
    <p:sldLayoutId id="2147483679" r:id="rId5"/>
    <p:sldLayoutId id="2147483680" r:id="rId6"/>
    <p:sldLayoutId id="2147483681" r:id="rId7"/>
    <p:sldLayoutId id="2147483674" r:id="rId8"/>
    <p:sldLayoutId id="2147483677" r:id="rId9"/>
    <p:sldLayoutId id="2147483656" r:id="rId10"/>
    <p:sldLayoutId id="2147483678" r:id="rId11"/>
    <p:sldLayoutId id="2147483665" r:id="rId12"/>
    <p:sldLayoutId id="2147483651" r:id="rId13"/>
    <p:sldLayoutId id="2147483667" r:id="rId14"/>
    <p:sldLayoutId id="2147483668" r:id="rId15"/>
    <p:sldLayoutId id="2147483659" r:id="rId16"/>
    <p:sldLayoutId id="2147483662" r:id="rId17"/>
    <p:sldLayoutId id="2147483663" r:id="rId18"/>
    <p:sldLayoutId id="2147483670" r:id="rId19"/>
    <p:sldLayoutId id="2147483671" r:id="rId20"/>
    <p:sldLayoutId id="2147483661" r:id="rId21"/>
    <p:sldLayoutId id="2147483660" r:id="rId22"/>
    <p:sldLayoutId id="2147483675" r:id="rId23"/>
    <p:sldLayoutId id="2147483672" r:id="rId24"/>
    <p:sldLayoutId id="2147483673" r:id="rId25"/>
    <p:sldLayoutId id="2147483676" r:id="rId2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tx2"/>
          </a:solidFill>
          <a:latin typeface="+mn-lt"/>
          <a:ea typeface="+mn-ea"/>
          <a:cs typeface="+mn-cs"/>
        </a:defRPr>
      </a:lvl1pPr>
      <a:lvl2pPr marL="0" indent="0" algn="l" defTabSz="914400"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2pPr>
      <a:lvl3pPr marL="179388" indent="-179388" algn="l" defTabSz="914400" rtl="0" eaLnBrk="1" latinLnBrk="0" hangingPunct="1">
        <a:lnSpc>
          <a:spcPct val="90000"/>
        </a:lnSpc>
        <a:spcBef>
          <a:spcPts val="1200"/>
        </a:spcBef>
        <a:buClr>
          <a:schemeClr val="accent1"/>
        </a:buClr>
        <a:buFont typeface="Wingdings 2" panose="05020102010507070707" pitchFamily="18" charset="2"/>
        <a:buChar char=""/>
        <a:tabLst/>
        <a:defRPr sz="1400" kern="1200">
          <a:solidFill>
            <a:schemeClr val="tx1"/>
          </a:solidFill>
          <a:latin typeface="+mn-lt"/>
          <a:ea typeface="+mn-ea"/>
          <a:cs typeface="+mn-cs"/>
        </a:defRPr>
      </a:lvl3pPr>
      <a:lvl4pPr marL="358775" indent="-169863" algn="l" defTabSz="914400" rtl="0" eaLnBrk="1" latinLnBrk="0" hangingPunct="1">
        <a:lnSpc>
          <a:spcPct val="90000"/>
        </a:lnSpc>
        <a:spcBef>
          <a:spcPts val="4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538163" indent="-177800" algn="l" defTabSz="914400" rtl="0" eaLnBrk="1" latinLnBrk="0" hangingPunct="1">
        <a:lnSpc>
          <a:spcPct val="90000"/>
        </a:lnSpc>
        <a:spcBef>
          <a:spcPts val="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39" userDrawn="1">
          <p15:clr>
            <a:srgbClr val="F26B43"/>
          </p15:clr>
        </p15:guide>
        <p15:guide id="3" pos="7378" userDrawn="1">
          <p15:clr>
            <a:srgbClr val="F26B43"/>
          </p15:clr>
        </p15:guide>
        <p15:guide id="4" orient="horz" pos="3989" userDrawn="1">
          <p15:clr>
            <a:srgbClr val="F26B43"/>
          </p15:clr>
        </p15:guide>
        <p15:guide id="5" orient="horz" pos="278" userDrawn="1">
          <p15:clr>
            <a:srgbClr val="F26B43"/>
          </p15:clr>
        </p15:guide>
        <p15:guide id="6" orient="horz" pos="1059" userDrawn="1">
          <p15:clr>
            <a:srgbClr val="F26B43"/>
          </p15:clr>
        </p15:guide>
        <p15:guide id="7" orient="horz" pos="372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1.xml"/><Relationship Id="rId6" Type="http://schemas.openxmlformats.org/officeDocument/2006/relationships/image" Target="../media/image17.png"/><Relationship Id="rId5" Type="http://schemas.openxmlformats.org/officeDocument/2006/relationships/image" Target="../media/image38.png"/><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49.png"/><Relationship Id="rId5" Type="http://schemas.openxmlformats.org/officeDocument/2006/relationships/image" Target="../media/image37.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0.png"/><Relationship Id="rId1" Type="http://schemas.openxmlformats.org/officeDocument/2006/relationships/slideLayout" Target="../slideLayouts/slideLayout9.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1.png"/><Relationship Id="rId1" Type="http://schemas.openxmlformats.org/officeDocument/2006/relationships/slideLayout" Target="../slideLayouts/slideLayout9.xml"/><Relationship Id="rId5" Type="http://schemas.openxmlformats.org/officeDocument/2006/relationships/image" Target="../media/image21.png"/><Relationship Id="rId4" Type="http://schemas.openxmlformats.org/officeDocument/2006/relationships/image" Target="../media/image52.png"/></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9.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oleObject" Target="../embeddings/oleObject1.bin"/><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5.png"/><Relationship Id="rId2" Type="http://schemas.openxmlformats.org/officeDocument/2006/relationships/oleObject" Target="../embeddings/oleObject2.bin"/><Relationship Id="rId1" Type="http://schemas.openxmlformats.org/officeDocument/2006/relationships/slideLayout" Target="../slideLayouts/slideLayout9.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VIBROSIGHT</a:t>
            </a:r>
          </a:p>
        </p:txBody>
      </p:sp>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21363" y="1092199"/>
            <a:ext cx="3478392" cy="4813301"/>
          </a:xfrm>
          <a:prstGeom prst="rect">
            <a:avLst/>
          </a:prstGeom>
        </p:spPr>
      </p:pic>
      <p:sp>
        <p:nvSpPr>
          <p:cNvPr id="7" name="Rectangle 6"/>
          <p:cNvSpPr/>
          <p:nvPr/>
        </p:nvSpPr>
        <p:spPr>
          <a:xfrm>
            <a:off x="538162" y="3858290"/>
            <a:ext cx="6173788" cy="584775"/>
          </a:xfrm>
          <a:prstGeom prst="rect">
            <a:avLst/>
          </a:prstGeom>
        </p:spPr>
        <p:txBody>
          <a:bodyPr wrap="square">
            <a:spAutoFit/>
          </a:bodyPr>
          <a:lstStyle/>
          <a:p>
            <a:r>
              <a:rPr lang="en-US" sz="1600" dirty="0">
                <a:solidFill>
                  <a:schemeClr val="bg1"/>
                </a:solidFill>
                <a:latin typeface="+mj-lt"/>
              </a:rPr>
              <a:t>Advanced machinery protection and condition monitoring software</a:t>
            </a:r>
          </a:p>
        </p:txBody>
      </p:sp>
      <p:sp>
        <p:nvSpPr>
          <p:cNvPr id="5" name="Subtitle 2"/>
          <p:cNvSpPr txBox="1">
            <a:spLocks/>
          </p:cNvSpPr>
          <p:nvPr/>
        </p:nvSpPr>
        <p:spPr>
          <a:xfrm>
            <a:off x="444979" y="5489654"/>
            <a:ext cx="8370000" cy="1068389"/>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tx2"/>
                </a:solidFill>
                <a:latin typeface="+mn-lt"/>
                <a:ea typeface="+mn-ea"/>
                <a:cs typeface="+mn-cs"/>
              </a:defRPr>
            </a:lvl1pPr>
            <a:lvl2pPr marL="0" indent="0" algn="l" defTabSz="914400"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2pPr>
            <a:lvl3pPr marL="179388" indent="-179388" algn="l" defTabSz="914400" rtl="0" eaLnBrk="1" latinLnBrk="0" hangingPunct="1">
              <a:lnSpc>
                <a:spcPct val="90000"/>
              </a:lnSpc>
              <a:spcBef>
                <a:spcPts val="1200"/>
              </a:spcBef>
              <a:buClr>
                <a:schemeClr val="accent1"/>
              </a:buClr>
              <a:buFont typeface="Wingdings 2" panose="05020102010507070707" pitchFamily="18" charset="2"/>
              <a:buChar char=""/>
              <a:tabLst/>
              <a:defRPr sz="1400" kern="1200">
                <a:solidFill>
                  <a:schemeClr val="tx1"/>
                </a:solidFill>
                <a:latin typeface="+mn-lt"/>
                <a:ea typeface="+mn-ea"/>
                <a:cs typeface="+mn-cs"/>
              </a:defRPr>
            </a:lvl3pPr>
            <a:lvl4pPr marL="358775" indent="-169863" algn="l" defTabSz="914400" rtl="0" eaLnBrk="1" latinLnBrk="0" hangingPunct="1">
              <a:lnSpc>
                <a:spcPct val="90000"/>
              </a:lnSpc>
              <a:spcBef>
                <a:spcPts val="4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538163" indent="-177800" algn="l" defTabSz="914400" rtl="0" eaLnBrk="1" latinLnBrk="0" hangingPunct="1">
              <a:lnSpc>
                <a:spcPct val="90000"/>
              </a:lnSpc>
              <a:spcBef>
                <a:spcPts val="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GB" sz="1100" b="1" dirty="0">
                <a:solidFill>
                  <a:schemeClr val="bg1"/>
                </a:solidFill>
                <a:latin typeface="Century Gothic (Body)"/>
              </a:rPr>
              <a:t>Presenter</a:t>
            </a:r>
            <a:r>
              <a:rPr lang="en-GB" sz="1100" dirty="0">
                <a:solidFill>
                  <a:schemeClr val="bg1"/>
                </a:solidFill>
                <a:latin typeface="Century Gothic (Body)"/>
              </a:rPr>
              <a:t>:</a:t>
            </a:r>
            <a:endParaRPr lang="en-US" sz="1100" dirty="0">
              <a:solidFill>
                <a:schemeClr val="bg1"/>
              </a:solidFill>
              <a:latin typeface="Century Gothic (Body)"/>
            </a:endParaRPr>
          </a:p>
          <a:p>
            <a:r>
              <a:rPr lang="en-GB" sz="1100" b="1" dirty="0">
                <a:solidFill>
                  <a:schemeClr val="bg1"/>
                </a:solidFill>
                <a:latin typeface="Century Gothic (Body)"/>
              </a:rPr>
              <a:t>Title</a:t>
            </a:r>
            <a:r>
              <a:rPr lang="en-GB" sz="1100" dirty="0">
                <a:solidFill>
                  <a:schemeClr val="bg1"/>
                </a:solidFill>
                <a:latin typeface="Century Gothic (Body)"/>
              </a:rPr>
              <a:t>: </a:t>
            </a:r>
          </a:p>
          <a:p>
            <a:r>
              <a:rPr lang="en-GB" sz="1100" b="1" dirty="0">
                <a:solidFill>
                  <a:schemeClr val="bg1"/>
                </a:solidFill>
                <a:latin typeface="Century Gothic (Body)"/>
              </a:rPr>
              <a:t>Date:</a:t>
            </a:r>
            <a:endParaRPr lang="en-GB" sz="1100" dirty="0">
              <a:solidFill>
                <a:schemeClr val="bg1"/>
              </a:solidFill>
              <a:latin typeface="Century Gothic (Body)"/>
            </a:endParaRPr>
          </a:p>
        </p:txBody>
      </p:sp>
    </p:spTree>
    <p:extLst>
      <p:ext uri="{BB962C8B-B14F-4D97-AF65-F5344CB8AC3E}">
        <p14:creationId xmlns:p14="http://schemas.microsoft.com/office/powerpoint/2010/main" val="3824355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F35048D-C7E8-45DB-B78F-9497A7313DD3}" type="datetime4">
              <a:rPr lang="en-GB" smtClean="0"/>
              <a:t>17 August 2021</a:t>
            </a:fld>
            <a:endParaRPr lang="en-GB"/>
          </a:p>
        </p:txBody>
      </p:sp>
      <p:sp>
        <p:nvSpPr>
          <p:cNvPr id="4" name="Footer Placeholder 3"/>
          <p:cNvSpPr>
            <a:spLocks noGrp="1"/>
          </p:cNvSpPr>
          <p:nvPr>
            <p:ph type="ftr" sz="quarter" idx="11"/>
          </p:nvPr>
        </p:nvSpPr>
        <p:spPr/>
        <p:txBody>
          <a:bodyPr/>
          <a:lstStyle/>
          <a:p>
            <a:r>
              <a:rPr lang="en-GB"/>
              <a:t>Presentation Title</a:t>
            </a:r>
            <a:endParaRPr lang="en-GB" dirty="0"/>
          </a:p>
        </p:txBody>
      </p:sp>
      <p:sp>
        <p:nvSpPr>
          <p:cNvPr id="5" name="Slide Number Placeholder 4"/>
          <p:cNvSpPr>
            <a:spLocks noGrp="1"/>
          </p:cNvSpPr>
          <p:nvPr>
            <p:ph type="sldNum" sz="quarter" idx="12"/>
          </p:nvPr>
        </p:nvSpPr>
        <p:spPr/>
        <p:txBody>
          <a:bodyPr/>
          <a:lstStyle/>
          <a:p>
            <a:fld id="{240553F3-40B0-4BFA-8684-D942AF6EAA45}" type="slidenum">
              <a:rPr lang="en-GB" smtClean="0"/>
              <a:t>10</a:t>
            </a:fld>
            <a:endParaRPr lang="en-GB"/>
          </a:p>
        </p:txBody>
      </p:sp>
      <p:sp>
        <p:nvSpPr>
          <p:cNvPr id="9" name="Content Placeholder 12"/>
          <p:cNvSpPr txBox="1">
            <a:spLocks/>
          </p:cNvSpPr>
          <p:nvPr/>
        </p:nvSpPr>
        <p:spPr>
          <a:xfrm>
            <a:off x="787400" y="3857960"/>
            <a:ext cx="4165600" cy="1270321"/>
          </a:xfrm>
          <a:prstGeom prst="rect">
            <a:avLst/>
          </a:prstGeom>
        </p:spPr>
        <p:txBody>
          <a:bodyPr vert="horz" lIns="0" tIns="0" rIns="0" bIns="0" rtlCol="0">
            <a:normAutofit fontScale="47500" lnSpcReduction="20000"/>
          </a:bodyPr>
          <a:lstStyle>
            <a:lvl1pPr marL="0" indent="0" algn="l" defTabSz="914400" rtl="0" eaLnBrk="1" latinLnBrk="0" hangingPunct="1">
              <a:lnSpc>
                <a:spcPct val="90000"/>
              </a:lnSpc>
              <a:spcBef>
                <a:spcPts val="500"/>
              </a:spcBef>
              <a:buFont typeface="Arial" panose="020B0604020202020204" pitchFamily="34" charset="0"/>
              <a:buNone/>
              <a:defRPr sz="2400" b="1" kern="1200">
                <a:solidFill>
                  <a:schemeClr val="tx2"/>
                </a:solidFill>
                <a:latin typeface="+mn-lt"/>
                <a:ea typeface="+mn-ea"/>
                <a:cs typeface="+mn-cs"/>
              </a:defRPr>
            </a:lvl1pPr>
            <a:lvl2pPr marL="0" indent="0" algn="l" defTabSz="914400" rtl="0" eaLnBrk="1" latinLnBrk="0" hangingPunct="1">
              <a:lnSpc>
                <a:spcPct val="100000"/>
              </a:lnSpc>
              <a:spcBef>
                <a:spcPts val="1200"/>
              </a:spcBef>
              <a:buFont typeface="Arial" panose="020B0604020202020204" pitchFamily="34" charset="0"/>
              <a:buNone/>
              <a:defRPr sz="1800" kern="1200">
                <a:solidFill>
                  <a:schemeClr val="accent6"/>
                </a:solidFill>
                <a:latin typeface="+mn-lt"/>
                <a:ea typeface="+mn-ea"/>
                <a:cs typeface="+mn-cs"/>
              </a:defRPr>
            </a:lvl2pPr>
            <a:lvl3pPr marL="179388" indent="-179388" algn="l" defTabSz="914400" rtl="0" eaLnBrk="1" latinLnBrk="0" hangingPunct="1">
              <a:lnSpc>
                <a:spcPct val="90000"/>
              </a:lnSpc>
              <a:spcBef>
                <a:spcPts val="1200"/>
              </a:spcBef>
              <a:buClr>
                <a:schemeClr val="accent1"/>
              </a:buClr>
              <a:buFont typeface="Wingdings 2" panose="05020102010507070707" pitchFamily="18" charset="2"/>
              <a:buChar char=""/>
              <a:tabLst/>
              <a:defRPr sz="1400" kern="1200">
                <a:solidFill>
                  <a:schemeClr val="bg1"/>
                </a:solidFill>
                <a:latin typeface="+mn-lt"/>
                <a:ea typeface="+mn-ea"/>
                <a:cs typeface="+mn-cs"/>
              </a:defRPr>
            </a:lvl3pPr>
            <a:lvl4pPr marL="358775" indent="-169863" algn="l" defTabSz="914400" rtl="0" eaLnBrk="1" latinLnBrk="0" hangingPunct="1">
              <a:lnSpc>
                <a:spcPct val="90000"/>
              </a:lnSpc>
              <a:spcBef>
                <a:spcPts val="400"/>
              </a:spcBef>
              <a:buClr>
                <a:schemeClr val="accent1"/>
              </a:buClr>
              <a:buFont typeface="Arial" panose="020B0604020202020204" pitchFamily="34" charset="0"/>
              <a:buChar char="‒"/>
              <a:defRPr sz="1400" kern="1200">
                <a:solidFill>
                  <a:schemeClr val="bg1"/>
                </a:solidFill>
                <a:latin typeface="+mn-lt"/>
                <a:ea typeface="+mn-ea"/>
                <a:cs typeface="+mn-cs"/>
              </a:defRPr>
            </a:lvl4pPr>
            <a:lvl5pPr marL="538163" indent="-177800" algn="l" defTabSz="914400" rtl="0" eaLnBrk="1" latinLnBrk="0" hangingPunct="1">
              <a:lnSpc>
                <a:spcPct val="90000"/>
              </a:lnSpc>
              <a:spcBef>
                <a:spcPts val="0"/>
              </a:spcBef>
              <a:buClr>
                <a:schemeClr val="accent1"/>
              </a:buClr>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pPr>
            <a:r>
              <a:rPr lang="en-US" sz="2900" dirty="0"/>
              <a:t>CONDITION MONITORING CONFIGURATOR </a:t>
            </a:r>
            <a:endParaRPr lang="en-US" sz="2900" b="0" dirty="0"/>
          </a:p>
          <a:p>
            <a:pPr>
              <a:lnSpc>
                <a:spcPct val="150000"/>
              </a:lnSpc>
            </a:pPr>
            <a:r>
              <a:rPr lang="en-US" sz="2900" b="0" dirty="0"/>
              <a:t>For the configuration of condition monitoring functionality for VM600</a:t>
            </a:r>
            <a:r>
              <a:rPr lang="en-US" sz="2900" b="0" baseline="30000" dirty="0"/>
              <a:t>Mk2 </a:t>
            </a:r>
            <a:r>
              <a:rPr lang="en-US" sz="2900" b="0" dirty="0"/>
              <a:t>systems</a:t>
            </a:r>
            <a:r>
              <a:rPr lang="en-US" sz="1200" b="0" dirty="0"/>
              <a:t>.</a:t>
            </a:r>
            <a:endParaRPr lang="en-US" sz="1200" dirty="0"/>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7400" y="1339850"/>
            <a:ext cx="2330450" cy="2330450"/>
          </a:xfrm>
          <a:prstGeom prst="rect">
            <a:avLst/>
          </a:prstGeom>
        </p:spPr>
      </p:pic>
    </p:spTree>
    <p:extLst>
      <p:ext uri="{BB962C8B-B14F-4D97-AF65-F5344CB8AC3E}">
        <p14:creationId xmlns:p14="http://schemas.microsoft.com/office/powerpoint/2010/main" val="2974609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F35048D-C7E8-45DB-B78F-9497A7313DD3}" type="datetime4">
              <a:rPr lang="en-GB" smtClean="0"/>
              <a:t>17 August 2021</a:t>
            </a:fld>
            <a:endParaRPr lang="en-GB"/>
          </a:p>
        </p:txBody>
      </p:sp>
      <p:sp>
        <p:nvSpPr>
          <p:cNvPr id="4" name="Footer Placeholder 3"/>
          <p:cNvSpPr>
            <a:spLocks noGrp="1"/>
          </p:cNvSpPr>
          <p:nvPr>
            <p:ph type="ftr" sz="quarter" idx="11"/>
          </p:nvPr>
        </p:nvSpPr>
        <p:spPr/>
        <p:txBody>
          <a:bodyPr/>
          <a:lstStyle/>
          <a:p>
            <a:r>
              <a:rPr lang="en-GB"/>
              <a:t>Presentation Title</a:t>
            </a:r>
            <a:endParaRPr lang="en-GB" dirty="0"/>
          </a:p>
        </p:txBody>
      </p:sp>
      <p:sp>
        <p:nvSpPr>
          <p:cNvPr id="5" name="Slide Number Placeholder 4"/>
          <p:cNvSpPr>
            <a:spLocks noGrp="1"/>
          </p:cNvSpPr>
          <p:nvPr>
            <p:ph type="sldNum" sz="quarter" idx="12"/>
          </p:nvPr>
        </p:nvSpPr>
        <p:spPr/>
        <p:txBody>
          <a:bodyPr/>
          <a:lstStyle/>
          <a:p>
            <a:fld id="{240553F3-40B0-4BFA-8684-D942AF6EAA45}" type="slidenum">
              <a:rPr lang="en-GB" smtClean="0"/>
              <a:t>11</a:t>
            </a:fld>
            <a:endParaRPr lang="en-GB"/>
          </a:p>
        </p:txBody>
      </p:sp>
      <p:sp>
        <p:nvSpPr>
          <p:cNvPr id="9" name="Content Placeholder 12"/>
          <p:cNvSpPr txBox="1">
            <a:spLocks/>
          </p:cNvSpPr>
          <p:nvPr/>
        </p:nvSpPr>
        <p:spPr>
          <a:xfrm>
            <a:off x="448932" y="3546366"/>
            <a:ext cx="4600832" cy="1747105"/>
          </a:xfrm>
          <a:prstGeom prst="rect">
            <a:avLst/>
          </a:prstGeom>
        </p:spPr>
        <p:txBody>
          <a:bodyPr vert="horz" lIns="0" tIns="0" rIns="0" bIns="0" rtlCol="0">
            <a:normAutofit/>
          </a:bodyPr>
          <a:lstStyle>
            <a:lvl1pPr marL="0" indent="0" algn="l" defTabSz="914400" rtl="0" eaLnBrk="1" latinLnBrk="0" hangingPunct="1">
              <a:lnSpc>
                <a:spcPct val="90000"/>
              </a:lnSpc>
              <a:spcBef>
                <a:spcPts val="500"/>
              </a:spcBef>
              <a:buFont typeface="Arial" panose="020B0604020202020204" pitchFamily="34" charset="0"/>
              <a:buNone/>
              <a:defRPr sz="2400" b="1" kern="1200">
                <a:solidFill>
                  <a:schemeClr val="tx2"/>
                </a:solidFill>
                <a:latin typeface="+mn-lt"/>
                <a:ea typeface="+mn-ea"/>
                <a:cs typeface="+mn-cs"/>
              </a:defRPr>
            </a:lvl1pPr>
            <a:lvl2pPr marL="0" indent="0" algn="l" defTabSz="914400" rtl="0" eaLnBrk="1" latinLnBrk="0" hangingPunct="1">
              <a:lnSpc>
                <a:spcPct val="100000"/>
              </a:lnSpc>
              <a:spcBef>
                <a:spcPts val="1200"/>
              </a:spcBef>
              <a:buFont typeface="Arial" panose="020B0604020202020204" pitchFamily="34" charset="0"/>
              <a:buNone/>
              <a:defRPr sz="1800" kern="1200">
                <a:solidFill>
                  <a:schemeClr val="accent6"/>
                </a:solidFill>
                <a:latin typeface="+mn-lt"/>
                <a:ea typeface="+mn-ea"/>
                <a:cs typeface="+mn-cs"/>
              </a:defRPr>
            </a:lvl2pPr>
            <a:lvl3pPr marL="179388" indent="-179388" algn="l" defTabSz="914400" rtl="0" eaLnBrk="1" latinLnBrk="0" hangingPunct="1">
              <a:lnSpc>
                <a:spcPct val="90000"/>
              </a:lnSpc>
              <a:spcBef>
                <a:spcPts val="1200"/>
              </a:spcBef>
              <a:buClr>
                <a:schemeClr val="accent1"/>
              </a:buClr>
              <a:buFont typeface="Wingdings 2" panose="05020102010507070707" pitchFamily="18" charset="2"/>
              <a:buChar char=""/>
              <a:tabLst/>
              <a:defRPr sz="1400" kern="1200">
                <a:solidFill>
                  <a:schemeClr val="bg1"/>
                </a:solidFill>
                <a:latin typeface="+mn-lt"/>
                <a:ea typeface="+mn-ea"/>
                <a:cs typeface="+mn-cs"/>
              </a:defRPr>
            </a:lvl3pPr>
            <a:lvl4pPr marL="358775" indent="-169863" algn="l" defTabSz="914400" rtl="0" eaLnBrk="1" latinLnBrk="0" hangingPunct="1">
              <a:lnSpc>
                <a:spcPct val="90000"/>
              </a:lnSpc>
              <a:spcBef>
                <a:spcPts val="400"/>
              </a:spcBef>
              <a:buClr>
                <a:schemeClr val="accent1"/>
              </a:buClr>
              <a:buFont typeface="Arial" panose="020B0604020202020204" pitchFamily="34" charset="0"/>
              <a:buChar char="‒"/>
              <a:defRPr sz="1400" kern="1200">
                <a:solidFill>
                  <a:schemeClr val="bg1"/>
                </a:solidFill>
                <a:latin typeface="+mn-lt"/>
                <a:ea typeface="+mn-ea"/>
                <a:cs typeface="+mn-cs"/>
              </a:defRPr>
            </a:lvl4pPr>
            <a:lvl5pPr marL="538163" indent="-177800" algn="l" defTabSz="914400" rtl="0" eaLnBrk="1" latinLnBrk="0" hangingPunct="1">
              <a:lnSpc>
                <a:spcPct val="90000"/>
              </a:lnSpc>
              <a:spcBef>
                <a:spcPts val="0"/>
              </a:spcBef>
              <a:buClr>
                <a:schemeClr val="accent1"/>
              </a:buClr>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pPr>
            <a:r>
              <a:rPr lang="en-US" sz="1400" dirty="0"/>
              <a:t>Data Management</a:t>
            </a:r>
            <a:br>
              <a:rPr lang="en-US" sz="1400" dirty="0"/>
            </a:br>
            <a:r>
              <a:rPr lang="en-US" sz="1400" b="0" dirty="0"/>
              <a:t>The core server software module that interacts with all other parts of the machinery monitoring system and manages the online database.</a:t>
            </a:r>
            <a:endParaRPr lang="en-US" sz="1400" dirty="0"/>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8932" y="1027211"/>
            <a:ext cx="2388768" cy="2388768"/>
          </a:xfrm>
          <a:prstGeom prst="rect">
            <a:avLst/>
          </a:prstGeom>
        </p:spPr>
      </p:pic>
      <p:pic>
        <p:nvPicPr>
          <p:cNvPr id="10"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69775" y="1789752"/>
            <a:ext cx="6445024" cy="2949014"/>
          </a:xfrm>
          <a:prstGeom prst="rect">
            <a:avLst/>
          </a:prstGeom>
          <a:noFill/>
          <a:ln w="9525">
            <a:noFill/>
            <a:miter lim="800000"/>
            <a:headEnd/>
            <a:tailEnd/>
          </a:ln>
          <a:effectLst/>
        </p:spPr>
      </p:pic>
    </p:spTree>
    <p:extLst>
      <p:ext uri="{BB962C8B-B14F-4D97-AF65-F5344CB8AC3E}">
        <p14:creationId xmlns:p14="http://schemas.microsoft.com/office/powerpoint/2010/main" val="2127062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p:cNvSpPr>
            <a:spLocks noGrp="1"/>
          </p:cNvSpPr>
          <p:nvPr>
            <p:ph type="title"/>
          </p:nvPr>
        </p:nvSpPr>
        <p:spPr>
          <a:xfrm>
            <a:off x="539999" y="523936"/>
            <a:ext cx="11172576" cy="680400"/>
          </a:xfrm>
        </p:spPr>
        <p:txBody>
          <a:bodyPr/>
          <a:lstStyle/>
          <a:p>
            <a:r>
              <a:rPr lang="en-GB" dirty="0"/>
              <a:t>Integrated database management </a:t>
            </a:r>
          </a:p>
        </p:txBody>
      </p:sp>
      <p:sp>
        <p:nvSpPr>
          <p:cNvPr id="4" name="Content Placeholder 3"/>
          <p:cNvSpPr>
            <a:spLocks noGrp="1"/>
          </p:cNvSpPr>
          <p:nvPr>
            <p:ph idx="1"/>
          </p:nvPr>
        </p:nvSpPr>
        <p:spPr>
          <a:xfrm>
            <a:off x="538163" y="1767231"/>
            <a:ext cx="11160000" cy="4225926"/>
          </a:xfrm>
        </p:spPr>
        <p:txBody>
          <a:bodyPr/>
          <a:lstStyle/>
          <a:p>
            <a:pPr>
              <a:spcBef>
                <a:spcPts val="600"/>
              </a:spcBef>
            </a:pPr>
            <a:r>
              <a:rPr lang="en-US" dirty="0"/>
              <a:t>Simplifies operation of the database backup, database purge and management of offline data files</a:t>
            </a:r>
            <a:endParaRPr lang="fr-CH" dirty="0"/>
          </a:p>
        </p:txBody>
      </p:sp>
      <p:sp>
        <p:nvSpPr>
          <p:cNvPr id="32" name="Text Placeholder 31"/>
          <p:cNvSpPr>
            <a:spLocks noGrp="1"/>
          </p:cNvSpPr>
          <p:nvPr>
            <p:ph type="body" sz="half" idx="2"/>
          </p:nvPr>
        </p:nvSpPr>
        <p:spPr>
          <a:xfrm>
            <a:off x="539999" y="916336"/>
            <a:ext cx="11172576" cy="288000"/>
          </a:xfrm>
        </p:spPr>
        <p:txBody>
          <a:bodyPr/>
          <a:lstStyle/>
          <a:p>
            <a:r>
              <a:rPr lang="en-GB" dirty="0" err="1"/>
              <a:t>VibroSight</a:t>
            </a:r>
            <a:r>
              <a:rPr lang="en-GB" dirty="0"/>
              <a:t> – Server </a:t>
            </a:r>
          </a:p>
        </p:txBody>
      </p:sp>
      <p:sp>
        <p:nvSpPr>
          <p:cNvPr id="2" name="Slide Number Placeholder 1"/>
          <p:cNvSpPr>
            <a:spLocks noGrp="1"/>
          </p:cNvSpPr>
          <p:nvPr>
            <p:ph type="sldNum" sz="quarter" idx="12"/>
          </p:nvPr>
        </p:nvSpPr>
        <p:spPr>
          <a:xfrm>
            <a:off x="71925" y="6438547"/>
            <a:ext cx="360000" cy="123111"/>
          </a:xfrm>
        </p:spPr>
        <p:txBody>
          <a:bodyPr/>
          <a:lstStyle/>
          <a:p>
            <a:r>
              <a:rPr lang="en-US"/>
              <a:t>- </a:t>
            </a:r>
            <a:fld id="{9EAC7680-6049-4CE8-B09C-EBA42AD265D3}" type="slidenum">
              <a:rPr lang="en-US" smtClean="0"/>
              <a:pPr/>
              <a:t>12</a:t>
            </a:fld>
            <a:r>
              <a:rPr lang="en-US"/>
              <a:t> -</a:t>
            </a:r>
            <a:endParaRPr lang="en-US" dirty="0"/>
          </a:p>
        </p:txBody>
      </p:sp>
      <p:grpSp>
        <p:nvGrpSpPr>
          <p:cNvPr id="3" name="Group 8"/>
          <p:cNvGrpSpPr/>
          <p:nvPr/>
        </p:nvGrpSpPr>
        <p:grpSpPr>
          <a:xfrm>
            <a:off x="2659256" y="3019717"/>
            <a:ext cx="6731432" cy="1718998"/>
            <a:chOff x="1922199" y="3421415"/>
            <a:chExt cx="4301200" cy="1464527"/>
          </a:xfrm>
        </p:grpSpPr>
        <p:sp>
          <p:nvSpPr>
            <p:cNvPr id="8" name="TextBox 7"/>
            <p:cNvSpPr txBox="1"/>
            <p:nvPr/>
          </p:nvSpPr>
          <p:spPr>
            <a:xfrm>
              <a:off x="1922199" y="4615711"/>
              <a:ext cx="978387" cy="235994"/>
            </a:xfrm>
            <a:prstGeom prst="rect">
              <a:avLst/>
            </a:prstGeom>
            <a:noFill/>
            <a:ln w="9525">
              <a:noFill/>
              <a:miter lim="800000"/>
              <a:headEnd/>
              <a:tailEnd/>
            </a:ln>
          </p:spPr>
          <p:txBody>
            <a:bodyPr wrap="square">
              <a:spAutoFit/>
            </a:bodyPr>
            <a:lstStyle>
              <a:defPPr>
                <a:defRPr lang="en-US"/>
              </a:defPPr>
              <a:lvl1pPr algn="ctr" eaLnBrk="0" hangingPunct="0">
                <a:defRPr sz="1200" b="1">
                  <a:solidFill>
                    <a:schemeClr val="accent6"/>
                  </a:solidFill>
                </a:defRPr>
              </a:lvl1pPr>
            </a:lstStyle>
            <a:p>
              <a:r>
                <a:rPr lang="fr-CH" dirty="0"/>
                <a:t>Monitoring system</a:t>
              </a:r>
            </a:p>
          </p:txBody>
        </p:sp>
        <p:sp>
          <p:nvSpPr>
            <p:cNvPr id="13" name="TextBox 12"/>
            <p:cNvSpPr txBox="1"/>
            <p:nvPr/>
          </p:nvSpPr>
          <p:spPr>
            <a:xfrm>
              <a:off x="3168147" y="4196103"/>
              <a:ext cx="750999" cy="222883"/>
            </a:xfrm>
            <a:prstGeom prst="rect">
              <a:avLst/>
            </a:prstGeom>
            <a:noFill/>
            <a:ln w="9525">
              <a:noFill/>
              <a:miter lim="800000"/>
              <a:headEnd/>
              <a:tailEnd/>
            </a:ln>
          </p:spPr>
          <p:txBody>
            <a:bodyPr wrap="square">
              <a:spAutoFit/>
            </a:bodyPr>
            <a:lstStyle>
              <a:defPPr>
                <a:defRPr lang="en-US"/>
              </a:defPPr>
              <a:lvl1pPr algn="ctr" eaLnBrk="0" hangingPunct="0">
                <a:defRPr sz="1200">
                  <a:solidFill>
                    <a:schemeClr val="accent2"/>
                  </a:solidFill>
                </a:defRPr>
              </a:lvl1pPr>
            </a:lstStyle>
            <a:p>
              <a:r>
                <a:rPr lang="fr-CH" sz="1100" dirty="0"/>
                <a:t>Data </a:t>
              </a:r>
              <a:r>
                <a:rPr lang="fr-CH" sz="1100" dirty="0" err="1"/>
                <a:t>logging</a:t>
              </a:r>
              <a:endParaRPr lang="fr-CH" sz="1100" dirty="0"/>
            </a:p>
          </p:txBody>
        </p:sp>
        <p:sp>
          <p:nvSpPr>
            <p:cNvPr id="17" name="TextBox 16"/>
            <p:cNvSpPr txBox="1"/>
            <p:nvPr/>
          </p:nvSpPr>
          <p:spPr>
            <a:xfrm>
              <a:off x="5693644" y="4379718"/>
              <a:ext cx="529755" cy="235994"/>
            </a:xfrm>
            <a:prstGeom prst="rect">
              <a:avLst/>
            </a:prstGeom>
            <a:noFill/>
            <a:ln w="9525">
              <a:noFill/>
              <a:miter lim="800000"/>
              <a:headEnd/>
              <a:tailEnd/>
            </a:ln>
          </p:spPr>
          <p:txBody>
            <a:bodyPr wrap="square">
              <a:spAutoFit/>
            </a:bodyPr>
            <a:lstStyle>
              <a:defPPr>
                <a:defRPr lang="en-US"/>
              </a:defPPr>
              <a:lvl1pPr algn="ctr" eaLnBrk="0" hangingPunct="0">
                <a:defRPr sz="1200" b="1">
                  <a:solidFill>
                    <a:schemeClr val="accent6"/>
                  </a:solidFill>
                </a:defRPr>
              </a:lvl1pPr>
            </a:lstStyle>
            <a:p>
              <a:r>
                <a:rPr lang="fr-CH" dirty="0"/>
                <a:t>Trash </a:t>
              </a:r>
              <a:r>
                <a:rPr lang="fr-CH" dirty="0" err="1"/>
                <a:t>bin</a:t>
              </a:r>
              <a:endParaRPr lang="fr-CH" dirty="0"/>
            </a:p>
          </p:txBody>
        </p:sp>
        <p:sp>
          <p:nvSpPr>
            <p:cNvPr id="18" name="TextBox 17"/>
            <p:cNvSpPr txBox="1"/>
            <p:nvPr/>
          </p:nvSpPr>
          <p:spPr>
            <a:xfrm>
              <a:off x="4936575" y="4192388"/>
              <a:ext cx="673154" cy="222883"/>
            </a:xfrm>
            <a:prstGeom prst="rect">
              <a:avLst/>
            </a:prstGeom>
            <a:noFill/>
            <a:ln w="9525">
              <a:noFill/>
              <a:miter lim="800000"/>
              <a:headEnd/>
              <a:tailEnd/>
            </a:ln>
          </p:spPr>
          <p:txBody>
            <a:bodyPr wrap="square">
              <a:spAutoFit/>
            </a:bodyPr>
            <a:lstStyle>
              <a:defPPr>
                <a:defRPr lang="en-US"/>
              </a:defPPr>
              <a:lvl1pPr algn="ctr" eaLnBrk="0" hangingPunct="0">
                <a:defRPr sz="1200">
                  <a:solidFill>
                    <a:schemeClr val="accent2"/>
                  </a:solidFill>
                </a:defRPr>
              </a:lvl1pPr>
            </a:lstStyle>
            <a:p>
              <a:r>
                <a:rPr lang="fr-CH" sz="1100" dirty="0"/>
                <a:t>Data purge</a:t>
              </a:r>
            </a:p>
          </p:txBody>
        </p:sp>
        <p:sp>
          <p:nvSpPr>
            <p:cNvPr id="22" name="TextBox 21"/>
            <p:cNvSpPr txBox="1"/>
            <p:nvPr/>
          </p:nvSpPr>
          <p:spPr>
            <a:xfrm>
              <a:off x="4370936" y="4663059"/>
              <a:ext cx="634231" cy="222883"/>
            </a:xfrm>
            <a:prstGeom prst="rect">
              <a:avLst/>
            </a:prstGeom>
            <a:noFill/>
            <a:ln w="9525">
              <a:noFill/>
              <a:miter lim="800000"/>
              <a:headEnd/>
              <a:tailEnd/>
            </a:ln>
          </p:spPr>
          <p:txBody>
            <a:bodyPr wrap="square">
              <a:spAutoFit/>
            </a:bodyPr>
            <a:lstStyle>
              <a:defPPr>
                <a:defRPr lang="en-US"/>
              </a:defPPr>
              <a:lvl1pPr algn="ctr" eaLnBrk="0" hangingPunct="0">
                <a:defRPr sz="1200">
                  <a:solidFill>
                    <a:schemeClr val="accent2"/>
                  </a:solidFill>
                </a:defRPr>
              </a:lvl1pPr>
            </a:lstStyle>
            <a:p>
              <a:r>
                <a:rPr lang="fr-CH" sz="1100" dirty="0"/>
                <a:t>Data copy</a:t>
              </a:r>
            </a:p>
          </p:txBody>
        </p:sp>
        <p:sp>
          <p:nvSpPr>
            <p:cNvPr id="31" name="TextBox 30"/>
            <p:cNvSpPr txBox="1"/>
            <p:nvPr/>
          </p:nvSpPr>
          <p:spPr>
            <a:xfrm>
              <a:off x="4295047" y="3421415"/>
              <a:ext cx="1246784" cy="222883"/>
            </a:xfrm>
            <a:prstGeom prst="rect">
              <a:avLst/>
            </a:prstGeom>
            <a:noFill/>
            <a:ln w="9525">
              <a:noFill/>
              <a:miter lim="800000"/>
              <a:headEnd/>
              <a:tailEnd/>
            </a:ln>
          </p:spPr>
          <p:txBody>
            <a:bodyPr wrap="square">
              <a:spAutoFit/>
            </a:bodyPr>
            <a:lstStyle>
              <a:defPPr>
                <a:defRPr lang="en-US"/>
              </a:defPPr>
              <a:lvl1pPr algn="ctr" eaLnBrk="0" hangingPunct="0">
                <a:defRPr sz="1200">
                  <a:solidFill>
                    <a:schemeClr val="accent2"/>
                  </a:solidFill>
                </a:defRPr>
              </a:lvl1pPr>
            </a:lstStyle>
            <a:p>
              <a:r>
                <a:rPr lang="fr-CH" sz="1100" dirty="0" err="1"/>
                <a:t>Incremental</a:t>
              </a:r>
              <a:r>
                <a:rPr lang="fr-CH" sz="1100" dirty="0"/>
                <a:t> backup</a:t>
              </a:r>
            </a:p>
          </p:txBody>
        </p:sp>
      </p:grpSp>
      <p:sp>
        <p:nvSpPr>
          <p:cNvPr id="36" name="TextBox 35"/>
          <p:cNvSpPr txBox="1"/>
          <p:nvPr/>
        </p:nvSpPr>
        <p:spPr>
          <a:xfrm>
            <a:off x="5874948" y="4022998"/>
            <a:ext cx="1208265" cy="276999"/>
          </a:xfrm>
          <a:prstGeom prst="rect">
            <a:avLst/>
          </a:prstGeom>
          <a:noFill/>
          <a:ln w="9525">
            <a:noFill/>
            <a:miter lim="800000"/>
            <a:headEnd/>
            <a:tailEnd/>
          </a:ln>
        </p:spPr>
        <p:txBody>
          <a:bodyPr wrap="square">
            <a:spAutoFit/>
          </a:bodyPr>
          <a:lstStyle>
            <a:defPPr>
              <a:defRPr lang="en-US"/>
            </a:defPPr>
            <a:lvl1pPr algn="ctr" eaLnBrk="0" hangingPunct="0">
              <a:defRPr sz="1200">
                <a:solidFill>
                  <a:schemeClr val="accent2"/>
                </a:solidFill>
              </a:defRPr>
            </a:lvl1pPr>
          </a:lstStyle>
          <a:p>
            <a:r>
              <a:rPr lang="fr-CH" b="1" dirty="0">
                <a:solidFill>
                  <a:schemeClr val="accent6"/>
                </a:solidFill>
              </a:rPr>
              <a:t>Data Base </a:t>
            </a:r>
          </a:p>
        </p:txBody>
      </p:sp>
      <p:pic>
        <p:nvPicPr>
          <p:cNvPr id="37" name="Picture 3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74820" y="3136305"/>
            <a:ext cx="2100061" cy="1485497"/>
          </a:xfrm>
          <a:prstGeom prst="rect">
            <a:avLst/>
          </a:prstGeom>
          <a:noFill/>
          <a:ln w="9525">
            <a:noFill/>
            <a:miter lim="800000"/>
            <a:headEnd/>
            <a:tailEnd/>
          </a:ln>
        </p:spPr>
      </p:pic>
      <p:cxnSp>
        <p:nvCxnSpPr>
          <p:cNvPr id="7" name="Straight Arrow Connector 6"/>
          <p:cNvCxnSpPr/>
          <p:nvPr/>
        </p:nvCxnSpPr>
        <p:spPr>
          <a:xfrm>
            <a:off x="4806427" y="3880194"/>
            <a:ext cx="80994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8" name="Straight Arrow Connector 37"/>
          <p:cNvCxnSpPr/>
          <p:nvPr/>
        </p:nvCxnSpPr>
        <p:spPr>
          <a:xfrm>
            <a:off x="7413585" y="3880194"/>
            <a:ext cx="82130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flipV="1">
            <a:off x="6551834" y="2782852"/>
            <a:ext cx="0" cy="55644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p:cNvCxnSpPr/>
          <p:nvPr/>
        </p:nvCxnSpPr>
        <p:spPr>
          <a:xfrm>
            <a:off x="6479081" y="4496760"/>
            <a:ext cx="0" cy="62503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9156" y="2256062"/>
            <a:ext cx="413876" cy="413876"/>
          </a:xfrm>
          <a:prstGeom prst="rect">
            <a:avLst/>
          </a:prstGeom>
        </p:spPr>
      </p:pic>
      <p:sp>
        <p:nvSpPr>
          <p:cNvPr id="39" name="TextBox 38"/>
          <p:cNvSpPr txBox="1"/>
          <p:nvPr/>
        </p:nvSpPr>
        <p:spPr>
          <a:xfrm>
            <a:off x="6290075" y="2387448"/>
            <a:ext cx="1208265" cy="276999"/>
          </a:xfrm>
          <a:prstGeom prst="rect">
            <a:avLst/>
          </a:prstGeom>
          <a:noFill/>
          <a:ln w="9525">
            <a:noFill/>
            <a:miter lim="800000"/>
            <a:headEnd/>
            <a:tailEnd/>
          </a:ln>
        </p:spPr>
        <p:txBody>
          <a:bodyPr wrap="square">
            <a:spAutoFit/>
          </a:bodyPr>
          <a:lstStyle>
            <a:defPPr>
              <a:defRPr lang="en-US"/>
            </a:defPPr>
            <a:lvl1pPr algn="ctr" eaLnBrk="0" hangingPunct="0">
              <a:defRPr sz="1200">
                <a:solidFill>
                  <a:schemeClr val="accent2"/>
                </a:solidFill>
              </a:defRPr>
            </a:lvl1pPr>
          </a:lstStyle>
          <a:p>
            <a:r>
              <a:rPr lang="fr-CH" b="1" dirty="0">
                <a:solidFill>
                  <a:schemeClr val="accent6"/>
                </a:solidFill>
              </a:rPr>
              <a:t>Backup </a:t>
            </a:r>
          </a:p>
        </p:txBody>
      </p:sp>
      <p:sp>
        <p:nvSpPr>
          <p:cNvPr id="40" name="TextBox 39"/>
          <p:cNvSpPr txBox="1"/>
          <p:nvPr/>
        </p:nvSpPr>
        <p:spPr>
          <a:xfrm>
            <a:off x="5469687" y="5892596"/>
            <a:ext cx="2037927" cy="276999"/>
          </a:xfrm>
          <a:prstGeom prst="rect">
            <a:avLst/>
          </a:prstGeom>
          <a:noFill/>
          <a:ln w="9525">
            <a:noFill/>
            <a:miter lim="800000"/>
            <a:headEnd/>
            <a:tailEnd/>
          </a:ln>
        </p:spPr>
        <p:txBody>
          <a:bodyPr wrap="square">
            <a:spAutoFit/>
          </a:bodyPr>
          <a:lstStyle>
            <a:defPPr>
              <a:defRPr lang="en-US"/>
            </a:defPPr>
            <a:lvl1pPr algn="ctr" eaLnBrk="0" hangingPunct="0">
              <a:defRPr sz="1200">
                <a:solidFill>
                  <a:schemeClr val="accent2"/>
                </a:solidFill>
              </a:defRPr>
            </a:lvl1pPr>
          </a:lstStyle>
          <a:p>
            <a:r>
              <a:rPr lang="fr-CH" b="1" dirty="0" err="1">
                <a:solidFill>
                  <a:schemeClr val="accent6"/>
                </a:solidFill>
              </a:rPr>
              <a:t>Historical</a:t>
            </a:r>
            <a:r>
              <a:rPr lang="fr-CH" b="1" dirty="0">
                <a:solidFill>
                  <a:schemeClr val="accent6"/>
                </a:solidFill>
              </a:rPr>
              <a:t> data files </a:t>
            </a:r>
          </a:p>
        </p:txBody>
      </p:sp>
      <p:pic>
        <p:nvPicPr>
          <p:cNvPr id="41" name="Picture 4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0460" y="5325148"/>
            <a:ext cx="484814" cy="484814"/>
          </a:xfrm>
          <a:prstGeom prst="rect">
            <a:avLst/>
          </a:prstGeom>
        </p:spPr>
      </p:pic>
      <p:pic>
        <p:nvPicPr>
          <p:cNvPr id="42" name="Picture 4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0717" y="5406979"/>
            <a:ext cx="484814" cy="484814"/>
          </a:xfrm>
          <a:prstGeom prst="rect">
            <a:avLst/>
          </a:prstGeom>
        </p:spPr>
      </p:pic>
      <p:pic>
        <p:nvPicPr>
          <p:cNvPr id="53" name="Picture 5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09736" y="3634523"/>
            <a:ext cx="489059" cy="489059"/>
          </a:xfrm>
          <a:prstGeom prst="rect">
            <a:avLst/>
          </a:prstGeom>
        </p:spPr>
      </p:pic>
      <p:pic>
        <p:nvPicPr>
          <p:cNvPr id="54" name="Picture 5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120717" y="3560425"/>
            <a:ext cx="477083" cy="477083"/>
          </a:xfrm>
          <a:prstGeom prst="rect">
            <a:avLst/>
          </a:prstGeom>
        </p:spPr>
      </p:pic>
      <p:pic>
        <p:nvPicPr>
          <p:cNvPr id="55" name="Picture 5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488651" y="3560425"/>
            <a:ext cx="477083" cy="477083"/>
          </a:xfrm>
          <a:prstGeom prst="rect">
            <a:avLst/>
          </a:prstGeom>
        </p:spPr>
      </p:pic>
    </p:spTree>
    <p:extLst>
      <p:ext uri="{BB962C8B-B14F-4D97-AF65-F5344CB8AC3E}">
        <p14:creationId xmlns:p14="http://schemas.microsoft.com/office/powerpoint/2010/main" val="1699859686"/>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F35048D-C7E8-45DB-B78F-9497A7313DD3}" type="datetime4">
              <a:rPr lang="en-GB" smtClean="0"/>
              <a:t>17 August 2021</a:t>
            </a:fld>
            <a:endParaRPr lang="en-GB"/>
          </a:p>
        </p:txBody>
      </p:sp>
      <p:sp>
        <p:nvSpPr>
          <p:cNvPr id="4" name="Footer Placeholder 3"/>
          <p:cNvSpPr>
            <a:spLocks noGrp="1"/>
          </p:cNvSpPr>
          <p:nvPr>
            <p:ph type="ftr" sz="quarter" idx="11"/>
          </p:nvPr>
        </p:nvSpPr>
        <p:spPr/>
        <p:txBody>
          <a:bodyPr/>
          <a:lstStyle/>
          <a:p>
            <a:r>
              <a:rPr lang="en-GB"/>
              <a:t>Presentation Title</a:t>
            </a:r>
            <a:endParaRPr lang="en-GB" dirty="0"/>
          </a:p>
        </p:txBody>
      </p:sp>
      <p:sp>
        <p:nvSpPr>
          <p:cNvPr id="5" name="Slide Number Placeholder 4"/>
          <p:cNvSpPr>
            <a:spLocks noGrp="1"/>
          </p:cNvSpPr>
          <p:nvPr>
            <p:ph type="sldNum" sz="quarter" idx="12"/>
          </p:nvPr>
        </p:nvSpPr>
        <p:spPr/>
        <p:txBody>
          <a:bodyPr/>
          <a:lstStyle/>
          <a:p>
            <a:fld id="{240553F3-40B0-4BFA-8684-D942AF6EAA45}" type="slidenum">
              <a:rPr lang="en-GB" smtClean="0"/>
              <a:t>13</a:t>
            </a:fld>
            <a:endParaRPr lang="en-GB"/>
          </a:p>
        </p:txBody>
      </p:sp>
      <p:sp>
        <p:nvSpPr>
          <p:cNvPr id="12" name="Content Placeholder 12"/>
          <p:cNvSpPr txBox="1">
            <a:spLocks/>
          </p:cNvSpPr>
          <p:nvPr/>
        </p:nvSpPr>
        <p:spPr>
          <a:xfrm>
            <a:off x="826115" y="3585581"/>
            <a:ext cx="5043602" cy="2226648"/>
          </a:xfrm>
          <a:prstGeom prst="rect">
            <a:avLst/>
          </a:prstGeom>
        </p:spPr>
        <p:txBody>
          <a:bodyPr vert="horz" lIns="0" tIns="0" rIns="0" bIns="0" rtlCol="0">
            <a:normAutofit/>
          </a:bodyPr>
          <a:lstStyle>
            <a:lvl1pPr marL="0" indent="0" algn="l" defTabSz="914400" rtl="0" eaLnBrk="1" latinLnBrk="0" hangingPunct="1">
              <a:lnSpc>
                <a:spcPct val="90000"/>
              </a:lnSpc>
              <a:spcBef>
                <a:spcPts val="500"/>
              </a:spcBef>
              <a:buFont typeface="Arial" panose="020B0604020202020204" pitchFamily="34" charset="0"/>
              <a:buNone/>
              <a:defRPr sz="2400" b="1" kern="1200">
                <a:solidFill>
                  <a:schemeClr val="tx2"/>
                </a:solidFill>
                <a:latin typeface="+mn-lt"/>
                <a:ea typeface="+mn-ea"/>
                <a:cs typeface="+mn-cs"/>
              </a:defRPr>
            </a:lvl1pPr>
            <a:lvl2pPr marL="0" indent="0" algn="l" defTabSz="914400" rtl="0" eaLnBrk="1" latinLnBrk="0" hangingPunct="1">
              <a:lnSpc>
                <a:spcPct val="100000"/>
              </a:lnSpc>
              <a:spcBef>
                <a:spcPts val="1200"/>
              </a:spcBef>
              <a:buFont typeface="Arial" panose="020B0604020202020204" pitchFamily="34" charset="0"/>
              <a:buNone/>
              <a:defRPr sz="1800" kern="1200">
                <a:solidFill>
                  <a:schemeClr val="accent6"/>
                </a:solidFill>
                <a:latin typeface="+mn-lt"/>
                <a:ea typeface="+mn-ea"/>
                <a:cs typeface="+mn-cs"/>
              </a:defRPr>
            </a:lvl2pPr>
            <a:lvl3pPr marL="179388" indent="-179388" algn="l" defTabSz="914400" rtl="0" eaLnBrk="1" latinLnBrk="0" hangingPunct="1">
              <a:lnSpc>
                <a:spcPct val="90000"/>
              </a:lnSpc>
              <a:spcBef>
                <a:spcPts val="1200"/>
              </a:spcBef>
              <a:buClr>
                <a:schemeClr val="accent1"/>
              </a:buClr>
              <a:buFont typeface="Wingdings 2" panose="05020102010507070707" pitchFamily="18" charset="2"/>
              <a:buChar char=""/>
              <a:tabLst/>
              <a:defRPr sz="1400" kern="1200">
                <a:solidFill>
                  <a:schemeClr val="bg1"/>
                </a:solidFill>
                <a:latin typeface="+mn-lt"/>
                <a:ea typeface="+mn-ea"/>
                <a:cs typeface="+mn-cs"/>
              </a:defRPr>
            </a:lvl3pPr>
            <a:lvl4pPr marL="358775" indent="-169863" algn="l" defTabSz="914400" rtl="0" eaLnBrk="1" latinLnBrk="0" hangingPunct="1">
              <a:lnSpc>
                <a:spcPct val="90000"/>
              </a:lnSpc>
              <a:spcBef>
                <a:spcPts val="400"/>
              </a:spcBef>
              <a:buClr>
                <a:schemeClr val="accent1"/>
              </a:buClr>
              <a:buFont typeface="Arial" panose="020B0604020202020204" pitchFamily="34" charset="0"/>
              <a:buChar char="‒"/>
              <a:defRPr sz="1400" kern="1200">
                <a:solidFill>
                  <a:schemeClr val="bg1"/>
                </a:solidFill>
                <a:latin typeface="+mn-lt"/>
                <a:ea typeface="+mn-ea"/>
                <a:cs typeface="+mn-cs"/>
              </a:defRPr>
            </a:lvl4pPr>
            <a:lvl5pPr marL="538163" indent="-177800" algn="l" defTabSz="914400" rtl="0" eaLnBrk="1" latinLnBrk="0" hangingPunct="1">
              <a:lnSpc>
                <a:spcPct val="90000"/>
              </a:lnSpc>
              <a:spcBef>
                <a:spcPts val="0"/>
              </a:spcBef>
              <a:buClr>
                <a:schemeClr val="accent1"/>
              </a:buClr>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pPr>
            <a:r>
              <a:rPr lang="en-US" sz="1400" dirty="0"/>
              <a:t>MACHINE OPERATOR INTERFACE</a:t>
            </a:r>
            <a:br>
              <a:rPr lang="en-US" sz="1400" dirty="0"/>
            </a:br>
            <a:r>
              <a:rPr lang="en-US" sz="1400" b="0" dirty="0"/>
              <a:t>Provides an overview of the machinery being monitored using live measurement data. Mimic uses shortcuts that allow static and dynamic measurements of interest to automatically open the Vision software module and be displayed in more detail.</a:t>
            </a:r>
            <a:endParaRPr lang="en-US" sz="1400" dirty="0"/>
          </a:p>
        </p:txBody>
      </p:sp>
      <p:pic>
        <p:nvPicPr>
          <p:cNvPr id="10" name="Content Placeholder 9"/>
          <p:cNvPicPr>
            <a:picLocks noGrp="1" noChangeAspect="1"/>
          </p:cNvPicPr>
          <p:nvPr>
            <p:ph idx="13"/>
          </p:nvPr>
        </p:nvPicPr>
        <p:blipFill>
          <a:blip r:embed="rId2" cstate="screen">
            <a:extLst>
              <a:ext uri="{28A0092B-C50C-407E-A947-70E740481C1C}">
                <a14:useLocalDpi xmlns:a14="http://schemas.microsoft.com/office/drawing/2010/main"/>
              </a:ext>
            </a:extLst>
          </a:blip>
          <a:stretch>
            <a:fillRect/>
          </a:stretch>
        </p:blipFill>
        <p:spPr>
          <a:xfrm>
            <a:off x="6455201" y="1742939"/>
            <a:ext cx="4714449" cy="3609083"/>
          </a:xfrm>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6114" y="933725"/>
            <a:ext cx="2456835" cy="2456835"/>
          </a:xfrm>
          <a:prstGeom prst="rect">
            <a:avLst/>
          </a:prstGeom>
        </p:spPr>
      </p:pic>
    </p:spTree>
    <p:extLst>
      <p:ext uri="{BB962C8B-B14F-4D97-AF65-F5344CB8AC3E}">
        <p14:creationId xmlns:p14="http://schemas.microsoft.com/office/powerpoint/2010/main" val="1304882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F35048D-C7E8-45DB-B78F-9497A7313DD3}" type="datetime4">
              <a:rPr lang="en-GB" smtClean="0"/>
              <a:t>17 August 2021</a:t>
            </a:fld>
            <a:endParaRPr lang="en-GB"/>
          </a:p>
        </p:txBody>
      </p:sp>
      <p:sp>
        <p:nvSpPr>
          <p:cNvPr id="4" name="Footer Placeholder 3"/>
          <p:cNvSpPr>
            <a:spLocks noGrp="1"/>
          </p:cNvSpPr>
          <p:nvPr>
            <p:ph type="ftr" sz="quarter" idx="11"/>
          </p:nvPr>
        </p:nvSpPr>
        <p:spPr/>
        <p:txBody>
          <a:bodyPr/>
          <a:lstStyle/>
          <a:p>
            <a:r>
              <a:rPr lang="en-GB"/>
              <a:t>Presentation Title</a:t>
            </a:r>
            <a:endParaRPr lang="en-GB" dirty="0"/>
          </a:p>
        </p:txBody>
      </p:sp>
      <p:sp>
        <p:nvSpPr>
          <p:cNvPr id="5" name="Slide Number Placeholder 4"/>
          <p:cNvSpPr>
            <a:spLocks noGrp="1"/>
          </p:cNvSpPr>
          <p:nvPr>
            <p:ph type="sldNum" sz="quarter" idx="12"/>
          </p:nvPr>
        </p:nvSpPr>
        <p:spPr/>
        <p:txBody>
          <a:bodyPr/>
          <a:lstStyle/>
          <a:p>
            <a:fld id="{240553F3-40B0-4BFA-8684-D942AF6EAA45}" type="slidenum">
              <a:rPr lang="en-GB" smtClean="0"/>
              <a:t>14</a:t>
            </a:fld>
            <a:endParaRPr lang="en-GB"/>
          </a:p>
        </p:txBody>
      </p:sp>
      <p:sp>
        <p:nvSpPr>
          <p:cNvPr id="9" name="Content Placeholder 12"/>
          <p:cNvSpPr txBox="1">
            <a:spLocks/>
          </p:cNvSpPr>
          <p:nvPr/>
        </p:nvSpPr>
        <p:spPr>
          <a:xfrm>
            <a:off x="745880" y="3181107"/>
            <a:ext cx="4840907" cy="2530013"/>
          </a:xfrm>
          <a:prstGeom prst="rect">
            <a:avLst/>
          </a:prstGeom>
        </p:spPr>
        <p:txBody>
          <a:bodyPr vert="horz" lIns="0" tIns="0" rIns="0" bIns="0" rtlCol="0">
            <a:normAutofit/>
          </a:bodyPr>
          <a:lstStyle>
            <a:lvl1pPr marL="0" indent="0" algn="l" defTabSz="914400" rtl="0" eaLnBrk="1" latinLnBrk="0" hangingPunct="1">
              <a:lnSpc>
                <a:spcPct val="90000"/>
              </a:lnSpc>
              <a:spcBef>
                <a:spcPts val="500"/>
              </a:spcBef>
              <a:buFont typeface="Arial" panose="020B0604020202020204" pitchFamily="34" charset="0"/>
              <a:buNone/>
              <a:defRPr sz="2400" b="1" kern="1200">
                <a:solidFill>
                  <a:schemeClr val="tx2"/>
                </a:solidFill>
                <a:latin typeface="+mn-lt"/>
                <a:ea typeface="+mn-ea"/>
                <a:cs typeface="+mn-cs"/>
              </a:defRPr>
            </a:lvl1pPr>
            <a:lvl2pPr marL="0" indent="0" algn="l" defTabSz="914400" rtl="0" eaLnBrk="1" latinLnBrk="0" hangingPunct="1">
              <a:lnSpc>
                <a:spcPct val="100000"/>
              </a:lnSpc>
              <a:spcBef>
                <a:spcPts val="1200"/>
              </a:spcBef>
              <a:buFont typeface="Arial" panose="020B0604020202020204" pitchFamily="34" charset="0"/>
              <a:buNone/>
              <a:defRPr sz="1800" kern="1200">
                <a:solidFill>
                  <a:schemeClr val="accent6"/>
                </a:solidFill>
                <a:latin typeface="+mn-lt"/>
                <a:ea typeface="+mn-ea"/>
                <a:cs typeface="+mn-cs"/>
              </a:defRPr>
            </a:lvl2pPr>
            <a:lvl3pPr marL="179388" indent="-179388" algn="l" defTabSz="914400" rtl="0" eaLnBrk="1" latinLnBrk="0" hangingPunct="1">
              <a:lnSpc>
                <a:spcPct val="90000"/>
              </a:lnSpc>
              <a:spcBef>
                <a:spcPts val="1200"/>
              </a:spcBef>
              <a:buClr>
                <a:schemeClr val="accent1"/>
              </a:buClr>
              <a:buFont typeface="Wingdings 2" panose="05020102010507070707" pitchFamily="18" charset="2"/>
              <a:buChar char=""/>
              <a:tabLst/>
              <a:defRPr sz="1400" kern="1200">
                <a:solidFill>
                  <a:schemeClr val="bg1"/>
                </a:solidFill>
                <a:latin typeface="+mn-lt"/>
                <a:ea typeface="+mn-ea"/>
                <a:cs typeface="+mn-cs"/>
              </a:defRPr>
            </a:lvl3pPr>
            <a:lvl4pPr marL="358775" indent="-169863" algn="l" defTabSz="914400" rtl="0" eaLnBrk="1" latinLnBrk="0" hangingPunct="1">
              <a:lnSpc>
                <a:spcPct val="90000"/>
              </a:lnSpc>
              <a:spcBef>
                <a:spcPts val="400"/>
              </a:spcBef>
              <a:buClr>
                <a:schemeClr val="accent1"/>
              </a:buClr>
              <a:buFont typeface="Arial" panose="020B0604020202020204" pitchFamily="34" charset="0"/>
              <a:buChar char="‒"/>
              <a:defRPr sz="1400" kern="1200">
                <a:solidFill>
                  <a:schemeClr val="bg1"/>
                </a:solidFill>
                <a:latin typeface="+mn-lt"/>
                <a:ea typeface="+mn-ea"/>
                <a:cs typeface="+mn-cs"/>
              </a:defRPr>
            </a:lvl4pPr>
            <a:lvl5pPr marL="538163" indent="-177800" algn="l" defTabSz="914400" rtl="0" eaLnBrk="1" latinLnBrk="0" hangingPunct="1">
              <a:lnSpc>
                <a:spcPct val="90000"/>
              </a:lnSpc>
              <a:spcBef>
                <a:spcPts val="0"/>
              </a:spcBef>
              <a:buClr>
                <a:schemeClr val="accent1"/>
              </a:buClr>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algn="just">
              <a:lnSpc>
                <a:spcPct val="150000"/>
              </a:lnSpc>
            </a:pPr>
            <a:br>
              <a:rPr lang="en-US" sz="1400" dirty="0"/>
            </a:br>
            <a:r>
              <a:rPr lang="en-US" sz="1400" dirty="0"/>
              <a:t>MONITORING OF ALARMS AND SYSTEM EVENTS</a:t>
            </a:r>
          </a:p>
          <a:p>
            <a:pPr algn="just">
              <a:lnSpc>
                <a:spcPct val="150000"/>
              </a:lnSpc>
            </a:pPr>
            <a:r>
              <a:rPr lang="en-US" sz="1400" b="0" dirty="0"/>
              <a:t>Allows the monitoring of alarms and system events from monitoring systems or stored in </a:t>
            </a:r>
            <a:r>
              <a:rPr lang="en-US" sz="1400" b="0" dirty="0" err="1"/>
              <a:t>VibroSight</a:t>
            </a:r>
            <a:r>
              <a:rPr lang="en-US" sz="1400" b="0" dirty="0"/>
              <a:t> databases.</a:t>
            </a:r>
          </a:p>
          <a:p>
            <a:pPr lvl="1" algn="just">
              <a:lnSpc>
                <a:spcPct val="150000"/>
              </a:lnSpc>
            </a:pPr>
            <a:r>
              <a:rPr lang="en-US" sz="1100" b="0" i="1" dirty="0"/>
              <a:t>Event Viewer provides a comprehensive overview of alarms (severity states), which may have been triggered by factors such as excessive vibration levels in the machinery being monitored.</a:t>
            </a:r>
            <a:endParaRPr lang="en-US" sz="1100" dirty="0"/>
          </a:p>
        </p:txBody>
      </p:sp>
      <p:pic>
        <p:nvPicPr>
          <p:cNvPr id="6" name="Content Placeholder 5"/>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6035963" y="1532217"/>
            <a:ext cx="5152738" cy="3482649"/>
          </a:xfrm>
        </p:spPr>
      </p:pic>
      <p:pic>
        <p:nvPicPr>
          <p:cNvPr id="7" name="Content Placeholder 6"/>
          <p:cNvPicPr>
            <a:picLocks noGrp="1" noChangeAspect="1"/>
          </p:cNvPicPr>
          <p:nvPr>
            <p:ph idx="13"/>
          </p:nvPr>
        </p:nvPicPr>
        <p:blipFill>
          <a:blip r:embed="rId3" cstate="screen">
            <a:extLst>
              <a:ext uri="{28A0092B-C50C-407E-A947-70E740481C1C}">
                <a14:useLocalDpi xmlns:a14="http://schemas.microsoft.com/office/drawing/2010/main"/>
              </a:ext>
            </a:extLst>
          </a:blip>
          <a:stretch>
            <a:fillRect/>
          </a:stretch>
        </p:blipFill>
        <p:spPr>
          <a:xfrm>
            <a:off x="745880" y="548787"/>
            <a:ext cx="2632320" cy="2632320"/>
          </a:xfrm>
        </p:spPr>
      </p:pic>
    </p:spTree>
    <p:extLst>
      <p:ext uri="{BB962C8B-B14F-4D97-AF65-F5344CB8AC3E}">
        <p14:creationId xmlns:p14="http://schemas.microsoft.com/office/powerpoint/2010/main" val="1570707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F35048D-C7E8-45DB-B78F-9497A7313DD3}" type="datetime4">
              <a:rPr lang="en-GB" smtClean="0"/>
              <a:t>17 August 2021</a:t>
            </a:fld>
            <a:endParaRPr lang="en-GB"/>
          </a:p>
        </p:txBody>
      </p:sp>
      <p:sp>
        <p:nvSpPr>
          <p:cNvPr id="4" name="Footer Placeholder 3"/>
          <p:cNvSpPr>
            <a:spLocks noGrp="1"/>
          </p:cNvSpPr>
          <p:nvPr>
            <p:ph type="ftr" sz="quarter" idx="11"/>
          </p:nvPr>
        </p:nvSpPr>
        <p:spPr/>
        <p:txBody>
          <a:bodyPr/>
          <a:lstStyle/>
          <a:p>
            <a:r>
              <a:rPr lang="en-GB"/>
              <a:t>Presentation Title</a:t>
            </a:r>
            <a:endParaRPr lang="en-GB" dirty="0"/>
          </a:p>
        </p:txBody>
      </p:sp>
      <p:sp>
        <p:nvSpPr>
          <p:cNvPr id="5" name="Slide Number Placeholder 4"/>
          <p:cNvSpPr>
            <a:spLocks noGrp="1"/>
          </p:cNvSpPr>
          <p:nvPr>
            <p:ph type="sldNum" sz="quarter" idx="12"/>
          </p:nvPr>
        </p:nvSpPr>
        <p:spPr/>
        <p:txBody>
          <a:bodyPr/>
          <a:lstStyle/>
          <a:p>
            <a:fld id="{240553F3-40B0-4BFA-8684-D942AF6EAA45}" type="slidenum">
              <a:rPr lang="en-GB" smtClean="0"/>
              <a:t>15</a:t>
            </a:fld>
            <a:endParaRPr lang="en-GB"/>
          </a:p>
        </p:txBody>
      </p:sp>
      <p:sp>
        <p:nvSpPr>
          <p:cNvPr id="10" name="Content Placeholder 12"/>
          <p:cNvSpPr txBox="1">
            <a:spLocks/>
          </p:cNvSpPr>
          <p:nvPr/>
        </p:nvSpPr>
        <p:spPr>
          <a:xfrm>
            <a:off x="730500" y="3718527"/>
            <a:ext cx="4791890" cy="1973458"/>
          </a:xfrm>
          <a:prstGeom prst="rect">
            <a:avLst/>
          </a:prstGeom>
        </p:spPr>
        <p:txBody>
          <a:bodyPr vert="horz" lIns="0" tIns="0" rIns="0" bIns="0" rtlCol="0">
            <a:normAutofit fontScale="92500" lnSpcReduction="20000"/>
          </a:bodyPr>
          <a:lstStyle>
            <a:lvl1pPr marL="0" indent="0" algn="l" defTabSz="914400" rtl="0" eaLnBrk="1" latinLnBrk="0" hangingPunct="1">
              <a:lnSpc>
                <a:spcPct val="90000"/>
              </a:lnSpc>
              <a:spcBef>
                <a:spcPts val="500"/>
              </a:spcBef>
              <a:buFont typeface="Arial" panose="020B0604020202020204" pitchFamily="34" charset="0"/>
              <a:buNone/>
              <a:defRPr sz="2400" b="1" kern="1200">
                <a:solidFill>
                  <a:schemeClr val="tx2"/>
                </a:solidFill>
                <a:latin typeface="+mn-lt"/>
                <a:ea typeface="+mn-ea"/>
                <a:cs typeface="+mn-cs"/>
              </a:defRPr>
            </a:lvl1pPr>
            <a:lvl2pPr marL="0" indent="0" algn="l" defTabSz="914400" rtl="0" eaLnBrk="1" latinLnBrk="0" hangingPunct="1">
              <a:lnSpc>
                <a:spcPct val="100000"/>
              </a:lnSpc>
              <a:spcBef>
                <a:spcPts val="1200"/>
              </a:spcBef>
              <a:buFont typeface="Arial" panose="020B0604020202020204" pitchFamily="34" charset="0"/>
              <a:buNone/>
              <a:defRPr sz="1800" kern="1200">
                <a:solidFill>
                  <a:schemeClr val="accent6"/>
                </a:solidFill>
                <a:latin typeface="+mn-lt"/>
                <a:ea typeface="+mn-ea"/>
                <a:cs typeface="+mn-cs"/>
              </a:defRPr>
            </a:lvl2pPr>
            <a:lvl3pPr marL="179388" indent="-179388" algn="l" defTabSz="914400" rtl="0" eaLnBrk="1" latinLnBrk="0" hangingPunct="1">
              <a:lnSpc>
                <a:spcPct val="90000"/>
              </a:lnSpc>
              <a:spcBef>
                <a:spcPts val="1200"/>
              </a:spcBef>
              <a:buClr>
                <a:schemeClr val="accent1"/>
              </a:buClr>
              <a:buFont typeface="Wingdings 2" panose="05020102010507070707" pitchFamily="18" charset="2"/>
              <a:buChar char=""/>
              <a:tabLst/>
              <a:defRPr sz="1400" kern="1200">
                <a:solidFill>
                  <a:schemeClr val="bg1"/>
                </a:solidFill>
                <a:latin typeface="+mn-lt"/>
                <a:ea typeface="+mn-ea"/>
                <a:cs typeface="+mn-cs"/>
              </a:defRPr>
            </a:lvl3pPr>
            <a:lvl4pPr marL="358775" indent="-169863" algn="l" defTabSz="914400" rtl="0" eaLnBrk="1" latinLnBrk="0" hangingPunct="1">
              <a:lnSpc>
                <a:spcPct val="90000"/>
              </a:lnSpc>
              <a:spcBef>
                <a:spcPts val="400"/>
              </a:spcBef>
              <a:buClr>
                <a:schemeClr val="accent1"/>
              </a:buClr>
              <a:buFont typeface="Arial" panose="020B0604020202020204" pitchFamily="34" charset="0"/>
              <a:buChar char="‒"/>
              <a:defRPr sz="1400" kern="1200">
                <a:solidFill>
                  <a:schemeClr val="bg1"/>
                </a:solidFill>
                <a:latin typeface="+mn-lt"/>
                <a:ea typeface="+mn-ea"/>
                <a:cs typeface="+mn-cs"/>
              </a:defRPr>
            </a:lvl4pPr>
            <a:lvl5pPr marL="538163" indent="-177800" algn="l" defTabSz="914400" rtl="0" eaLnBrk="1" latinLnBrk="0" hangingPunct="1">
              <a:lnSpc>
                <a:spcPct val="90000"/>
              </a:lnSpc>
              <a:spcBef>
                <a:spcPts val="0"/>
              </a:spcBef>
              <a:buClr>
                <a:schemeClr val="accent1"/>
              </a:buClr>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pPr>
            <a:r>
              <a:rPr lang="en-US" sz="1600" dirty="0"/>
              <a:t>DATA VISUALIZATION &amp; ANALYSIS</a:t>
            </a:r>
            <a:br>
              <a:rPr lang="en-US" sz="1200" dirty="0"/>
            </a:br>
            <a:r>
              <a:rPr lang="en-US" sz="1400" b="0" dirty="0"/>
              <a:t>Features a comprehensive plot catalogue to display and </a:t>
            </a:r>
            <a:r>
              <a:rPr lang="en-US" sz="1400" b="0" dirty="0" err="1"/>
              <a:t>analyse</a:t>
            </a:r>
            <a:r>
              <a:rPr lang="en-US" sz="1400" b="0" dirty="0"/>
              <a:t> live or historical data from monitoring systems or stored in </a:t>
            </a:r>
            <a:r>
              <a:rPr lang="en-US" sz="1400" b="0" dirty="0" err="1"/>
              <a:t>VibroSight</a:t>
            </a:r>
            <a:r>
              <a:rPr lang="en-US" sz="1400" b="0" dirty="0"/>
              <a:t> databases.</a:t>
            </a:r>
          </a:p>
          <a:p>
            <a:pPr>
              <a:lnSpc>
                <a:spcPct val="150000"/>
              </a:lnSpc>
            </a:pPr>
            <a:r>
              <a:rPr lang="en-US" sz="1400" dirty="0"/>
              <a:t>Plot catalogue</a:t>
            </a:r>
            <a:r>
              <a:rPr lang="en-US" sz="1400" b="0" dirty="0"/>
              <a:t>: </a:t>
            </a:r>
            <a:r>
              <a:rPr lang="en-US" sz="1400" b="0" dirty="0" err="1"/>
              <a:t>Corbit</a:t>
            </a:r>
            <a:r>
              <a:rPr lang="en-US" sz="1400" b="0" dirty="0"/>
              <a:t>, Orbit, Polar, Shaft </a:t>
            </a:r>
            <a:r>
              <a:rPr lang="en-US" sz="1400" b="0" dirty="0" err="1"/>
              <a:t>certer</a:t>
            </a:r>
            <a:r>
              <a:rPr lang="en-US" sz="1400" b="0" dirty="0"/>
              <a:t> line, </a:t>
            </a:r>
            <a:r>
              <a:rPr lang="en-US" sz="1400" b="0" dirty="0" err="1"/>
              <a:t>Spectogram</a:t>
            </a:r>
            <a:r>
              <a:rPr lang="en-US" sz="1400" b="0" dirty="0"/>
              <a:t>, Spectrum, Waterfall cascade, trend and table </a:t>
            </a:r>
            <a:endParaRPr lang="en-US" sz="1400" dirty="0"/>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22390" y="1186640"/>
            <a:ext cx="5908888" cy="3403911"/>
          </a:xfrm>
          <a:prstGeom prst="rect">
            <a:avLst/>
          </a:prstGeom>
        </p:spPr>
      </p:pic>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0500" y="1009650"/>
            <a:ext cx="2413000" cy="2413000"/>
          </a:xfrm>
          <a:prstGeom prst="rect">
            <a:avLst/>
          </a:prstGeom>
        </p:spPr>
      </p:pic>
    </p:spTree>
    <p:extLst>
      <p:ext uri="{BB962C8B-B14F-4D97-AF65-F5344CB8AC3E}">
        <p14:creationId xmlns:p14="http://schemas.microsoft.com/office/powerpoint/2010/main" val="3346143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8000" dirty="0"/>
              <a:t>Features &amp; Benefits </a:t>
            </a:r>
          </a:p>
        </p:txBody>
      </p:sp>
      <p:sp>
        <p:nvSpPr>
          <p:cNvPr id="3" name="Date Placeholder 2"/>
          <p:cNvSpPr>
            <a:spLocks noGrp="1"/>
          </p:cNvSpPr>
          <p:nvPr>
            <p:ph type="dt" sz="half" idx="4294967295"/>
          </p:nvPr>
        </p:nvSpPr>
        <p:spPr>
          <a:xfrm>
            <a:off x="180181" y="6547876"/>
            <a:ext cx="1079500" cy="122237"/>
          </a:xfrm>
        </p:spPr>
        <p:txBody>
          <a:bodyPr/>
          <a:lstStyle/>
          <a:p>
            <a:fld id="{CF35048D-C7E8-45DB-B78F-9497A7313DD3}" type="datetime4">
              <a:rPr lang="en-GB" smtClean="0"/>
              <a:t>17 August 2021</a:t>
            </a:fld>
            <a:endParaRPr lang="en-GB"/>
          </a:p>
        </p:txBody>
      </p:sp>
      <p:sp>
        <p:nvSpPr>
          <p:cNvPr id="4" name="Footer Placeholder 3"/>
          <p:cNvSpPr>
            <a:spLocks noGrp="1"/>
          </p:cNvSpPr>
          <p:nvPr>
            <p:ph type="ftr" sz="quarter" idx="4294967295"/>
          </p:nvPr>
        </p:nvSpPr>
        <p:spPr>
          <a:xfrm>
            <a:off x="539999" y="6367402"/>
            <a:ext cx="4311650" cy="123825"/>
          </a:xfrm>
        </p:spPr>
        <p:txBody>
          <a:bodyPr/>
          <a:lstStyle/>
          <a:p>
            <a:r>
              <a:rPr lang="en-GB" dirty="0"/>
              <a:t>Presentation Title</a:t>
            </a:r>
          </a:p>
        </p:txBody>
      </p:sp>
      <p:sp>
        <p:nvSpPr>
          <p:cNvPr id="5" name="Slide Number Placeholder 4"/>
          <p:cNvSpPr>
            <a:spLocks noGrp="1"/>
          </p:cNvSpPr>
          <p:nvPr>
            <p:ph type="sldNum" sz="quarter" idx="4294967295"/>
          </p:nvPr>
        </p:nvSpPr>
        <p:spPr>
          <a:xfrm>
            <a:off x="0" y="6362700"/>
            <a:ext cx="360363" cy="123825"/>
          </a:xfrm>
        </p:spPr>
        <p:txBody>
          <a:bodyPr/>
          <a:lstStyle/>
          <a:p>
            <a:fld id="{240553F3-40B0-4BFA-8684-D942AF6EAA45}" type="slidenum">
              <a:rPr lang="en-GB" smtClean="0"/>
              <a:t>16</a:t>
            </a:fld>
            <a:endParaRPr lang="en-GB"/>
          </a:p>
        </p:txBody>
      </p:sp>
    </p:spTree>
    <p:extLst>
      <p:ext uri="{BB962C8B-B14F-4D97-AF65-F5344CB8AC3E}">
        <p14:creationId xmlns:p14="http://schemas.microsoft.com/office/powerpoint/2010/main" val="3954885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53755" y="1183671"/>
            <a:ext cx="5363955" cy="510947"/>
          </a:xfrm>
        </p:spPr>
        <p:txBody>
          <a:bodyPr>
            <a:normAutofit/>
          </a:bodyPr>
          <a:lstStyle/>
          <a:p>
            <a:pPr algn="ctr"/>
            <a:r>
              <a:rPr lang="en-US" sz="2800" cap="none" dirty="0">
                <a:solidFill>
                  <a:schemeClr val="accent6"/>
                </a:solidFill>
              </a:rPr>
              <a:t>Easy to use </a:t>
            </a:r>
          </a:p>
        </p:txBody>
      </p:sp>
      <p:sp>
        <p:nvSpPr>
          <p:cNvPr id="3" name="Date Placeholder 2"/>
          <p:cNvSpPr>
            <a:spLocks noGrp="1"/>
          </p:cNvSpPr>
          <p:nvPr>
            <p:ph type="dt" sz="half" idx="4294967295"/>
          </p:nvPr>
        </p:nvSpPr>
        <p:spPr>
          <a:xfrm>
            <a:off x="290946" y="6540088"/>
            <a:ext cx="1079500" cy="122238"/>
          </a:xfrm>
        </p:spPr>
        <p:txBody>
          <a:bodyPr/>
          <a:lstStyle/>
          <a:p>
            <a:fld id="{CF35048D-C7E8-45DB-B78F-9497A7313DD3}" type="datetime4">
              <a:rPr lang="en-GB" smtClean="0"/>
              <a:t>17 August 2021</a:t>
            </a:fld>
            <a:endParaRPr lang="en-GB" dirty="0"/>
          </a:p>
        </p:txBody>
      </p:sp>
      <p:sp>
        <p:nvSpPr>
          <p:cNvPr id="4" name="Footer Placeholder 3"/>
          <p:cNvSpPr>
            <a:spLocks noGrp="1"/>
          </p:cNvSpPr>
          <p:nvPr>
            <p:ph type="ftr" sz="quarter" idx="4294967295"/>
          </p:nvPr>
        </p:nvSpPr>
        <p:spPr>
          <a:xfrm>
            <a:off x="539750" y="6362699"/>
            <a:ext cx="4311650" cy="123825"/>
          </a:xfrm>
        </p:spPr>
        <p:txBody>
          <a:bodyPr/>
          <a:lstStyle/>
          <a:p>
            <a:r>
              <a:rPr lang="en-GB" dirty="0"/>
              <a:t>Presentation Title</a:t>
            </a:r>
          </a:p>
        </p:txBody>
      </p:sp>
      <p:sp>
        <p:nvSpPr>
          <p:cNvPr id="5" name="Slide Number Placeholder 4"/>
          <p:cNvSpPr>
            <a:spLocks noGrp="1"/>
          </p:cNvSpPr>
          <p:nvPr>
            <p:ph type="sldNum" sz="quarter" idx="4294967295"/>
          </p:nvPr>
        </p:nvSpPr>
        <p:spPr>
          <a:xfrm>
            <a:off x="0" y="6362700"/>
            <a:ext cx="360363" cy="123825"/>
          </a:xfrm>
        </p:spPr>
        <p:txBody>
          <a:bodyPr/>
          <a:lstStyle/>
          <a:p>
            <a:fld id="{240553F3-40B0-4BFA-8684-D942AF6EAA45}" type="slidenum">
              <a:rPr lang="en-GB" smtClean="0"/>
              <a:t>17</a:t>
            </a:fld>
            <a:endParaRPr lang="en-GB" dirty="0"/>
          </a:p>
        </p:txBody>
      </p:sp>
      <p:sp>
        <p:nvSpPr>
          <p:cNvPr id="13" name="TextBox 12"/>
          <p:cNvSpPr txBox="1"/>
          <p:nvPr/>
        </p:nvSpPr>
        <p:spPr>
          <a:xfrm>
            <a:off x="0" y="1876704"/>
            <a:ext cx="7037388" cy="697050"/>
          </a:xfrm>
          <a:prstGeom prst="rect">
            <a:avLst/>
          </a:prstGeom>
          <a:solidFill>
            <a:schemeClr val="bg1"/>
          </a:solidFill>
          <a:ln>
            <a:noFill/>
          </a:ln>
        </p:spPr>
        <p:txBody>
          <a:bodyPr wrap="square" rtlCol="0">
            <a:spAutoFit/>
          </a:bodyPr>
          <a:lstStyle/>
          <a:p>
            <a:pPr algn="ctr">
              <a:lnSpc>
                <a:spcPct val="150000"/>
              </a:lnSpc>
            </a:pPr>
            <a:r>
              <a:rPr lang="en-US" sz="1400" b="1" dirty="0">
                <a:solidFill>
                  <a:schemeClr val="accent2"/>
                </a:solidFill>
              </a:rPr>
              <a:t>Use and navigation of the software is deliberately simple </a:t>
            </a:r>
            <a:br>
              <a:rPr lang="en-US" sz="1400" b="1" dirty="0">
                <a:solidFill>
                  <a:schemeClr val="accent2"/>
                </a:solidFill>
              </a:rPr>
            </a:br>
            <a:r>
              <a:rPr lang="en-US" sz="1400" b="1" dirty="0">
                <a:solidFill>
                  <a:schemeClr val="accent2"/>
                </a:solidFill>
              </a:rPr>
              <a:t>and straightforward in order to make tasks intuitive</a:t>
            </a:r>
          </a:p>
        </p:txBody>
      </p:sp>
      <p:sp>
        <p:nvSpPr>
          <p:cNvPr id="14" name="Rectangle 13"/>
          <p:cNvSpPr/>
          <p:nvPr/>
        </p:nvSpPr>
        <p:spPr>
          <a:xfrm>
            <a:off x="753755" y="3206750"/>
            <a:ext cx="5793096" cy="2262158"/>
          </a:xfrm>
          <a:prstGeom prst="rect">
            <a:avLst/>
          </a:prstGeom>
        </p:spPr>
        <p:txBody>
          <a:bodyPr wrap="square">
            <a:spAutoFit/>
          </a:bodyPr>
          <a:lstStyle/>
          <a:p>
            <a:pPr marL="171450" indent="-171450" fontAlgn="base">
              <a:lnSpc>
                <a:spcPct val="150000"/>
              </a:lnSpc>
              <a:spcBef>
                <a:spcPts val="600"/>
              </a:spcBef>
              <a:buFont typeface="Arial" panose="020B0604020202020204" pitchFamily="34" charset="0"/>
              <a:buChar char="•"/>
            </a:pPr>
            <a:r>
              <a:rPr lang="en-US" sz="1200" b="1" dirty="0">
                <a:solidFill>
                  <a:schemeClr val="accent6"/>
                </a:solidFill>
                <a:latin typeface="+mj-lt"/>
              </a:rPr>
              <a:t>Fast installation and configuration </a:t>
            </a:r>
            <a:r>
              <a:rPr lang="en-US" sz="1200" dirty="0">
                <a:solidFill>
                  <a:srgbClr val="333D48"/>
                </a:solidFill>
                <a:latin typeface="+mj-lt"/>
              </a:rPr>
              <a:t>from a single setup file.</a:t>
            </a:r>
          </a:p>
          <a:p>
            <a:pPr marL="171450" indent="-171450" fontAlgn="base">
              <a:lnSpc>
                <a:spcPct val="150000"/>
              </a:lnSpc>
              <a:spcBef>
                <a:spcPts val="600"/>
              </a:spcBef>
              <a:buFont typeface="Arial" panose="020B0604020202020204" pitchFamily="34" charset="0"/>
              <a:buChar char="•"/>
            </a:pPr>
            <a:r>
              <a:rPr lang="en-US" sz="1200" b="1" dirty="0">
                <a:solidFill>
                  <a:schemeClr val="accent6"/>
                </a:solidFill>
                <a:latin typeface="+mj-lt"/>
              </a:rPr>
              <a:t>Tightly-integrated and automated </a:t>
            </a:r>
            <a:r>
              <a:rPr lang="en-US" sz="1200" dirty="0">
                <a:solidFill>
                  <a:srgbClr val="333D48"/>
                </a:solidFill>
                <a:latin typeface="+mj-lt"/>
              </a:rPr>
              <a:t>database management.</a:t>
            </a:r>
          </a:p>
          <a:p>
            <a:pPr marL="171450" indent="-171450" fontAlgn="base">
              <a:lnSpc>
                <a:spcPct val="150000"/>
              </a:lnSpc>
              <a:spcBef>
                <a:spcPts val="600"/>
              </a:spcBef>
              <a:buFont typeface="Arial" panose="020B0604020202020204" pitchFamily="34" charset="0"/>
              <a:buChar char="•"/>
            </a:pPr>
            <a:r>
              <a:rPr lang="en-US" sz="1200" b="1" dirty="0">
                <a:solidFill>
                  <a:schemeClr val="accent6"/>
                </a:solidFill>
                <a:latin typeface="+mj-lt"/>
              </a:rPr>
              <a:t>Fast data analysis and machinery diagnosis </a:t>
            </a:r>
            <a:br>
              <a:rPr lang="en-US" sz="1200" b="1" dirty="0">
                <a:solidFill>
                  <a:schemeClr val="accent6"/>
                </a:solidFill>
                <a:latin typeface="+mj-lt"/>
              </a:rPr>
            </a:br>
            <a:r>
              <a:rPr lang="en-US" sz="1200" dirty="0">
                <a:solidFill>
                  <a:srgbClr val="333D48"/>
                </a:solidFill>
                <a:latin typeface="+mj-lt"/>
              </a:rPr>
              <a:t>using a comprehensive plot catalogue, featuring cursor and zoom </a:t>
            </a:r>
            <a:r>
              <a:rPr lang="en-US" sz="1200" dirty="0" err="1">
                <a:solidFill>
                  <a:srgbClr val="333D48"/>
                </a:solidFill>
                <a:latin typeface="+mj-lt"/>
              </a:rPr>
              <a:t>synchronisation</a:t>
            </a:r>
            <a:r>
              <a:rPr lang="en-US" sz="1200" dirty="0">
                <a:solidFill>
                  <a:srgbClr val="333D48"/>
                </a:solidFill>
                <a:latin typeface="+mj-lt"/>
              </a:rPr>
              <a:t>.</a:t>
            </a:r>
          </a:p>
          <a:p>
            <a:pPr marL="171450" indent="-171450" fontAlgn="base">
              <a:lnSpc>
                <a:spcPct val="150000"/>
              </a:lnSpc>
              <a:spcBef>
                <a:spcPts val="600"/>
              </a:spcBef>
              <a:buFont typeface="Arial" panose="020B0604020202020204" pitchFamily="34" charset="0"/>
              <a:buChar char="•"/>
            </a:pPr>
            <a:r>
              <a:rPr lang="en-US" sz="1200" b="1" dirty="0">
                <a:solidFill>
                  <a:schemeClr val="accent6"/>
                </a:solidFill>
                <a:latin typeface="+mj-lt"/>
              </a:rPr>
              <a:t>Fully </a:t>
            </a:r>
            <a:r>
              <a:rPr lang="en-US" sz="1200" b="1" dirty="0" err="1">
                <a:solidFill>
                  <a:schemeClr val="accent6"/>
                </a:solidFill>
                <a:latin typeface="+mj-lt"/>
              </a:rPr>
              <a:t>customisable</a:t>
            </a:r>
            <a:r>
              <a:rPr lang="en-US" sz="1200" b="1" dirty="0">
                <a:solidFill>
                  <a:schemeClr val="accent6"/>
                </a:solidFill>
                <a:latin typeface="+mj-lt"/>
              </a:rPr>
              <a:t> machine states </a:t>
            </a:r>
            <a:br>
              <a:rPr lang="en-US" sz="1200" b="1" dirty="0">
                <a:solidFill>
                  <a:schemeClr val="accent6"/>
                </a:solidFill>
                <a:latin typeface="+mj-lt"/>
              </a:rPr>
            </a:br>
            <a:r>
              <a:rPr lang="en-US" sz="1200" dirty="0">
                <a:solidFill>
                  <a:srgbClr val="333D48"/>
                </a:solidFill>
                <a:latin typeface="+mj-lt"/>
              </a:rPr>
              <a:t>including run-ups and run-downs.</a:t>
            </a:r>
            <a:endParaRPr lang="en-US" sz="1200" b="0" i="0" dirty="0">
              <a:solidFill>
                <a:srgbClr val="333D48"/>
              </a:solidFill>
              <a:effectLst/>
              <a:latin typeface="+mj-lt"/>
            </a:endParaRPr>
          </a:p>
        </p:txBody>
      </p:sp>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928817" y="0"/>
            <a:ext cx="5409645" cy="6858000"/>
          </a:xfrm>
          <a:prstGeom prst="rect">
            <a:avLst/>
          </a:prstGeom>
        </p:spPr>
      </p:pic>
    </p:spTree>
    <p:extLst>
      <p:ext uri="{BB962C8B-B14F-4D97-AF65-F5344CB8AC3E}">
        <p14:creationId xmlns:p14="http://schemas.microsoft.com/office/powerpoint/2010/main" val="3472274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01689"/>
            <a:ext cx="7172133" cy="652461"/>
          </a:xfrm>
        </p:spPr>
        <p:txBody>
          <a:bodyPr>
            <a:normAutofit/>
          </a:bodyPr>
          <a:lstStyle/>
          <a:p>
            <a:pPr algn="ctr"/>
            <a:r>
              <a:rPr lang="en-US" sz="2800" cap="none" dirty="0">
                <a:solidFill>
                  <a:schemeClr val="accent6"/>
                </a:solidFill>
              </a:rPr>
              <a:t>Complete</a:t>
            </a:r>
          </a:p>
        </p:txBody>
      </p:sp>
      <p:sp>
        <p:nvSpPr>
          <p:cNvPr id="4" name="TextBox 3"/>
          <p:cNvSpPr txBox="1"/>
          <p:nvPr/>
        </p:nvSpPr>
        <p:spPr>
          <a:xfrm>
            <a:off x="0" y="1731983"/>
            <a:ext cx="7172133" cy="697050"/>
          </a:xfrm>
          <a:prstGeom prst="rect">
            <a:avLst/>
          </a:prstGeom>
          <a:solidFill>
            <a:schemeClr val="bg1"/>
          </a:solidFill>
          <a:ln>
            <a:noFill/>
          </a:ln>
        </p:spPr>
        <p:txBody>
          <a:bodyPr wrap="square" rtlCol="0">
            <a:spAutoFit/>
          </a:bodyPr>
          <a:lstStyle/>
          <a:p>
            <a:pPr algn="ctr">
              <a:lnSpc>
                <a:spcPct val="150000"/>
              </a:lnSpc>
            </a:pPr>
            <a:r>
              <a:rPr lang="en-US" sz="1400" b="1" dirty="0">
                <a:solidFill>
                  <a:schemeClr val="accent2"/>
                </a:solidFill>
              </a:rPr>
              <a:t>Modular, flexible and comprehensive solutions </a:t>
            </a:r>
            <a:br>
              <a:rPr lang="en-US" sz="1400" b="1" dirty="0">
                <a:solidFill>
                  <a:schemeClr val="accent2"/>
                </a:solidFill>
              </a:rPr>
            </a:br>
            <a:r>
              <a:rPr lang="en-US" sz="1400" b="1" dirty="0">
                <a:solidFill>
                  <a:schemeClr val="accent2"/>
                </a:solidFill>
              </a:rPr>
              <a:t>for a wide range of applications</a:t>
            </a:r>
          </a:p>
        </p:txBody>
      </p:sp>
      <p:sp>
        <p:nvSpPr>
          <p:cNvPr id="5" name="Rectangle 4"/>
          <p:cNvSpPr/>
          <p:nvPr/>
        </p:nvSpPr>
        <p:spPr>
          <a:xfrm>
            <a:off x="933449" y="2806690"/>
            <a:ext cx="5700617" cy="3447098"/>
          </a:xfrm>
          <a:prstGeom prst="rect">
            <a:avLst/>
          </a:prstGeom>
        </p:spPr>
        <p:txBody>
          <a:bodyPr wrap="square">
            <a:spAutoFit/>
          </a:bodyPr>
          <a:lstStyle/>
          <a:p>
            <a:pPr marL="171450" indent="-171450" fontAlgn="base">
              <a:lnSpc>
                <a:spcPct val="150000"/>
              </a:lnSpc>
              <a:spcBef>
                <a:spcPts val="600"/>
              </a:spcBef>
              <a:buFont typeface="Arial" panose="020B0604020202020204" pitchFamily="34" charset="0"/>
              <a:buChar char="•"/>
            </a:pPr>
            <a:r>
              <a:rPr lang="en-US" sz="1200" b="1" dirty="0">
                <a:solidFill>
                  <a:schemeClr val="accent6"/>
                </a:solidFill>
                <a:latin typeface="+mj-lt"/>
              </a:rPr>
              <a:t>Machinery protection and condition monitoring applications</a:t>
            </a:r>
            <a:r>
              <a:rPr lang="en-US" sz="1200" dirty="0">
                <a:solidFill>
                  <a:srgbClr val="333D48"/>
                </a:solidFill>
                <a:latin typeface="+mj-lt"/>
              </a:rPr>
              <a:t>.</a:t>
            </a:r>
          </a:p>
          <a:p>
            <a:pPr marL="171450" indent="-171450" fontAlgn="base">
              <a:lnSpc>
                <a:spcPct val="150000"/>
              </a:lnSpc>
              <a:spcBef>
                <a:spcPts val="600"/>
              </a:spcBef>
              <a:buFont typeface="Arial" panose="020B0604020202020204" pitchFamily="34" charset="0"/>
              <a:buChar char="•"/>
            </a:pPr>
            <a:r>
              <a:rPr lang="en-US" sz="1200" b="1" dirty="0">
                <a:solidFill>
                  <a:schemeClr val="accent6"/>
                </a:solidFill>
                <a:latin typeface="+mj-lt"/>
              </a:rPr>
              <a:t>Compatible with VM600 and </a:t>
            </a:r>
            <a:r>
              <a:rPr lang="en-US" sz="1200" b="1" dirty="0" err="1">
                <a:solidFill>
                  <a:schemeClr val="accent6"/>
                </a:solidFill>
                <a:latin typeface="+mj-lt"/>
              </a:rPr>
              <a:t>VibroSmart</a:t>
            </a:r>
            <a:r>
              <a:rPr lang="en-US" sz="1200" b="1" dirty="0">
                <a:solidFill>
                  <a:schemeClr val="accent6"/>
                </a:solidFill>
                <a:latin typeface="+mj-lt"/>
              </a:rPr>
              <a:t> monitoring systems</a:t>
            </a:r>
            <a:br>
              <a:rPr lang="en-US" sz="1200" b="1" dirty="0">
                <a:solidFill>
                  <a:srgbClr val="333D48"/>
                </a:solidFill>
                <a:latin typeface="+mj-lt"/>
              </a:rPr>
            </a:br>
            <a:r>
              <a:rPr lang="en-US" sz="1200" dirty="0">
                <a:solidFill>
                  <a:srgbClr val="333D48"/>
                </a:solidFill>
                <a:latin typeface="+mj-lt"/>
              </a:rPr>
              <a:t>to support a wide range of input signals such as vibration, combustion, air gap, magnetic flux, temperature, etc.</a:t>
            </a:r>
          </a:p>
          <a:p>
            <a:pPr marL="171450" indent="-171450" fontAlgn="base">
              <a:lnSpc>
                <a:spcPct val="150000"/>
              </a:lnSpc>
              <a:spcBef>
                <a:spcPts val="600"/>
              </a:spcBef>
              <a:buFont typeface="Arial" panose="020B0604020202020204" pitchFamily="34" charset="0"/>
              <a:buChar char="•"/>
            </a:pPr>
            <a:r>
              <a:rPr lang="en-US" sz="1200" b="1" dirty="0">
                <a:solidFill>
                  <a:schemeClr val="accent6"/>
                </a:solidFill>
                <a:latin typeface="+mj-lt"/>
              </a:rPr>
              <a:t>More than 15 different plot types</a:t>
            </a:r>
            <a:br>
              <a:rPr lang="en-US" sz="1200" dirty="0">
                <a:solidFill>
                  <a:srgbClr val="333D48"/>
                </a:solidFill>
                <a:latin typeface="+mj-lt"/>
              </a:rPr>
            </a:br>
            <a:r>
              <a:rPr lang="en-US" sz="1200" dirty="0">
                <a:solidFill>
                  <a:srgbClr val="333D48"/>
                </a:solidFill>
                <a:latin typeface="+mj-lt"/>
              </a:rPr>
              <a:t>including </a:t>
            </a:r>
            <a:r>
              <a:rPr lang="en-US" sz="1200" dirty="0" err="1">
                <a:solidFill>
                  <a:srgbClr val="333D48"/>
                </a:solidFill>
                <a:latin typeface="+mj-lt"/>
              </a:rPr>
              <a:t>corbit</a:t>
            </a:r>
            <a:r>
              <a:rPr lang="en-US" sz="1200" dirty="0">
                <a:solidFill>
                  <a:srgbClr val="333D48"/>
                </a:solidFill>
                <a:latin typeface="+mj-lt"/>
              </a:rPr>
              <a:t> (cascaded orbit), long waveform and spectrogram plots for detailed data </a:t>
            </a:r>
            <a:r>
              <a:rPr lang="en-US" sz="1200" dirty="0" err="1">
                <a:solidFill>
                  <a:srgbClr val="333D48"/>
                </a:solidFill>
                <a:latin typeface="+mj-lt"/>
              </a:rPr>
              <a:t>visualisation</a:t>
            </a:r>
            <a:r>
              <a:rPr lang="en-US" sz="1200" dirty="0">
                <a:solidFill>
                  <a:srgbClr val="333D48"/>
                </a:solidFill>
                <a:latin typeface="+mj-lt"/>
              </a:rPr>
              <a:t> and analysis.</a:t>
            </a:r>
          </a:p>
          <a:p>
            <a:pPr marL="171450" indent="-171450" fontAlgn="base">
              <a:lnSpc>
                <a:spcPct val="150000"/>
              </a:lnSpc>
              <a:spcBef>
                <a:spcPts val="600"/>
              </a:spcBef>
              <a:buFont typeface="Arial" panose="020B0604020202020204" pitchFamily="34" charset="0"/>
              <a:buChar char="•"/>
            </a:pPr>
            <a:r>
              <a:rPr lang="en-US" sz="1200" b="1" dirty="0">
                <a:solidFill>
                  <a:schemeClr val="accent6"/>
                </a:solidFill>
                <a:latin typeface="+mj-lt"/>
              </a:rPr>
              <a:t>Additional modules for improved machine analysis and diagnostics</a:t>
            </a:r>
            <a:br>
              <a:rPr lang="en-US" sz="1200" b="1" dirty="0">
                <a:solidFill>
                  <a:schemeClr val="accent6"/>
                </a:solidFill>
                <a:latin typeface="+mj-lt"/>
              </a:rPr>
            </a:br>
            <a:r>
              <a:rPr lang="en-US" sz="1200" dirty="0">
                <a:solidFill>
                  <a:srgbClr val="333D48"/>
                </a:solidFill>
                <a:latin typeface="+mj-lt"/>
              </a:rPr>
              <a:t>Possibility to add  special combustion monitoring and generator air gaps analysis modules, or add a mathematical module with one </a:t>
            </a:r>
            <a:r>
              <a:rPr lang="en-US" sz="1200" dirty="0" err="1">
                <a:solidFill>
                  <a:srgbClr val="333D48"/>
                </a:solidFill>
                <a:latin typeface="+mj-lt"/>
              </a:rPr>
              <a:t>own’s</a:t>
            </a:r>
            <a:r>
              <a:rPr lang="en-US" sz="1200" dirty="0">
                <a:solidFill>
                  <a:srgbClr val="333D48"/>
                </a:solidFill>
                <a:latin typeface="+mj-lt"/>
              </a:rPr>
              <a:t> rules. </a:t>
            </a:r>
          </a:p>
          <a:p>
            <a:pPr marL="171450" indent="-171450" fontAlgn="base">
              <a:lnSpc>
                <a:spcPct val="150000"/>
              </a:lnSpc>
              <a:spcBef>
                <a:spcPts val="600"/>
              </a:spcBef>
              <a:buFont typeface="Arial" panose="020B0604020202020204" pitchFamily="34" charset="0"/>
              <a:buChar char="•"/>
            </a:pPr>
            <a:endParaRPr lang="en-US" sz="1200" dirty="0">
              <a:solidFill>
                <a:srgbClr val="333D48"/>
              </a:solidFill>
              <a:latin typeface="+mj-lt"/>
            </a:endParaRPr>
          </a:p>
        </p:txBody>
      </p:sp>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172133" y="0"/>
            <a:ext cx="7026467" cy="6858000"/>
          </a:xfrm>
          <a:prstGeom prst="rect">
            <a:avLst/>
          </a:prstGeom>
        </p:spPr>
      </p:pic>
    </p:spTree>
    <p:extLst>
      <p:ext uri="{BB962C8B-B14F-4D97-AF65-F5344CB8AC3E}">
        <p14:creationId xmlns:p14="http://schemas.microsoft.com/office/powerpoint/2010/main" val="2201243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 y="941389"/>
            <a:ext cx="7178359" cy="652461"/>
          </a:xfrm>
        </p:spPr>
        <p:txBody>
          <a:bodyPr>
            <a:normAutofit/>
          </a:bodyPr>
          <a:lstStyle/>
          <a:p>
            <a:pPr algn="ctr"/>
            <a:r>
              <a:rPr lang="en-US" sz="2800" cap="none" dirty="0">
                <a:solidFill>
                  <a:schemeClr val="accent6"/>
                </a:solidFill>
              </a:rPr>
              <a:t>High performance </a:t>
            </a:r>
          </a:p>
        </p:txBody>
      </p:sp>
      <p:sp>
        <p:nvSpPr>
          <p:cNvPr id="4" name="TextBox 3"/>
          <p:cNvSpPr txBox="1"/>
          <p:nvPr/>
        </p:nvSpPr>
        <p:spPr>
          <a:xfrm>
            <a:off x="-2" y="1731983"/>
            <a:ext cx="7178359" cy="697050"/>
          </a:xfrm>
          <a:prstGeom prst="rect">
            <a:avLst/>
          </a:prstGeom>
          <a:noFill/>
          <a:ln>
            <a:noFill/>
          </a:ln>
        </p:spPr>
        <p:txBody>
          <a:bodyPr wrap="square" rtlCol="0">
            <a:spAutoFit/>
          </a:bodyPr>
          <a:lstStyle/>
          <a:p>
            <a:pPr algn="ctr">
              <a:lnSpc>
                <a:spcPct val="150000"/>
              </a:lnSpc>
            </a:pPr>
            <a:r>
              <a:rPr lang="en-US" sz="1400" b="1" dirty="0">
                <a:solidFill>
                  <a:schemeClr val="accent2"/>
                </a:solidFill>
              </a:rPr>
              <a:t>Allows to efficiently handle large numbers of measurement points</a:t>
            </a:r>
            <a:br>
              <a:rPr lang="en-US" sz="1400" b="1" dirty="0">
                <a:solidFill>
                  <a:schemeClr val="accent2"/>
                </a:solidFill>
              </a:rPr>
            </a:br>
            <a:r>
              <a:rPr lang="en-US" sz="1400" b="1" dirty="0">
                <a:solidFill>
                  <a:schemeClr val="accent2"/>
                </a:solidFill>
              </a:rPr>
              <a:t> and huge volumes of data</a:t>
            </a:r>
          </a:p>
        </p:txBody>
      </p:sp>
      <p:sp>
        <p:nvSpPr>
          <p:cNvPr id="5" name="Rectangle 4"/>
          <p:cNvSpPr/>
          <p:nvPr/>
        </p:nvSpPr>
        <p:spPr>
          <a:xfrm>
            <a:off x="705099" y="2819390"/>
            <a:ext cx="5543301" cy="3093154"/>
          </a:xfrm>
          <a:prstGeom prst="rect">
            <a:avLst/>
          </a:prstGeom>
          <a:solidFill>
            <a:schemeClr val="bg1"/>
          </a:solidFill>
        </p:spPr>
        <p:txBody>
          <a:bodyPr wrap="square">
            <a:spAutoFit/>
          </a:bodyPr>
          <a:lstStyle/>
          <a:p>
            <a:pPr marL="171450" indent="-171450" fontAlgn="base">
              <a:lnSpc>
                <a:spcPct val="150000"/>
              </a:lnSpc>
              <a:spcBef>
                <a:spcPts val="600"/>
              </a:spcBef>
              <a:buFont typeface="Arial" panose="020B0604020202020204" pitchFamily="34" charset="0"/>
              <a:buChar char="•"/>
            </a:pPr>
            <a:r>
              <a:rPr lang="en-US" sz="1200" b="1" dirty="0">
                <a:solidFill>
                  <a:schemeClr val="accent6"/>
                </a:solidFill>
                <a:latin typeface="+mj-lt"/>
              </a:rPr>
              <a:t>Highly-</a:t>
            </a:r>
            <a:r>
              <a:rPr lang="en-US" sz="1200" b="1" dirty="0" err="1">
                <a:solidFill>
                  <a:schemeClr val="accent6"/>
                </a:solidFill>
                <a:latin typeface="+mj-lt"/>
              </a:rPr>
              <a:t>optimised</a:t>
            </a:r>
            <a:r>
              <a:rPr lang="en-US" sz="1200" b="1" dirty="0">
                <a:solidFill>
                  <a:schemeClr val="accent6"/>
                </a:solidFill>
                <a:latin typeface="+mj-lt"/>
              </a:rPr>
              <a:t>, proprietary databases</a:t>
            </a:r>
            <a:r>
              <a:rPr lang="en-US" sz="1200" dirty="0">
                <a:solidFill>
                  <a:schemeClr val="accent6"/>
                </a:solidFill>
                <a:latin typeface="+mj-lt"/>
              </a:rPr>
              <a:t> </a:t>
            </a:r>
            <a:br>
              <a:rPr lang="en-US" sz="1200" dirty="0">
                <a:solidFill>
                  <a:schemeClr val="accent2"/>
                </a:solidFill>
                <a:latin typeface="+mj-lt"/>
              </a:rPr>
            </a:br>
            <a:r>
              <a:rPr lang="en-US" sz="1200" dirty="0">
                <a:solidFill>
                  <a:schemeClr val="accent2"/>
                </a:solidFill>
                <a:latin typeface="+mj-lt"/>
              </a:rPr>
              <a:t>that are much faster than standard databases (off the shelf solutions?).</a:t>
            </a:r>
          </a:p>
          <a:p>
            <a:pPr marL="171450" indent="-171450" fontAlgn="base">
              <a:lnSpc>
                <a:spcPct val="150000"/>
              </a:lnSpc>
              <a:spcBef>
                <a:spcPts val="600"/>
              </a:spcBef>
              <a:buFont typeface="Arial" panose="020B0604020202020204" pitchFamily="34" charset="0"/>
              <a:buChar char="•"/>
            </a:pPr>
            <a:r>
              <a:rPr lang="en-US" sz="1200" b="1" dirty="0">
                <a:solidFill>
                  <a:schemeClr val="accent6"/>
                </a:solidFill>
                <a:latin typeface="+mj-lt"/>
              </a:rPr>
              <a:t>Flexible data storage</a:t>
            </a:r>
            <a:r>
              <a:rPr lang="en-US" sz="1200" dirty="0">
                <a:solidFill>
                  <a:schemeClr val="accent6"/>
                </a:solidFill>
                <a:latin typeface="+mj-lt"/>
              </a:rPr>
              <a:t> </a:t>
            </a:r>
            <a:br>
              <a:rPr lang="en-US" sz="1200" dirty="0">
                <a:solidFill>
                  <a:schemeClr val="accent6"/>
                </a:solidFill>
                <a:latin typeface="+mj-lt"/>
              </a:rPr>
            </a:br>
            <a:r>
              <a:rPr lang="en-US" sz="1200" dirty="0">
                <a:solidFill>
                  <a:schemeClr val="accent2"/>
                </a:solidFill>
                <a:latin typeface="+mj-lt"/>
              </a:rPr>
              <a:t>including an online database for data logging and stand-alone historical data archive files for offline data analysis and/or data sharing.</a:t>
            </a:r>
          </a:p>
          <a:p>
            <a:pPr marL="171450" indent="-171450" fontAlgn="base">
              <a:lnSpc>
                <a:spcPct val="150000"/>
              </a:lnSpc>
              <a:spcBef>
                <a:spcPts val="600"/>
              </a:spcBef>
              <a:buFont typeface="Arial" panose="020B0604020202020204" pitchFamily="34" charset="0"/>
              <a:buChar char="•"/>
            </a:pPr>
            <a:r>
              <a:rPr lang="en-US" sz="1200" b="1" dirty="0">
                <a:solidFill>
                  <a:schemeClr val="accent6"/>
                </a:solidFill>
                <a:latin typeface="+mj-lt"/>
              </a:rPr>
              <a:t>Effortlessly fast data retrieval</a:t>
            </a:r>
            <a:endParaRPr lang="en-US" sz="1200" b="1" dirty="0">
              <a:solidFill>
                <a:schemeClr val="accent2"/>
              </a:solidFill>
              <a:latin typeface="+mj-lt"/>
            </a:endParaRPr>
          </a:p>
          <a:p>
            <a:pPr marL="171450" indent="-171450" fontAlgn="base">
              <a:lnSpc>
                <a:spcPct val="150000"/>
              </a:lnSpc>
              <a:spcBef>
                <a:spcPts val="600"/>
              </a:spcBef>
              <a:buFont typeface="Arial" panose="020B0604020202020204" pitchFamily="34" charset="0"/>
              <a:buChar char="•"/>
            </a:pPr>
            <a:r>
              <a:rPr lang="en-US" sz="1200" b="1" dirty="0">
                <a:solidFill>
                  <a:schemeClr val="accent6"/>
                </a:solidFill>
                <a:latin typeface="+mj-lt"/>
              </a:rPr>
              <a:t>Data logging of very large systems </a:t>
            </a:r>
            <a:br>
              <a:rPr lang="en-US" sz="1200" b="1" dirty="0">
                <a:solidFill>
                  <a:schemeClr val="accent2"/>
                </a:solidFill>
                <a:latin typeface="+mj-lt"/>
              </a:rPr>
            </a:br>
            <a:r>
              <a:rPr lang="en-US" sz="1200" dirty="0">
                <a:solidFill>
                  <a:schemeClr val="accent2"/>
                </a:solidFill>
                <a:latin typeface="+mj-lt"/>
              </a:rPr>
              <a:t>including more than 700 measurements point per system.</a:t>
            </a:r>
          </a:p>
        </p:txBody>
      </p:sp>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238036" y="0"/>
            <a:ext cx="5644586" cy="6858000"/>
          </a:xfrm>
          <a:prstGeom prst="rect">
            <a:avLst/>
          </a:prstGeom>
        </p:spPr>
      </p:pic>
    </p:spTree>
    <p:extLst>
      <p:ext uri="{BB962C8B-B14F-4D97-AF65-F5344CB8AC3E}">
        <p14:creationId xmlns:p14="http://schemas.microsoft.com/office/powerpoint/2010/main" val="243527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4756150" y="2503011"/>
            <a:ext cx="7219950" cy="1938992"/>
          </a:xfrm>
          <a:prstGeom prst="rect">
            <a:avLst/>
          </a:prstGeom>
        </p:spPr>
        <p:txBody>
          <a:bodyPr wrap="square">
            <a:spAutoFit/>
          </a:bodyPr>
          <a:lstStyle/>
          <a:p>
            <a:pPr>
              <a:lnSpc>
                <a:spcPct val="150000"/>
              </a:lnSpc>
            </a:pPr>
            <a:r>
              <a:rPr lang="en-US" sz="2000" dirty="0" err="1">
                <a:solidFill>
                  <a:schemeClr val="tx1">
                    <a:lumMod val="95000"/>
                  </a:schemeClr>
                </a:solidFill>
              </a:rPr>
              <a:t>VibroSight</a:t>
            </a:r>
            <a:r>
              <a:rPr lang="en-US" sz="2000" dirty="0">
                <a:solidFill>
                  <a:schemeClr val="tx1">
                    <a:lumMod val="95000"/>
                  </a:schemeClr>
                </a:solidFill>
              </a:rPr>
              <a:t> enables modular, flexible and comprehensive machinery protection and condition monitoring solutions for a wide range of applications within the </a:t>
            </a:r>
            <a:r>
              <a:rPr lang="en-US" sz="2000" b="1" dirty="0">
                <a:solidFill>
                  <a:schemeClr val="accent1"/>
                </a:solidFill>
              </a:rPr>
              <a:t>power generation</a:t>
            </a:r>
            <a:r>
              <a:rPr lang="en-US" sz="2000" dirty="0">
                <a:solidFill>
                  <a:schemeClr val="tx1">
                    <a:lumMod val="95000"/>
                  </a:schemeClr>
                </a:solidFill>
              </a:rPr>
              <a:t>, </a:t>
            </a:r>
            <a:r>
              <a:rPr lang="en-US" sz="2000" b="1" dirty="0">
                <a:solidFill>
                  <a:schemeClr val="accent1"/>
                </a:solidFill>
              </a:rPr>
              <a:t>oil &amp; gas</a:t>
            </a:r>
            <a:r>
              <a:rPr lang="en-US" sz="2000" dirty="0">
                <a:solidFill>
                  <a:schemeClr val="tx1">
                    <a:lumMod val="95000"/>
                  </a:schemeClr>
                </a:solidFill>
              </a:rPr>
              <a:t>, and </a:t>
            </a:r>
            <a:r>
              <a:rPr lang="en-US" sz="2000" b="1" dirty="0">
                <a:solidFill>
                  <a:schemeClr val="accent1"/>
                </a:solidFill>
              </a:rPr>
              <a:t>process industries</a:t>
            </a:r>
            <a:r>
              <a:rPr lang="en-US" sz="2000" dirty="0">
                <a:solidFill>
                  <a:schemeClr val="tx1">
                    <a:lumMod val="95000"/>
                  </a:schemeClr>
                </a:solidFill>
              </a:rPr>
              <a:t>.</a:t>
            </a:r>
            <a:endParaRPr lang="en-US" sz="1600" dirty="0">
              <a:solidFill>
                <a:schemeClr val="tx1">
                  <a:lumMod val="95000"/>
                </a:schemeClr>
              </a:solidFill>
            </a:endParaRPr>
          </a:p>
        </p:txBody>
      </p:sp>
      <p:pic>
        <p:nvPicPr>
          <p:cNvPr id="23" name="Picture 2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1050" y="1739900"/>
            <a:ext cx="5339644" cy="3003550"/>
          </a:xfrm>
          <a:prstGeom prst="rect">
            <a:avLst/>
          </a:prstGeom>
        </p:spPr>
      </p:pic>
    </p:spTree>
    <p:extLst>
      <p:ext uri="{BB962C8B-B14F-4D97-AF65-F5344CB8AC3E}">
        <p14:creationId xmlns:p14="http://schemas.microsoft.com/office/powerpoint/2010/main" val="4101780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01689"/>
            <a:ext cx="7263719" cy="652461"/>
          </a:xfrm>
        </p:spPr>
        <p:txBody>
          <a:bodyPr>
            <a:normAutofit/>
          </a:bodyPr>
          <a:lstStyle/>
          <a:p>
            <a:pPr algn="ctr"/>
            <a:r>
              <a:rPr lang="en-US" sz="2800" cap="none" dirty="0">
                <a:solidFill>
                  <a:schemeClr val="accent6"/>
                </a:solidFill>
              </a:rPr>
              <a:t>Cyber security &amp; </a:t>
            </a:r>
            <a:r>
              <a:rPr lang="en-US" sz="2800" cap="none" dirty="0" err="1">
                <a:solidFill>
                  <a:schemeClr val="accent6"/>
                </a:solidFill>
              </a:rPr>
              <a:t>IoT</a:t>
            </a:r>
            <a:endParaRPr lang="en-US" sz="2800" cap="none" dirty="0">
              <a:solidFill>
                <a:schemeClr val="accent6"/>
              </a:solidFill>
            </a:endParaRPr>
          </a:p>
        </p:txBody>
      </p:sp>
      <p:sp>
        <p:nvSpPr>
          <p:cNvPr id="4" name="TextBox 3"/>
          <p:cNvSpPr txBox="1"/>
          <p:nvPr/>
        </p:nvSpPr>
        <p:spPr>
          <a:xfrm>
            <a:off x="0" y="1731983"/>
            <a:ext cx="7263719" cy="738664"/>
          </a:xfrm>
          <a:prstGeom prst="rect">
            <a:avLst/>
          </a:prstGeom>
          <a:solidFill>
            <a:schemeClr val="bg1"/>
          </a:solidFill>
          <a:ln>
            <a:noFill/>
          </a:ln>
        </p:spPr>
        <p:txBody>
          <a:bodyPr wrap="square" rtlCol="0">
            <a:spAutoFit/>
          </a:bodyPr>
          <a:lstStyle/>
          <a:p>
            <a:pPr algn="ctr">
              <a:lnSpc>
                <a:spcPct val="150000"/>
              </a:lnSpc>
            </a:pPr>
            <a:r>
              <a:rPr lang="en-US" sz="1400" b="1" dirty="0">
                <a:solidFill>
                  <a:schemeClr val="accent2"/>
                </a:solidFill>
              </a:rPr>
              <a:t>Easy correlation of data from multiple different systems is supported in </a:t>
            </a:r>
            <a:r>
              <a:rPr lang="en-US" sz="1400" b="1" dirty="0" err="1">
                <a:solidFill>
                  <a:schemeClr val="accent2"/>
                </a:solidFill>
              </a:rPr>
              <a:t>cybersecure</a:t>
            </a:r>
            <a:r>
              <a:rPr lang="en-US" sz="1400" b="1" dirty="0">
                <a:solidFill>
                  <a:schemeClr val="accent2"/>
                </a:solidFill>
              </a:rPr>
              <a:t> environments</a:t>
            </a:r>
          </a:p>
        </p:txBody>
      </p:sp>
      <p:sp>
        <p:nvSpPr>
          <p:cNvPr id="5" name="Rectangle 4"/>
          <p:cNvSpPr/>
          <p:nvPr/>
        </p:nvSpPr>
        <p:spPr>
          <a:xfrm>
            <a:off x="647699" y="3162290"/>
            <a:ext cx="6197601" cy="2185214"/>
          </a:xfrm>
          <a:prstGeom prst="rect">
            <a:avLst/>
          </a:prstGeom>
        </p:spPr>
        <p:txBody>
          <a:bodyPr wrap="square">
            <a:spAutoFit/>
          </a:bodyPr>
          <a:lstStyle/>
          <a:p>
            <a:pPr marL="171450" indent="-171450" fontAlgn="base">
              <a:lnSpc>
                <a:spcPct val="150000"/>
              </a:lnSpc>
              <a:spcBef>
                <a:spcPts val="600"/>
              </a:spcBef>
              <a:buFont typeface="Arial" panose="020B0604020202020204" pitchFamily="34" charset="0"/>
              <a:buChar char="•"/>
            </a:pPr>
            <a:r>
              <a:rPr lang="en-US" sz="1200" b="1" dirty="0">
                <a:solidFill>
                  <a:schemeClr val="accent6"/>
                </a:solidFill>
                <a:latin typeface="+mj-lt"/>
              </a:rPr>
              <a:t>Support for remote monitoring and diagnostics using mirrored (replica) servers</a:t>
            </a:r>
          </a:p>
          <a:p>
            <a:pPr marL="171450" indent="-171450" fontAlgn="base">
              <a:lnSpc>
                <a:spcPct val="150000"/>
              </a:lnSpc>
              <a:spcBef>
                <a:spcPts val="600"/>
              </a:spcBef>
              <a:buFont typeface="Arial" panose="020B0604020202020204" pitchFamily="34" charset="0"/>
              <a:buChar char="•"/>
            </a:pPr>
            <a:r>
              <a:rPr lang="en-US" sz="1200" b="1" dirty="0">
                <a:solidFill>
                  <a:schemeClr val="accent6"/>
                </a:solidFill>
                <a:latin typeface="+mj-lt"/>
              </a:rPr>
              <a:t>Support for industry-standard communication protocols</a:t>
            </a:r>
            <a:br>
              <a:rPr lang="en-US" sz="1200" b="1" dirty="0">
                <a:solidFill>
                  <a:srgbClr val="333D48"/>
                </a:solidFill>
                <a:latin typeface="+mj-lt"/>
              </a:rPr>
            </a:br>
            <a:r>
              <a:rPr lang="en-US" sz="1200" dirty="0">
                <a:solidFill>
                  <a:srgbClr val="333D48"/>
                </a:solidFill>
                <a:latin typeface="+mj-lt"/>
              </a:rPr>
              <a:t>to allow data exchange with other systems, including OPC Classic and UA, Modbus TCP and RTU, PROFIBUS DP, CSV files and Python.</a:t>
            </a:r>
          </a:p>
          <a:p>
            <a:pPr marL="171450" indent="-171450" fontAlgn="base">
              <a:lnSpc>
                <a:spcPct val="150000"/>
              </a:lnSpc>
              <a:spcBef>
                <a:spcPts val="600"/>
              </a:spcBef>
              <a:buFont typeface="Arial" panose="020B0604020202020204" pitchFamily="34" charset="0"/>
              <a:buChar char="•"/>
            </a:pPr>
            <a:r>
              <a:rPr lang="en-US" sz="1200" b="1" dirty="0" err="1">
                <a:solidFill>
                  <a:schemeClr val="accent6"/>
                </a:solidFill>
                <a:latin typeface="+mj-lt"/>
              </a:rPr>
              <a:t>Centralised</a:t>
            </a:r>
            <a:r>
              <a:rPr lang="en-US" sz="1200" b="1" dirty="0">
                <a:solidFill>
                  <a:schemeClr val="accent6"/>
                </a:solidFill>
                <a:latin typeface="+mj-lt"/>
              </a:rPr>
              <a:t> diagnostic centers and decision making</a:t>
            </a:r>
            <a:r>
              <a:rPr lang="en-US" sz="1200" dirty="0">
                <a:solidFill>
                  <a:schemeClr val="accent6"/>
                </a:solidFill>
                <a:latin typeface="+mj-lt"/>
              </a:rPr>
              <a:t> </a:t>
            </a:r>
            <a:br>
              <a:rPr lang="en-US" sz="1200" dirty="0">
                <a:solidFill>
                  <a:schemeClr val="accent6"/>
                </a:solidFill>
                <a:latin typeface="+mj-lt"/>
              </a:rPr>
            </a:br>
            <a:r>
              <a:rPr lang="en-US" sz="1200" dirty="0">
                <a:solidFill>
                  <a:srgbClr val="333D48"/>
                </a:solidFill>
                <a:latin typeface="+mj-lt"/>
              </a:rPr>
              <a:t>with seamless data display across multiple devices, databases or historical data archive files.</a:t>
            </a:r>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985322" y="0"/>
            <a:ext cx="5382227" cy="6858000"/>
          </a:xfrm>
          <a:prstGeom prst="rect">
            <a:avLst/>
          </a:prstGeom>
        </p:spPr>
      </p:pic>
    </p:spTree>
    <p:extLst>
      <p:ext uri="{BB962C8B-B14F-4D97-AF65-F5344CB8AC3E}">
        <p14:creationId xmlns:p14="http://schemas.microsoft.com/office/powerpoint/2010/main" val="2180818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p:cNvSpPr>
            <a:spLocks noGrp="1"/>
          </p:cNvSpPr>
          <p:nvPr>
            <p:ph type="title"/>
          </p:nvPr>
        </p:nvSpPr>
        <p:spPr/>
        <p:txBody>
          <a:bodyPr/>
          <a:lstStyle/>
          <a:p>
            <a:r>
              <a:rPr lang="en-GB" kern="0" dirty="0" err="1"/>
              <a:t>VibroSight</a:t>
            </a:r>
            <a:r>
              <a:rPr lang="en-GB" kern="0" dirty="0"/>
              <a:t> current status</a:t>
            </a:r>
            <a:endParaRPr lang="en-GB" dirty="0"/>
          </a:p>
        </p:txBody>
      </p:sp>
      <p:sp>
        <p:nvSpPr>
          <p:cNvPr id="4" name="Content Placeholder 3"/>
          <p:cNvSpPr>
            <a:spLocks noGrp="1"/>
          </p:cNvSpPr>
          <p:nvPr>
            <p:ph idx="1"/>
          </p:nvPr>
        </p:nvSpPr>
        <p:spPr/>
        <p:txBody>
          <a:bodyPr/>
          <a:lstStyle/>
          <a:p>
            <a:r>
              <a:rPr lang="en-US" dirty="0"/>
              <a:t>Import of </a:t>
            </a:r>
            <a:r>
              <a:rPr lang="en-US" dirty="0" err="1"/>
              <a:t>VibroSight</a:t>
            </a:r>
            <a:r>
              <a:rPr lang="en-US" dirty="0"/>
              <a:t> HDA files into the </a:t>
            </a:r>
            <a:r>
              <a:rPr lang="en-US" dirty="0" err="1"/>
              <a:t>VibroSight</a:t>
            </a:r>
            <a:r>
              <a:rPr lang="en-US" dirty="0"/>
              <a:t> database</a:t>
            </a:r>
          </a:p>
        </p:txBody>
      </p:sp>
      <p:sp>
        <p:nvSpPr>
          <p:cNvPr id="30" name="Text Placeholder 29"/>
          <p:cNvSpPr>
            <a:spLocks noGrp="1"/>
          </p:cNvSpPr>
          <p:nvPr>
            <p:ph type="body" sz="half" idx="2"/>
          </p:nvPr>
        </p:nvSpPr>
        <p:spPr/>
        <p:txBody>
          <a:bodyPr/>
          <a:lstStyle/>
          <a:p>
            <a:r>
              <a:rPr lang="en-US" dirty="0"/>
              <a:t>Ready for cyber security environments</a:t>
            </a:r>
            <a:endParaRPr lang="en-GB" dirty="0"/>
          </a:p>
        </p:txBody>
      </p:sp>
      <p:sp>
        <p:nvSpPr>
          <p:cNvPr id="2" name="Slide Number Placeholder 1"/>
          <p:cNvSpPr>
            <a:spLocks noGrp="1"/>
          </p:cNvSpPr>
          <p:nvPr>
            <p:ph type="sldNum" sz="quarter" idx="12"/>
          </p:nvPr>
        </p:nvSpPr>
        <p:spPr/>
        <p:txBody>
          <a:bodyPr/>
          <a:lstStyle/>
          <a:p>
            <a:r>
              <a:rPr lang="en-US"/>
              <a:t>- </a:t>
            </a:r>
            <a:fld id="{9EAC7680-6049-4CE8-B09C-EBA42AD265D3}" type="slidenum">
              <a:rPr lang="en-US" smtClean="0"/>
              <a:pPr/>
              <a:t>21</a:t>
            </a:fld>
            <a:r>
              <a:rPr lang="en-US"/>
              <a:t> -</a:t>
            </a:r>
            <a:endParaRPr lang="en-US" dirty="0"/>
          </a:p>
        </p:txBody>
      </p:sp>
      <p:sp>
        <p:nvSpPr>
          <p:cNvPr id="6" name="TextBox 5"/>
          <p:cNvSpPr txBox="1"/>
          <p:nvPr/>
        </p:nvSpPr>
        <p:spPr>
          <a:xfrm>
            <a:off x="1632278" y="3722604"/>
            <a:ext cx="1521570" cy="276999"/>
          </a:xfrm>
          <a:prstGeom prst="rect">
            <a:avLst/>
          </a:prstGeom>
          <a:noFill/>
          <a:ln w="9525">
            <a:noFill/>
            <a:miter lim="800000"/>
            <a:headEnd/>
            <a:tailEnd/>
          </a:ln>
        </p:spPr>
        <p:txBody>
          <a:bodyPr wrap="square">
            <a:spAutoFit/>
          </a:bodyPr>
          <a:lstStyle>
            <a:defPPr>
              <a:defRPr lang="en-US"/>
            </a:defPPr>
            <a:lvl1pPr algn="ctr" eaLnBrk="0" hangingPunct="0">
              <a:defRPr sz="1200" b="1">
                <a:solidFill>
                  <a:schemeClr val="accent6"/>
                </a:solidFill>
              </a:defRPr>
            </a:lvl1pPr>
          </a:lstStyle>
          <a:p>
            <a:r>
              <a:rPr lang="fr-CH" dirty="0"/>
              <a:t>Monitoring system</a:t>
            </a:r>
          </a:p>
        </p:txBody>
      </p:sp>
      <p:sp>
        <p:nvSpPr>
          <p:cNvPr id="9" name="TextBox 8"/>
          <p:cNvSpPr txBox="1"/>
          <p:nvPr/>
        </p:nvSpPr>
        <p:spPr>
          <a:xfrm>
            <a:off x="7141053" y="3275988"/>
            <a:ext cx="740908" cy="276999"/>
          </a:xfrm>
          <a:prstGeom prst="rect">
            <a:avLst/>
          </a:prstGeom>
          <a:noFill/>
          <a:ln w="9525">
            <a:noFill/>
            <a:miter lim="800000"/>
            <a:headEnd/>
            <a:tailEnd/>
          </a:ln>
        </p:spPr>
        <p:txBody>
          <a:bodyPr wrap="square">
            <a:spAutoFit/>
          </a:bodyPr>
          <a:lstStyle>
            <a:defPPr>
              <a:defRPr lang="en-US"/>
            </a:defPPr>
            <a:lvl1pPr algn="ctr" eaLnBrk="0" hangingPunct="0">
              <a:defRPr sz="1200" b="1">
                <a:solidFill>
                  <a:schemeClr val="accent6"/>
                </a:solidFill>
              </a:defRPr>
            </a:lvl1pPr>
          </a:lstStyle>
          <a:p>
            <a:r>
              <a:rPr lang="fr-CH" dirty="0"/>
              <a:t>Firewall</a:t>
            </a:r>
          </a:p>
        </p:txBody>
      </p:sp>
      <p:sp>
        <p:nvSpPr>
          <p:cNvPr id="25" name="TextBox 24"/>
          <p:cNvSpPr txBox="1"/>
          <p:nvPr/>
        </p:nvSpPr>
        <p:spPr>
          <a:xfrm>
            <a:off x="4756770" y="5128617"/>
            <a:ext cx="591829" cy="276999"/>
          </a:xfrm>
          <a:prstGeom prst="rect">
            <a:avLst/>
          </a:prstGeom>
          <a:noFill/>
        </p:spPr>
        <p:txBody>
          <a:bodyPr wrap="none" rtlCol="0">
            <a:spAutoFit/>
          </a:bodyPr>
          <a:lstStyle/>
          <a:p>
            <a:r>
              <a:rPr lang="fr-CH" sz="1200" b="1" dirty="0"/>
              <a:t>Local</a:t>
            </a:r>
          </a:p>
        </p:txBody>
      </p:sp>
      <p:sp>
        <p:nvSpPr>
          <p:cNvPr id="26" name="TextBox 25"/>
          <p:cNvSpPr txBox="1"/>
          <p:nvPr/>
        </p:nvSpPr>
        <p:spPr>
          <a:xfrm>
            <a:off x="9905698" y="5128617"/>
            <a:ext cx="774571" cy="276999"/>
          </a:xfrm>
          <a:prstGeom prst="rect">
            <a:avLst/>
          </a:prstGeom>
          <a:noFill/>
        </p:spPr>
        <p:txBody>
          <a:bodyPr wrap="none" rtlCol="0">
            <a:spAutoFit/>
          </a:bodyPr>
          <a:lstStyle/>
          <a:p>
            <a:r>
              <a:rPr lang="fr-CH" sz="1200" b="1" dirty="0" err="1"/>
              <a:t>Remote</a:t>
            </a:r>
            <a:endParaRPr lang="fr-CH" sz="1200" b="1" dirty="0"/>
          </a:p>
        </p:txBody>
      </p:sp>
      <p:pic>
        <p:nvPicPr>
          <p:cNvPr id="27" name="Picture 2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03337" y="2402065"/>
            <a:ext cx="2100061" cy="1485497"/>
          </a:xfrm>
          <a:prstGeom prst="rect">
            <a:avLst/>
          </a:prstGeom>
          <a:noFill/>
          <a:ln w="9525">
            <a:noFill/>
            <a:miter lim="800000"/>
            <a:headEnd/>
            <a:tailEnd/>
          </a:ln>
        </p:spPr>
      </p:pic>
      <p:cxnSp>
        <p:nvCxnSpPr>
          <p:cNvPr id="28" name="Straight Arrow Connector 27"/>
          <p:cNvCxnSpPr/>
          <p:nvPr/>
        </p:nvCxnSpPr>
        <p:spPr>
          <a:xfrm>
            <a:off x="2996924" y="4644518"/>
            <a:ext cx="118187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2987040" y="4023285"/>
            <a:ext cx="5016" cy="621233"/>
          </a:xfrm>
          <a:prstGeom prst="line">
            <a:avLst/>
          </a:prstGeom>
        </p:spPr>
        <p:style>
          <a:lnRef idx="1">
            <a:schemeClr val="dk1"/>
          </a:lnRef>
          <a:fillRef idx="0">
            <a:schemeClr val="dk1"/>
          </a:fillRef>
          <a:effectRef idx="0">
            <a:schemeClr val="dk1"/>
          </a:effectRef>
          <a:fontRef idx="minor">
            <a:schemeClr val="tx1"/>
          </a:fontRef>
        </p:style>
      </p:cxnSp>
      <p:pic>
        <p:nvPicPr>
          <p:cNvPr id="39" name="Picture 3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49864" y="4318328"/>
            <a:ext cx="477083" cy="477083"/>
          </a:xfrm>
          <a:prstGeom prst="rect">
            <a:avLst/>
          </a:prstGeom>
        </p:spPr>
      </p:pic>
      <p:sp>
        <p:nvSpPr>
          <p:cNvPr id="40" name="TextBox 39"/>
          <p:cNvSpPr txBox="1"/>
          <p:nvPr/>
        </p:nvSpPr>
        <p:spPr>
          <a:xfrm>
            <a:off x="4459823" y="4798271"/>
            <a:ext cx="1208265" cy="276999"/>
          </a:xfrm>
          <a:prstGeom prst="rect">
            <a:avLst/>
          </a:prstGeom>
          <a:noFill/>
          <a:ln w="9525">
            <a:noFill/>
            <a:miter lim="800000"/>
            <a:headEnd/>
            <a:tailEnd/>
          </a:ln>
        </p:spPr>
        <p:txBody>
          <a:bodyPr wrap="square">
            <a:spAutoFit/>
          </a:bodyPr>
          <a:lstStyle>
            <a:defPPr>
              <a:defRPr lang="en-US"/>
            </a:defPPr>
            <a:lvl1pPr algn="ctr" eaLnBrk="0" hangingPunct="0">
              <a:defRPr sz="1200">
                <a:solidFill>
                  <a:schemeClr val="accent2"/>
                </a:solidFill>
              </a:defRPr>
            </a:lvl1pPr>
          </a:lstStyle>
          <a:p>
            <a:r>
              <a:rPr lang="fr-CH" b="1" dirty="0" err="1">
                <a:solidFill>
                  <a:schemeClr val="accent6"/>
                </a:solidFill>
              </a:rPr>
              <a:t>Database</a:t>
            </a:r>
            <a:r>
              <a:rPr lang="fr-CH" b="1" dirty="0">
                <a:solidFill>
                  <a:schemeClr val="accent6"/>
                </a:solidFill>
              </a:rPr>
              <a:t> </a:t>
            </a:r>
          </a:p>
        </p:txBody>
      </p:sp>
      <p:pic>
        <p:nvPicPr>
          <p:cNvPr id="42" name="Picture 4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17798" y="4318328"/>
            <a:ext cx="477083" cy="477083"/>
          </a:xfrm>
          <a:prstGeom prst="rect">
            <a:avLst/>
          </a:prstGeom>
        </p:spPr>
      </p:pic>
      <p:cxnSp>
        <p:nvCxnSpPr>
          <p:cNvPr id="18" name="Straight Arrow Connector 17"/>
          <p:cNvCxnSpPr/>
          <p:nvPr/>
        </p:nvCxnSpPr>
        <p:spPr>
          <a:xfrm flipV="1">
            <a:off x="5072693" y="3632319"/>
            <a:ext cx="0" cy="6193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097787" y="3158731"/>
            <a:ext cx="2037927" cy="276999"/>
          </a:xfrm>
          <a:prstGeom prst="rect">
            <a:avLst/>
          </a:prstGeom>
          <a:noFill/>
          <a:ln w="9525">
            <a:noFill/>
            <a:miter lim="800000"/>
            <a:headEnd/>
            <a:tailEnd/>
          </a:ln>
        </p:spPr>
        <p:txBody>
          <a:bodyPr wrap="square">
            <a:spAutoFit/>
          </a:bodyPr>
          <a:lstStyle>
            <a:defPPr>
              <a:defRPr lang="en-US"/>
            </a:defPPr>
            <a:lvl1pPr algn="ctr" eaLnBrk="0" hangingPunct="0">
              <a:defRPr sz="1200">
                <a:solidFill>
                  <a:schemeClr val="accent2"/>
                </a:solidFill>
              </a:defRPr>
            </a:lvl1pPr>
          </a:lstStyle>
          <a:p>
            <a:r>
              <a:rPr lang="fr-CH" b="1" dirty="0" err="1">
                <a:solidFill>
                  <a:schemeClr val="accent6"/>
                </a:solidFill>
              </a:rPr>
              <a:t>Historical</a:t>
            </a:r>
            <a:r>
              <a:rPr lang="fr-CH" b="1" dirty="0">
                <a:solidFill>
                  <a:schemeClr val="accent6"/>
                </a:solidFill>
              </a:rPr>
              <a:t> data files </a:t>
            </a:r>
          </a:p>
        </p:txBody>
      </p:sp>
      <p:pic>
        <p:nvPicPr>
          <p:cNvPr id="44" name="Picture 4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93495" y="2506702"/>
            <a:ext cx="556281" cy="556281"/>
          </a:xfrm>
          <a:prstGeom prst="rect">
            <a:avLst/>
          </a:prstGeom>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92318" y="2618427"/>
            <a:ext cx="556281" cy="556281"/>
          </a:xfrm>
          <a:prstGeom prst="rect">
            <a:avLst/>
          </a:prstGeom>
        </p:spPr>
      </p:pic>
      <p:cxnSp>
        <p:nvCxnSpPr>
          <p:cNvPr id="46" name="Straight Arrow Connector 45"/>
          <p:cNvCxnSpPr/>
          <p:nvPr/>
        </p:nvCxnSpPr>
        <p:spPr>
          <a:xfrm>
            <a:off x="6007261" y="3033525"/>
            <a:ext cx="80764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7" name="TextBox 46"/>
          <p:cNvSpPr txBox="1"/>
          <p:nvPr/>
        </p:nvSpPr>
        <p:spPr>
          <a:xfrm>
            <a:off x="9135862" y="3199196"/>
            <a:ext cx="2037927" cy="276999"/>
          </a:xfrm>
          <a:prstGeom prst="rect">
            <a:avLst/>
          </a:prstGeom>
          <a:noFill/>
          <a:ln w="9525">
            <a:noFill/>
            <a:miter lim="800000"/>
            <a:headEnd/>
            <a:tailEnd/>
          </a:ln>
        </p:spPr>
        <p:txBody>
          <a:bodyPr wrap="square">
            <a:spAutoFit/>
          </a:bodyPr>
          <a:lstStyle>
            <a:defPPr>
              <a:defRPr lang="en-US"/>
            </a:defPPr>
            <a:lvl1pPr algn="ctr" eaLnBrk="0" hangingPunct="0">
              <a:defRPr sz="1200">
                <a:solidFill>
                  <a:schemeClr val="accent2"/>
                </a:solidFill>
              </a:defRPr>
            </a:lvl1pPr>
          </a:lstStyle>
          <a:p>
            <a:r>
              <a:rPr lang="fr-CH" b="1" dirty="0" err="1">
                <a:solidFill>
                  <a:schemeClr val="accent6"/>
                </a:solidFill>
              </a:rPr>
              <a:t>Historical</a:t>
            </a:r>
            <a:r>
              <a:rPr lang="fr-CH" b="1" dirty="0">
                <a:solidFill>
                  <a:schemeClr val="accent6"/>
                </a:solidFill>
              </a:rPr>
              <a:t> data files </a:t>
            </a:r>
          </a:p>
        </p:txBody>
      </p:sp>
      <p:pic>
        <p:nvPicPr>
          <p:cNvPr id="48" name="Picture 4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31570" y="2547167"/>
            <a:ext cx="556281" cy="556281"/>
          </a:xfrm>
          <a:prstGeom prst="rect">
            <a:avLst/>
          </a:prstGeom>
        </p:spPr>
      </p:pic>
      <p:pic>
        <p:nvPicPr>
          <p:cNvPr id="49" name="Picture 4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30393" y="2658892"/>
            <a:ext cx="556281" cy="556281"/>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65031" y="2251249"/>
            <a:ext cx="1257761" cy="1257761"/>
          </a:xfrm>
          <a:prstGeom prst="rect">
            <a:avLst/>
          </a:prstGeom>
        </p:spPr>
      </p:pic>
      <p:cxnSp>
        <p:nvCxnSpPr>
          <p:cNvPr id="50" name="Straight Arrow Connector 49"/>
          <p:cNvCxnSpPr/>
          <p:nvPr/>
        </p:nvCxnSpPr>
        <p:spPr>
          <a:xfrm>
            <a:off x="8468811" y="3062983"/>
            <a:ext cx="80764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p:cNvCxnSpPr/>
          <p:nvPr/>
        </p:nvCxnSpPr>
        <p:spPr>
          <a:xfrm>
            <a:off x="10214658" y="3552987"/>
            <a:ext cx="0" cy="47029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1" name="TextBox 50"/>
          <p:cNvSpPr txBox="1"/>
          <p:nvPr/>
        </p:nvSpPr>
        <p:spPr>
          <a:xfrm>
            <a:off x="9238648" y="4648493"/>
            <a:ext cx="1875237" cy="276999"/>
          </a:xfrm>
          <a:prstGeom prst="rect">
            <a:avLst/>
          </a:prstGeom>
          <a:noFill/>
          <a:ln w="9525">
            <a:noFill/>
            <a:miter lim="800000"/>
            <a:headEnd/>
            <a:tailEnd/>
          </a:ln>
        </p:spPr>
        <p:txBody>
          <a:bodyPr wrap="square">
            <a:spAutoFit/>
          </a:bodyPr>
          <a:lstStyle>
            <a:defPPr>
              <a:defRPr lang="en-US"/>
            </a:defPPr>
            <a:lvl1pPr algn="ctr" eaLnBrk="0" hangingPunct="0">
              <a:defRPr sz="1200">
                <a:solidFill>
                  <a:schemeClr val="accent2"/>
                </a:solidFill>
              </a:defRPr>
            </a:lvl1pPr>
          </a:lstStyle>
          <a:p>
            <a:r>
              <a:rPr lang="fr-CH" b="1" dirty="0" err="1">
                <a:solidFill>
                  <a:schemeClr val="accent6"/>
                </a:solidFill>
              </a:rPr>
              <a:t>Mirrored</a:t>
            </a:r>
            <a:r>
              <a:rPr lang="fr-CH" b="1" dirty="0">
                <a:solidFill>
                  <a:schemeClr val="accent6"/>
                </a:solidFill>
              </a:rPr>
              <a:t> </a:t>
            </a:r>
            <a:r>
              <a:rPr lang="fr-CH" b="1" dirty="0" err="1">
                <a:solidFill>
                  <a:schemeClr val="accent6"/>
                </a:solidFill>
              </a:rPr>
              <a:t>database</a:t>
            </a:r>
            <a:endParaRPr lang="fr-CH" b="1" dirty="0">
              <a:solidFill>
                <a:schemeClr val="accent6"/>
              </a:solidFill>
            </a:endParaRPr>
          </a:p>
        </p:txBody>
      </p:sp>
      <p:pic>
        <p:nvPicPr>
          <p:cNvPr id="52" name="Picture 5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23625" y="4167435"/>
            <a:ext cx="477083" cy="477083"/>
          </a:xfrm>
          <a:prstGeom prst="rect">
            <a:avLst/>
          </a:prstGeom>
        </p:spPr>
      </p:pic>
      <p:pic>
        <p:nvPicPr>
          <p:cNvPr id="53" name="Picture 5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91559" y="4167435"/>
            <a:ext cx="477083" cy="477083"/>
          </a:xfrm>
          <a:prstGeom prst="rect">
            <a:avLst/>
          </a:prstGeom>
        </p:spPr>
      </p:pic>
    </p:spTree>
    <p:extLst>
      <p:ext uri="{BB962C8B-B14F-4D97-AF65-F5344CB8AC3E}">
        <p14:creationId xmlns:p14="http://schemas.microsoft.com/office/powerpoint/2010/main" val="946787045"/>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8000" dirty="0"/>
              <a:t>communication interfaces </a:t>
            </a:r>
          </a:p>
        </p:txBody>
      </p:sp>
      <p:sp>
        <p:nvSpPr>
          <p:cNvPr id="3" name="Date Placeholder 2"/>
          <p:cNvSpPr>
            <a:spLocks noGrp="1"/>
          </p:cNvSpPr>
          <p:nvPr>
            <p:ph type="dt" sz="half" idx="4294967295"/>
          </p:nvPr>
        </p:nvSpPr>
        <p:spPr>
          <a:xfrm>
            <a:off x="180181" y="6547876"/>
            <a:ext cx="1079500" cy="122237"/>
          </a:xfrm>
        </p:spPr>
        <p:txBody>
          <a:bodyPr/>
          <a:lstStyle/>
          <a:p>
            <a:fld id="{CF35048D-C7E8-45DB-B78F-9497A7313DD3}" type="datetime4">
              <a:rPr lang="en-GB" smtClean="0"/>
              <a:t>17 August 2021</a:t>
            </a:fld>
            <a:endParaRPr lang="en-GB"/>
          </a:p>
        </p:txBody>
      </p:sp>
      <p:sp>
        <p:nvSpPr>
          <p:cNvPr id="4" name="Footer Placeholder 3"/>
          <p:cNvSpPr>
            <a:spLocks noGrp="1"/>
          </p:cNvSpPr>
          <p:nvPr>
            <p:ph type="ftr" sz="quarter" idx="4294967295"/>
          </p:nvPr>
        </p:nvSpPr>
        <p:spPr>
          <a:xfrm>
            <a:off x="539999" y="6367402"/>
            <a:ext cx="4311650" cy="123825"/>
          </a:xfrm>
        </p:spPr>
        <p:txBody>
          <a:bodyPr/>
          <a:lstStyle/>
          <a:p>
            <a:r>
              <a:rPr lang="en-GB" dirty="0"/>
              <a:t>Presentation Title</a:t>
            </a:r>
          </a:p>
        </p:txBody>
      </p:sp>
      <p:sp>
        <p:nvSpPr>
          <p:cNvPr id="5" name="Slide Number Placeholder 4"/>
          <p:cNvSpPr>
            <a:spLocks noGrp="1"/>
          </p:cNvSpPr>
          <p:nvPr>
            <p:ph type="sldNum" sz="quarter" idx="4294967295"/>
          </p:nvPr>
        </p:nvSpPr>
        <p:spPr>
          <a:xfrm>
            <a:off x="0" y="6362700"/>
            <a:ext cx="360363" cy="123825"/>
          </a:xfrm>
        </p:spPr>
        <p:txBody>
          <a:bodyPr/>
          <a:lstStyle/>
          <a:p>
            <a:fld id="{240553F3-40B0-4BFA-8684-D942AF6EAA45}" type="slidenum">
              <a:rPr lang="en-GB" smtClean="0"/>
              <a:t>22</a:t>
            </a:fld>
            <a:endParaRPr lang="en-GB"/>
          </a:p>
        </p:txBody>
      </p:sp>
    </p:spTree>
    <p:extLst>
      <p:ext uri="{BB962C8B-B14F-4D97-AF65-F5344CB8AC3E}">
        <p14:creationId xmlns:p14="http://schemas.microsoft.com/office/powerpoint/2010/main" val="1473176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F35048D-C7E8-45DB-B78F-9497A7313DD3}" type="datetime4">
              <a:rPr lang="en-GB" smtClean="0"/>
              <a:t>17 August 2021</a:t>
            </a:fld>
            <a:endParaRPr lang="en-GB"/>
          </a:p>
        </p:txBody>
      </p:sp>
      <p:sp>
        <p:nvSpPr>
          <p:cNvPr id="4" name="Footer Placeholder 3"/>
          <p:cNvSpPr>
            <a:spLocks noGrp="1"/>
          </p:cNvSpPr>
          <p:nvPr>
            <p:ph type="ftr" sz="quarter" idx="11"/>
          </p:nvPr>
        </p:nvSpPr>
        <p:spPr/>
        <p:txBody>
          <a:bodyPr/>
          <a:lstStyle/>
          <a:p>
            <a:r>
              <a:rPr lang="en-GB"/>
              <a:t>Presentation Title</a:t>
            </a:r>
            <a:endParaRPr lang="en-GB" dirty="0"/>
          </a:p>
        </p:txBody>
      </p:sp>
      <p:sp>
        <p:nvSpPr>
          <p:cNvPr id="5" name="Slide Number Placeholder 4"/>
          <p:cNvSpPr>
            <a:spLocks noGrp="1"/>
          </p:cNvSpPr>
          <p:nvPr>
            <p:ph type="sldNum" sz="quarter" idx="12"/>
          </p:nvPr>
        </p:nvSpPr>
        <p:spPr/>
        <p:txBody>
          <a:bodyPr/>
          <a:lstStyle/>
          <a:p>
            <a:fld id="{240553F3-40B0-4BFA-8684-D942AF6EAA45}" type="slidenum">
              <a:rPr lang="en-GB" smtClean="0"/>
              <a:t>23</a:t>
            </a:fld>
            <a:endParaRPr lang="en-GB"/>
          </a:p>
        </p:txBody>
      </p:sp>
      <p:grpSp>
        <p:nvGrpSpPr>
          <p:cNvPr id="6" name="Group 5"/>
          <p:cNvGrpSpPr/>
          <p:nvPr/>
        </p:nvGrpSpPr>
        <p:grpSpPr>
          <a:xfrm>
            <a:off x="2140425" y="1705731"/>
            <a:ext cx="6609547" cy="3357714"/>
            <a:chOff x="2204086" y="1699944"/>
            <a:chExt cx="6609547" cy="3357714"/>
          </a:xfrm>
        </p:grpSpPr>
        <p:sp>
          <p:nvSpPr>
            <p:cNvPr id="8" name="Text Box 12"/>
            <p:cNvSpPr txBox="1">
              <a:spLocks noChangeArrowheads="1"/>
            </p:cNvSpPr>
            <p:nvPr/>
          </p:nvSpPr>
          <p:spPr bwMode="auto">
            <a:xfrm>
              <a:off x="2896034" y="3107798"/>
              <a:ext cx="4968482" cy="307777"/>
            </a:xfrm>
            <a:prstGeom prst="rect">
              <a:avLst/>
            </a:prstGeom>
            <a:solidFill>
              <a:schemeClr val="bg2"/>
            </a:solidFill>
            <a:ln w="12700">
              <a:noFill/>
              <a:miter lim="800000"/>
              <a:headEnd/>
              <a:tailEnd/>
            </a:ln>
          </p:spPr>
          <p:txBody>
            <a:bodyPr wrap="square">
              <a:spAutoFit/>
            </a:bodyPr>
            <a:lstStyle/>
            <a:p>
              <a:pPr algn="ctr" eaLnBrk="0" hangingPunct="0"/>
              <a:r>
                <a:rPr lang="en-US" sz="1400" dirty="0">
                  <a:solidFill>
                    <a:schemeClr val="accent2"/>
                  </a:solidFill>
                </a:rPr>
                <a:t>Ethernet plant data highway</a:t>
              </a:r>
            </a:p>
          </p:txBody>
        </p:sp>
        <p:sp>
          <p:nvSpPr>
            <p:cNvPr id="9" name="Line 13"/>
            <p:cNvSpPr>
              <a:spLocks noChangeShapeType="1"/>
            </p:cNvSpPr>
            <p:nvPr/>
          </p:nvSpPr>
          <p:spPr bwMode="auto">
            <a:xfrm flipV="1">
              <a:off x="4697775" y="3433299"/>
              <a:ext cx="0" cy="575940"/>
            </a:xfrm>
            <a:prstGeom prst="line">
              <a:avLst/>
            </a:prstGeom>
            <a:ln>
              <a:solidFill>
                <a:schemeClr val="accent2"/>
              </a:solidFill>
              <a:headEnd type="triangle" w="med" len="med"/>
              <a:tailEnd type="triangle" w="med" len="med"/>
            </a:ln>
          </p:spPr>
          <p:style>
            <a:lnRef idx="1">
              <a:schemeClr val="dk1"/>
            </a:lnRef>
            <a:fillRef idx="0">
              <a:schemeClr val="dk1"/>
            </a:fillRef>
            <a:effectRef idx="0">
              <a:schemeClr val="dk1"/>
            </a:effectRef>
            <a:fontRef idx="minor">
              <a:schemeClr val="tx1"/>
            </a:fontRef>
          </p:style>
          <p:txBody>
            <a:bodyPr/>
            <a:lstStyle/>
            <a:p>
              <a:endParaRPr lang="en-GB"/>
            </a:p>
          </p:txBody>
        </p:sp>
        <p:sp>
          <p:nvSpPr>
            <p:cNvPr id="11" name="Line 17"/>
            <p:cNvSpPr>
              <a:spLocks noChangeShapeType="1"/>
            </p:cNvSpPr>
            <p:nvPr/>
          </p:nvSpPr>
          <p:spPr bwMode="auto">
            <a:xfrm flipV="1">
              <a:off x="5397315" y="2328120"/>
              <a:ext cx="0" cy="704850"/>
            </a:xfrm>
            <a:prstGeom prst="line">
              <a:avLst/>
            </a:prstGeom>
            <a:ln>
              <a:solidFill>
                <a:schemeClr val="accent2"/>
              </a:solidFill>
              <a:headEnd type="triangle" w="med" len="med"/>
              <a:tailEnd type="triangle" w="med" len="med"/>
            </a:ln>
          </p:spPr>
          <p:style>
            <a:lnRef idx="1">
              <a:schemeClr val="dk1"/>
            </a:lnRef>
            <a:fillRef idx="0">
              <a:schemeClr val="dk1"/>
            </a:fillRef>
            <a:effectRef idx="0">
              <a:schemeClr val="dk1"/>
            </a:effectRef>
            <a:fontRef idx="minor">
              <a:schemeClr val="tx1"/>
            </a:fontRef>
          </p:style>
          <p:txBody>
            <a:bodyPr/>
            <a:lstStyle/>
            <a:p>
              <a:endParaRPr lang="en-GB"/>
            </a:p>
          </p:txBody>
        </p:sp>
        <p:sp>
          <p:nvSpPr>
            <p:cNvPr id="17" name="Line 13"/>
            <p:cNvSpPr>
              <a:spLocks noChangeShapeType="1"/>
            </p:cNvSpPr>
            <p:nvPr/>
          </p:nvSpPr>
          <p:spPr bwMode="auto">
            <a:xfrm flipH="1" flipV="1">
              <a:off x="6277709" y="3433175"/>
              <a:ext cx="2605" cy="576064"/>
            </a:xfrm>
            <a:prstGeom prst="line">
              <a:avLst/>
            </a:prstGeom>
            <a:ln>
              <a:solidFill>
                <a:schemeClr val="accent2"/>
              </a:solidFill>
              <a:headEnd type="triangle" w="med" len="med"/>
              <a:tailEnd type="triangle" w="med" len="med"/>
            </a:ln>
          </p:spPr>
          <p:style>
            <a:lnRef idx="1">
              <a:schemeClr val="dk1"/>
            </a:lnRef>
            <a:fillRef idx="0">
              <a:schemeClr val="dk1"/>
            </a:fillRef>
            <a:effectRef idx="0">
              <a:schemeClr val="dk1"/>
            </a:effectRef>
            <a:fontRef idx="minor">
              <a:schemeClr val="tx1"/>
            </a:fontRef>
          </p:style>
          <p:txBody>
            <a:bodyPr/>
            <a:lstStyle/>
            <a:p>
              <a:endParaRPr lang="en-GB"/>
            </a:p>
          </p:txBody>
        </p:sp>
        <p:sp>
          <p:nvSpPr>
            <p:cNvPr id="19" name="Rounded Rectangle 18"/>
            <p:cNvSpPr/>
            <p:nvPr/>
          </p:nvSpPr>
          <p:spPr>
            <a:xfrm>
              <a:off x="7156073" y="3777180"/>
              <a:ext cx="1194420" cy="225522"/>
            </a:xfrm>
            <a:prstGeom prst="roundRect">
              <a:avLst>
                <a:gd name="adj" fmla="val 0"/>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050" dirty="0" err="1"/>
                <a:t>Profibus</a:t>
              </a:r>
              <a:endParaRPr lang="fr-CH" sz="1050" dirty="0"/>
            </a:p>
          </p:txBody>
        </p:sp>
        <p:sp>
          <p:nvSpPr>
            <p:cNvPr id="20" name="Rounded Rectangle 19"/>
            <p:cNvSpPr/>
            <p:nvPr/>
          </p:nvSpPr>
          <p:spPr>
            <a:xfrm>
              <a:off x="7156073" y="4480484"/>
              <a:ext cx="1194420" cy="225522"/>
            </a:xfrm>
            <a:prstGeom prst="roundRect">
              <a:avLst>
                <a:gd name="adj" fmla="val 0"/>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050" dirty="0" err="1"/>
                <a:t>Modbus</a:t>
              </a:r>
              <a:r>
                <a:rPr lang="fr-CH" sz="1050" dirty="0"/>
                <a:t> TCP</a:t>
              </a:r>
            </a:p>
          </p:txBody>
        </p:sp>
        <p:sp>
          <p:nvSpPr>
            <p:cNvPr id="21" name="Rounded Rectangle 20"/>
            <p:cNvSpPr/>
            <p:nvPr/>
          </p:nvSpPr>
          <p:spPr>
            <a:xfrm>
              <a:off x="7156073" y="4128832"/>
              <a:ext cx="1194420" cy="225522"/>
            </a:xfrm>
            <a:prstGeom prst="roundRect">
              <a:avLst>
                <a:gd name="adj" fmla="val 0"/>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050" dirty="0" err="1"/>
                <a:t>Modbus</a:t>
              </a:r>
              <a:r>
                <a:rPr lang="fr-CH" sz="1050" dirty="0"/>
                <a:t> serial</a:t>
              </a:r>
            </a:p>
          </p:txBody>
        </p:sp>
        <p:sp>
          <p:nvSpPr>
            <p:cNvPr id="22" name="Rounded Rectangle 21"/>
            <p:cNvSpPr/>
            <p:nvPr/>
          </p:nvSpPr>
          <p:spPr>
            <a:xfrm>
              <a:off x="2204086" y="4813684"/>
              <a:ext cx="1194420" cy="225522"/>
            </a:xfrm>
            <a:prstGeom prst="roundRect">
              <a:avLst>
                <a:gd name="adj" fmla="val 0"/>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050" dirty="0" err="1"/>
                <a:t>Modbus</a:t>
              </a:r>
              <a:r>
                <a:rPr lang="fr-CH" sz="1050" dirty="0"/>
                <a:t> TCP</a:t>
              </a:r>
            </a:p>
          </p:txBody>
        </p:sp>
        <p:sp>
          <p:nvSpPr>
            <p:cNvPr id="23" name="Rounded Rectangle 22"/>
            <p:cNvSpPr/>
            <p:nvPr/>
          </p:nvSpPr>
          <p:spPr>
            <a:xfrm>
              <a:off x="2204086" y="4110380"/>
              <a:ext cx="1194420" cy="225522"/>
            </a:xfrm>
            <a:prstGeom prst="roundRect">
              <a:avLst>
                <a:gd name="adj" fmla="val 1270"/>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050" dirty="0" err="1"/>
                <a:t>Profinet</a:t>
              </a:r>
              <a:endParaRPr lang="fr-CH" sz="1050" dirty="0"/>
            </a:p>
          </p:txBody>
        </p:sp>
        <p:sp>
          <p:nvSpPr>
            <p:cNvPr id="24" name="Rounded Rectangle 23"/>
            <p:cNvSpPr/>
            <p:nvPr/>
          </p:nvSpPr>
          <p:spPr>
            <a:xfrm>
              <a:off x="2204086" y="4462032"/>
              <a:ext cx="1194420" cy="225522"/>
            </a:xfrm>
            <a:prstGeom prst="roundRect">
              <a:avLst>
                <a:gd name="adj" fmla="val 0"/>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050" dirty="0" err="1"/>
                <a:t>Modbus</a:t>
              </a:r>
              <a:r>
                <a:rPr lang="fr-CH" sz="1050" dirty="0"/>
                <a:t> serial</a:t>
              </a:r>
            </a:p>
          </p:txBody>
        </p:sp>
        <p:sp>
          <p:nvSpPr>
            <p:cNvPr id="25" name="Rounded Rectangle 24"/>
            <p:cNvSpPr/>
            <p:nvPr/>
          </p:nvSpPr>
          <p:spPr>
            <a:xfrm>
              <a:off x="2204086" y="3758728"/>
              <a:ext cx="1194420" cy="225522"/>
            </a:xfrm>
            <a:prstGeom prst="roundRect">
              <a:avLst>
                <a:gd name="adj" fmla="val 0"/>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050" dirty="0" err="1"/>
                <a:t>Profibus</a:t>
              </a:r>
              <a:endParaRPr lang="fr-CH" sz="1050" dirty="0"/>
            </a:p>
          </p:txBody>
        </p:sp>
        <p:sp>
          <p:nvSpPr>
            <p:cNvPr id="26" name="Rounded Rectangle 25"/>
            <p:cNvSpPr/>
            <p:nvPr/>
          </p:nvSpPr>
          <p:spPr>
            <a:xfrm>
              <a:off x="7156073" y="4832136"/>
              <a:ext cx="1194420" cy="225522"/>
            </a:xfrm>
            <a:prstGeom prst="roundRect">
              <a:avLst>
                <a:gd name="adj" fmla="val 0"/>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050" dirty="0">
                  <a:solidFill>
                    <a:schemeClr val="accent2"/>
                  </a:solidFill>
                </a:rPr>
                <a:t>IEC61850</a:t>
              </a:r>
            </a:p>
          </p:txBody>
        </p:sp>
        <p:sp>
          <p:nvSpPr>
            <p:cNvPr id="30" name="Rounded Rectangle 29"/>
            <p:cNvSpPr/>
            <p:nvPr/>
          </p:nvSpPr>
          <p:spPr>
            <a:xfrm>
              <a:off x="7619213" y="2061341"/>
              <a:ext cx="1194420" cy="225522"/>
            </a:xfrm>
            <a:prstGeom prst="roundRect">
              <a:avLst>
                <a:gd name="adj" fmla="val 0"/>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050" dirty="0"/>
                <a:t>OPC UA</a:t>
              </a:r>
            </a:p>
          </p:txBody>
        </p:sp>
        <p:sp>
          <p:nvSpPr>
            <p:cNvPr id="31" name="Rounded Rectangle 30"/>
            <p:cNvSpPr/>
            <p:nvPr/>
          </p:nvSpPr>
          <p:spPr>
            <a:xfrm>
              <a:off x="6259168" y="2052905"/>
              <a:ext cx="1194420" cy="225522"/>
            </a:xfrm>
            <a:prstGeom prst="roundRect">
              <a:avLst>
                <a:gd name="adj" fmla="val 0"/>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050" dirty="0" err="1"/>
                <a:t>Modbus</a:t>
              </a:r>
              <a:r>
                <a:rPr lang="fr-CH" sz="1050" dirty="0"/>
                <a:t> TCP</a:t>
              </a:r>
            </a:p>
          </p:txBody>
        </p:sp>
        <p:sp>
          <p:nvSpPr>
            <p:cNvPr id="32" name="Rounded Rectangle 31"/>
            <p:cNvSpPr/>
            <p:nvPr/>
          </p:nvSpPr>
          <p:spPr>
            <a:xfrm>
              <a:off x="6259168" y="1701253"/>
              <a:ext cx="1194420" cy="225522"/>
            </a:xfrm>
            <a:prstGeom prst="roundRect">
              <a:avLst>
                <a:gd name="adj" fmla="val 0"/>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050" dirty="0" err="1"/>
                <a:t>Modbus</a:t>
              </a:r>
              <a:r>
                <a:rPr lang="fr-CH" sz="1050" dirty="0"/>
                <a:t> serial</a:t>
              </a:r>
            </a:p>
          </p:txBody>
        </p:sp>
        <p:sp>
          <p:nvSpPr>
            <p:cNvPr id="33" name="Rounded Rectangle 32"/>
            <p:cNvSpPr/>
            <p:nvPr/>
          </p:nvSpPr>
          <p:spPr>
            <a:xfrm>
              <a:off x="7619213" y="1699944"/>
              <a:ext cx="1194420" cy="225522"/>
            </a:xfrm>
            <a:prstGeom prst="roundRect">
              <a:avLst>
                <a:gd name="adj" fmla="val 0"/>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050" dirty="0"/>
                <a:t>OPC </a:t>
              </a:r>
              <a:r>
                <a:rPr lang="fr-CH" sz="1050" dirty="0" err="1"/>
                <a:t>classic</a:t>
              </a:r>
              <a:endParaRPr lang="fr-CH" sz="1050" dirty="0"/>
            </a:p>
          </p:txBody>
        </p:sp>
        <p:pic>
          <p:nvPicPr>
            <p:cNvPr id="34" name="Picture 3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146334" y="1736203"/>
              <a:ext cx="1822962" cy="515335"/>
            </a:xfrm>
            <a:prstGeom prst="rect">
              <a:avLst/>
            </a:prstGeom>
          </p:spPr>
        </p:pic>
        <p:grpSp>
          <p:nvGrpSpPr>
            <p:cNvPr id="2" name="Group 1"/>
            <p:cNvGrpSpPr/>
            <p:nvPr/>
          </p:nvGrpSpPr>
          <p:grpSpPr>
            <a:xfrm>
              <a:off x="3537658" y="2066598"/>
              <a:ext cx="958230" cy="613069"/>
              <a:chOff x="4077868" y="2293867"/>
              <a:chExt cx="958230" cy="613069"/>
            </a:xfrm>
          </p:grpSpPr>
          <p:sp>
            <p:nvSpPr>
              <p:cNvPr id="36" name="Rectangle 35"/>
              <p:cNvSpPr/>
              <p:nvPr/>
            </p:nvSpPr>
            <p:spPr>
              <a:xfrm>
                <a:off x="4365150" y="2309427"/>
                <a:ext cx="447328" cy="4919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39"/>
              <p:cNvSpPr txBox="1">
                <a:spLocks noChangeArrowheads="1"/>
              </p:cNvSpPr>
              <p:nvPr/>
            </p:nvSpPr>
            <p:spPr bwMode="auto">
              <a:xfrm>
                <a:off x="4077868" y="2629937"/>
                <a:ext cx="958230" cy="276999"/>
              </a:xfrm>
              <a:prstGeom prst="rect">
                <a:avLst/>
              </a:prstGeom>
              <a:noFill/>
              <a:ln w="9525">
                <a:noFill/>
                <a:miter lim="800000"/>
                <a:headEnd/>
                <a:tailEnd/>
              </a:ln>
            </p:spPr>
            <p:txBody>
              <a:bodyPr wrap="square">
                <a:spAutoFit/>
              </a:bodyPr>
              <a:lstStyle/>
              <a:p>
                <a:pPr algn="ctr" eaLnBrk="0" hangingPunct="0"/>
                <a:r>
                  <a:rPr lang="en-US" sz="1200" dirty="0">
                    <a:solidFill>
                      <a:schemeClr val="accent2"/>
                    </a:solidFill>
                  </a:rPr>
                  <a:t>Database</a:t>
                </a:r>
              </a:p>
            </p:txBody>
          </p:sp>
          <p:pic>
            <p:nvPicPr>
              <p:cNvPr id="38" name="Picture 3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59970" y="2293867"/>
                <a:ext cx="364346" cy="364346"/>
              </a:xfrm>
              <a:prstGeom prst="rect">
                <a:avLst/>
              </a:prstGeom>
            </p:spPr>
          </p:pic>
        </p:grpSp>
        <p:sp>
          <p:nvSpPr>
            <p:cNvPr id="39" name="Text Box 39"/>
            <p:cNvSpPr txBox="1">
              <a:spLocks noChangeArrowheads="1"/>
            </p:cNvSpPr>
            <p:nvPr/>
          </p:nvSpPr>
          <p:spPr bwMode="auto">
            <a:xfrm>
              <a:off x="4178053" y="4088419"/>
              <a:ext cx="1018197" cy="461665"/>
            </a:xfrm>
            <a:prstGeom prst="rect">
              <a:avLst/>
            </a:prstGeom>
            <a:noFill/>
            <a:ln w="9525">
              <a:noFill/>
              <a:miter lim="800000"/>
              <a:headEnd/>
              <a:tailEnd/>
            </a:ln>
          </p:spPr>
          <p:txBody>
            <a:bodyPr wrap="square">
              <a:spAutoFit/>
            </a:bodyPr>
            <a:lstStyle/>
            <a:p>
              <a:pPr algn="ctr" eaLnBrk="0" hangingPunct="0"/>
              <a:r>
                <a:rPr lang="en-US" sz="1200" b="1" dirty="0">
                  <a:solidFill>
                    <a:schemeClr val="accent2"/>
                  </a:solidFill>
                </a:rPr>
                <a:t>VM600</a:t>
              </a:r>
              <a:r>
                <a:rPr lang="en-US" sz="1200" b="1" baseline="30000" dirty="0">
                  <a:solidFill>
                    <a:schemeClr val="accent2"/>
                  </a:solidFill>
                </a:rPr>
                <a:t>Mk2</a:t>
              </a:r>
              <a:r>
                <a:rPr lang="en-US" sz="1200" baseline="30000" dirty="0">
                  <a:solidFill>
                    <a:schemeClr val="accent2"/>
                  </a:solidFill>
                </a:rPr>
                <a:t> </a:t>
              </a:r>
              <a:r>
                <a:rPr lang="en-US" sz="1200" dirty="0">
                  <a:solidFill>
                    <a:schemeClr val="accent2"/>
                  </a:solidFill>
                </a:rPr>
                <a:t>System</a:t>
              </a:r>
              <a:endParaRPr lang="en-US" sz="1200" baseline="30000" dirty="0">
                <a:solidFill>
                  <a:schemeClr val="accent2"/>
                </a:solidFill>
              </a:endParaRPr>
            </a:p>
          </p:txBody>
        </p:sp>
        <p:sp>
          <p:nvSpPr>
            <p:cNvPr id="40" name="Text Box 39"/>
            <p:cNvSpPr txBox="1">
              <a:spLocks noChangeArrowheads="1"/>
            </p:cNvSpPr>
            <p:nvPr/>
          </p:nvSpPr>
          <p:spPr bwMode="auto">
            <a:xfrm>
              <a:off x="5439379" y="4097575"/>
              <a:ext cx="1624728" cy="461665"/>
            </a:xfrm>
            <a:prstGeom prst="rect">
              <a:avLst/>
            </a:prstGeom>
            <a:noFill/>
            <a:ln w="9525">
              <a:noFill/>
              <a:miter lim="800000"/>
              <a:headEnd/>
              <a:tailEnd/>
            </a:ln>
          </p:spPr>
          <p:txBody>
            <a:bodyPr wrap="square">
              <a:spAutoFit/>
            </a:bodyPr>
            <a:lstStyle/>
            <a:p>
              <a:pPr algn="ctr" eaLnBrk="0" hangingPunct="0"/>
              <a:r>
                <a:rPr lang="en-US" sz="1200" b="1" dirty="0" err="1">
                  <a:solidFill>
                    <a:schemeClr val="accent2"/>
                  </a:solidFill>
                </a:rPr>
                <a:t>VibroSmart</a:t>
              </a:r>
              <a:r>
                <a:rPr lang="en-US" sz="1200" b="1" dirty="0">
                  <a:solidFill>
                    <a:schemeClr val="accent2"/>
                  </a:solidFill>
                </a:rPr>
                <a:t> </a:t>
              </a:r>
            </a:p>
            <a:p>
              <a:pPr algn="ctr" eaLnBrk="0" hangingPunct="0"/>
              <a:r>
                <a:rPr lang="en-US" sz="1200" dirty="0">
                  <a:solidFill>
                    <a:schemeClr val="accent2"/>
                  </a:solidFill>
                </a:rPr>
                <a:t>System </a:t>
              </a:r>
            </a:p>
          </p:txBody>
        </p:sp>
        <p:pic>
          <p:nvPicPr>
            <p:cNvPr id="41" name="Picture 4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42366" y="4574746"/>
              <a:ext cx="383534" cy="383534"/>
            </a:xfrm>
            <a:prstGeom prst="rect">
              <a:avLst/>
            </a:prstGeom>
          </p:spPr>
        </p:pic>
        <p:pic>
          <p:nvPicPr>
            <p:cNvPr id="42" name="Picture 4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35848" y="4520250"/>
              <a:ext cx="383534" cy="383534"/>
            </a:xfrm>
            <a:prstGeom prst="rect">
              <a:avLst/>
            </a:prstGeom>
          </p:spPr>
        </p:pic>
      </p:grpSp>
      <p:sp>
        <p:nvSpPr>
          <p:cNvPr id="35" name="Title 3"/>
          <p:cNvSpPr txBox="1">
            <a:spLocks/>
          </p:cNvSpPr>
          <p:nvPr/>
        </p:nvSpPr>
        <p:spPr>
          <a:xfrm>
            <a:off x="404298" y="507064"/>
            <a:ext cx="11172576" cy="468000"/>
          </a:xfrm>
          <a:prstGeom prst="rect">
            <a:avLst/>
          </a:prstGeom>
        </p:spPr>
        <p:txBody>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fr-CH" dirty="0"/>
              <a:t>Data export </a:t>
            </a:r>
            <a:r>
              <a:rPr lang="fr-CH" dirty="0" err="1"/>
              <a:t>capabilities</a:t>
            </a:r>
            <a:r>
              <a:rPr lang="fr-CH" dirty="0"/>
              <a:t> </a:t>
            </a:r>
          </a:p>
        </p:txBody>
      </p:sp>
      <p:sp>
        <p:nvSpPr>
          <p:cNvPr id="43" name="Text Placeholder 5"/>
          <p:cNvSpPr txBox="1">
            <a:spLocks/>
          </p:cNvSpPr>
          <p:nvPr/>
        </p:nvSpPr>
        <p:spPr>
          <a:xfrm>
            <a:off x="404298" y="899464"/>
            <a:ext cx="11172576" cy="2880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tx2"/>
                </a:solidFill>
                <a:latin typeface="+mn-lt"/>
                <a:ea typeface="+mn-ea"/>
                <a:cs typeface="+mn-cs"/>
              </a:defRPr>
            </a:lvl1pPr>
            <a:lvl2pPr marL="0" indent="0" algn="l" defTabSz="914400"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2pPr>
            <a:lvl3pPr marL="179388" indent="-179388" algn="l" defTabSz="914400" rtl="0" eaLnBrk="1" latinLnBrk="0" hangingPunct="1">
              <a:lnSpc>
                <a:spcPct val="90000"/>
              </a:lnSpc>
              <a:spcBef>
                <a:spcPts val="1200"/>
              </a:spcBef>
              <a:buClr>
                <a:schemeClr val="accent1"/>
              </a:buClr>
              <a:buFont typeface="Wingdings 2" panose="05020102010507070707" pitchFamily="18" charset="2"/>
              <a:buChar char=""/>
              <a:tabLst/>
              <a:defRPr sz="1400" kern="1200">
                <a:solidFill>
                  <a:schemeClr val="tx1"/>
                </a:solidFill>
                <a:latin typeface="+mn-lt"/>
                <a:ea typeface="+mn-ea"/>
                <a:cs typeface="+mn-cs"/>
              </a:defRPr>
            </a:lvl3pPr>
            <a:lvl4pPr marL="358775" indent="-169863" algn="l" defTabSz="914400" rtl="0" eaLnBrk="1" latinLnBrk="0" hangingPunct="1">
              <a:lnSpc>
                <a:spcPct val="90000"/>
              </a:lnSpc>
              <a:spcBef>
                <a:spcPts val="4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538163" indent="-177800" algn="l" defTabSz="914400" rtl="0" eaLnBrk="1" latinLnBrk="0" hangingPunct="1">
              <a:lnSpc>
                <a:spcPct val="90000"/>
              </a:lnSpc>
              <a:spcBef>
                <a:spcPts val="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H" dirty="0">
                <a:solidFill>
                  <a:schemeClr val="accent6"/>
                </a:solidFill>
              </a:rPr>
              <a:t>Communication interfaces </a:t>
            </a:r>
          </a:p>
        </p:txBody>
      </p:sp>
    </p:spTree>
    <p:extLst>
      <p:ext uri="{BB962C8B-B14F-4D97-AF65-F5344CB8AC3E}">
        <p14:creationId xmlns:p14="http://schemas.microsoft.com/office/powerpoint/2010/main" val="2300689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F35048D-C7E8-45DB-B78F-9497A7313DD3}" type="datetime4">
              <a:rPr lang="en-GB" smtClean="0"/>
              <a:t>17 August 2021</a:t>
            </a:fld>
            <a:endParaRPr lang="en-GB"/>
          </a:p>
        </p:txBody>
      </p:sp>
      <p:sp>
        <p:nvSpPr>
          <p:cNvPr id="4" name="Footer Placeholder 3"/>
          <p:cNvSpPr>
            <a:spLocks noGrp="1"/>
          </p:cNvSpPr>
          <p:nvPr>
            <p:ph type="ftr" sz="quarter" idx="11"/>
          </p:nvPr>
        </p:nvSpPr>
        <p:spPr/>
        <p:txBody>
          <a:bodyPr/>
          <a:lstStyle/>
          <a:p>
            <a:r>
              <a:rPr lang="en-GB"/>
              <a:t>Presentation Title</a:t>
            </a:r>
            <a:endParaRPr lang="en-GB" dirty="0"/>
          </a:p>
        </p:txBody>
      </p:sp>
      <p:sp>
        <p:nvSpPr>
          <p:cNvPr id="5" name="Slide Number Placeholder 4"/>
          <p:cNvSpPr>
            <a:spLocks noGrp="1"/>
          </p:cNvSpPr>
          <p:nvPr>
            <p:ph type="sldNum" sz="quarter" idx="12"/>
          </p:nvPr>
        </p:nvSpPr>
        <p:spPr/>
        <p:txBody>
          <a:bodyPr/>
          <a:lstStyle/>
          <a:p>
            <a:fld id="{240553F3-40B0-4BFA-8684-D942AF6EAA45}" type="slidenum">
              <a:rPr lang="en-GB" smtClean="0"/>
              <a:t>24</a:t>
            </a:fld>
            <a:endParaRPr lang="en-GB"/>
          </a:p>
        </p:txBody>
      </p:sp>
      <p:sp>
        <p:nvSpPr>
          <p:cNvPr id="19" name="Title 3"/>
          <p:cNvSpPr txBox="1">
            <a:spLocks/>
          </p:cNvSpPr>
          <p:nvPr/>
        </p:nvSpPr>
        <p:spPr>
          <a:xfrm>
            <a:off x="404298" y="507064"/>
            <a:ext cx="11172576" cy="468000"/>
          </a:xfrm>
          <a:prstGeom prst="rect">
            <a:avLst/>
          </a:prstGeom>
        </p:spPr>
        <p:txBody>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fr-CH" dirty="0"/>
              <a:t>Data import </a:t>
            </a:r>
            <a:r>
              <a:rPr lang="fr-CH" dirty="0" err="1"/>
              <a:t>capabilities</a:t>
            </a:r>
            <a:r>
              <a:rPr lang="fr-CH" dirty="0"/>
              <a:t> </a:t>
            </a:r>
          </a:p>
        </p:txBody>
      </p:sp>
      <p:sp>
        <p:nvSpPr>
          <p:cNvPr id="20" name="Text Placeholder 5"/>
          <p:cNvSpPr txBox="1">
            <a:spLocks/>
          </p:cNvSpPr>
          <p:nvPr/>
        </p:nvSpPr>
        <p:spPr>
          <a:xfrm>
            <a:off x="404298" y="899464"/>
            <a:ext cx="11172576" cy="2880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tx2"/>
                </a:solidFill>
                <a:latin typeface="+mn-lt"/>
                <a:ea typeface="+mn-ea"/>
                <a:cs typeface="+mn-cs"/>
              </a:defRPr>
            </a:lvl1pPr>
            <a:lvl2pPr marL="0" indent="0" algn="l" defTabSz="914400"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2pPr>
            <a:lvl3pPr marL="179388" indent="-179388" algn="l" defTabSz="914400" rtl="0" eaLnBrk="1" latinLnBrk="0" hangingPunct="1">
              <a:lnSpc>
                <a:spcPct val="90000"/>
              </a:lnSpc>
              <a:spcBef>
                <a:spcPts val="1200"/>
              </a:spcBef>
              <a:buClr>
                <a:schemeClr val="accent1"/>
              </a:buClr>
              <a:buFont typeface="Wingdings 2" panose="05020102010507070707" pitchFamily="18" charset="2"/>
              <a:buChar char=""/>
              <a:tabLst/>
              <a:defRPr sz="1400" kern="1200">
                <a:solidFill>
                  <a:schemeClr val="tx1"/>
                </a:solidFill>
                <a:latin typeface="+mn-lt"/>
                <a:ea typeface="+mn-ea"/>
                <a:cs typeface="+mn-cs"/>
              </a:defRPr>
            </a:lvl3pPr>
            <a:lvl4pPr marL="358775" indent="-169863" algn="l" defTabSz="914400" rtl="0" eaLnBrk="1" latinLnBrk="0" hangingPunct="1">
              <a:lnSpc>
                <a:spcPct val="90000"/>
              </a:lnSpc>
              <a:spcBef>
                <a:spcPts val="4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538163" indent="-177800" algn="l" defTabSz="914400" rtl="0" eaLnBrk="1" latinLnBrk="0" hangingPunct="1">
              <a:lnSpc>
                <a:spcPct val="90000"/>
              </a:lnSpc>
              <a:spcBef>
                <a:spcPts val="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H" dirty="0">
                <a:solidFill>
                  <a:schemeClr val="accent6"/>
                </a:solidFill>
              </a:rPr>
              <a:t>Communication interfaces </a:t>
            </a:r>
          </a:p>
        </p:txBody>
      </p:sp>
      <p:grpSp>
        <p:nvGrpSpPr>
          <p:cNvPr id="2" name="Group 1"/>
          <p:cNvGrpSpPr/>
          <p:nvPr/>
        </p:nvGrpSpPr>
        <p:grpSpPr>
          <a:xfrm>
            <a:off x="3272212" y="1747872"/>
            <a:ext cx="5997588" cy="3963102"/>
            <a:chOff x="3272212" y="1747872"/>
            <a:chExt cx="5997588" cy="3963102"/>
          </a:xfrm>
        </p:grpSpPr>
        <p:pic>
          <p:nvPicPr>
            <p:cNvPr id="30" name="Picture 29"/>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734793" y="2679440"/>
              <a:ext cx="1398400" cy="359060"/>
            </a:xfrm>
            <a:prstGeom prst="rect">
              <a:avLst/>
            </a:prstGeom>
          </p:spPr>
        </p:pic>
        <p:sp>
          <p:nvSpPr>
            <p:cNvPr id="8" name="Text Box 12"/>
            <p:cNvSpPr txBox="1">
              <a:spLocks noChangeArrowheads="1"/>
            </p:cNvSpPr>
            <p:nvPr/>
          </p:nvSpPr>
          <p:spPr bwMode="auto">
            <a:xfrm>
              <a:off x="3272212" y="3847134"/>
              <a:ext cx="4968482" cy="307777"/>
            </a:xfrm>
            <a:prstGeom prst="rect">
              <a:avLst/>
            </a:prstGeom>
            <a:solidFill>
              <a:schemeClr val="bg2"/>
            </a:solidFill>
            <a:ln w="12700">
              <a:solidFill>
                <a:schemeClr val="bg1"/>
              </a:solidFill>
              <a:miter lim="800000"/>
              <a:headEnd/>
              <a:tailEnd/>
            </a:ln>
          </p:spPr>
          <p:txBody>
            <a:bodyPr wrap="square">
              <a:spAutoFit/>
            </a:bodyPr>
            <a:lstStyle/>
            <a:p>
              <a:pPr algn="ctr" eaLnBrk="0" hangingPunct="0"/>
              <a:r>
                <a:rPr lang="en-US" sz="1400" dirty="0">
                  <a:solidFill>
                    <a:schemeClr val="accent2"/>
                  </a:solidFill>
                </a:rPr>
                <a:t>Ethernet plant data highway</a:t>
              </a:r>
            </a:p>
          </p:txBody>
        </p:sp>
        <p:sp>
          <p:nvSpPr>
            <p:cNvPr id="9" name="Line 13"/>
            <p:cNvSpPr>
              <a:spLocks noChangeShapeType="1"/>
            </p:cNvSpPr>
            <p:nvPr/>
          </p:nvSpPr>
          <p:spPr bwMode="auto">
            <a:xfrm flipV="1">
              <a:off x="5073953" y="4172635"/>
              <a:ext cx="0" cy="575940"/>
            </a:xfrm>
            <a:prstGeom prst="line">
              <a:avLst/>
            </a:prstGeom>
            <a:noFill/>
            <a:ln w="12700">
              <a:solidFill>
                <a:schemeClr val="accent2"/>
              </a:solidFill>
              <a:round/>
              <a:headEnd type="triangle" w="med" len="med"/>
              <a:tailEnd type="triangle" w="med" len="med"/>
            </a:ln>
          </p:spPr>
          <p:txBody>
            <a:bodyPr/>
            <a:lstStyle/>
            <a:p>
              <a:endParaRPr lang="en-GB"/>
            </a:p>
          </p:txBody>
        </p:sp>
        <p:sp>
          <p:nvSpPr>
            <p:cNvPr id="11" name="Line 17"/>
            <p:cNvSpPr>
              <a:spLocks noChangeShapeType="1"/>
            </p:cNvSpPr>
            <p:nvPr/>
          </p:nvSpPr>
          <p:spPr bwMode="auto">
            <a:xfrm flipV="1">
              <a:off x="5433993" y="3123298"/>
              <a:ext cx="0" cy="704850"/>
            </a:xfrm>
            <a:prstGeom prst="line">
              <a:avLst/>
            </a:prstGeom>
            <a:noFill/>
            <a:ln w="12700">
              <a:solidFill>
                <a:schemeClr val="accent2"/>
              </a:solidFill>
              <a:round/>
              <a:headEnd type="triangle" w="med" len="med"/>
              <a:tailEnd type="triangle" w="med" len="med"/>
            </a:ln>
          </p:spPr>
          <p:txBody>
            <a:bodyPr/>
            <a:lstStyle/>
            <a:p>
              <a:endParaRPr lang="en-GB"/>
            </a:p>
          </p:txBody>
        </p:sp>
        <p:sp>
          <p:nvSpPr>
            <p:cNvPr id="17" name="Line 13"/>
            <p:cNvSpPr>
              <a:spLocks noChangeShapeType="1"/>
            </p:cNvSpPr>
            <p:nvPr/>
          </p:nvSpPr>
          <p:spPr bwMode="auto">
            <a:xfrm flipH="1" flipV="1">
              <a:off x="6653887" y="4172511"/>
              <a:ext cx="2605" cy="576064"/>
            </a:xfrm>
            <a:prstGeom prst="line">
              <a:avLst/>
            </a:prstGeom>
            <a:noFill/>
            <a:ln w="12700">
              <a:solidFill>
                <a:schemeClr val="accent2"/>
              </a:solidFill>
              <a:round/>
              <a:headEnd type="triangle" w="med" len="med"/>
              <a:tailEnd type="triangle" w="med" len="med"/>
            </a:ln>
          </p:spPr>
          <p:txBody>
            <a:bodyPr/>
            <a:lstStyle/>
            <a:p>
              <a:endParaRPr lang="en-GB"/>
            </a:p>
          </p:txBody>
        </p:sp>
        <p:sp>
          <p:nvSpPr>
            <p:cNvPr id="21" name="Rounded Rectangle 20"/>
            <p:cNvSpPr/>
            <p:nvPr/>
          </p:nvSpPr>
          <p:spPr>
            <a:xfrm>
              <a:off x="6632294" y="2817059"/>
              <a:ext cx="1197472" cy="200703"/>
            </a:xfrm>
            <a:prstGeom prst="roundRect">
              <a:avLst>
                <a:gd name="adj" fmla="val 0"/>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050" dirty="0" err="1">
                  <a:solidFill>
                    <a:schemeClr val="bg1"/>
                  </a:solidFill>
                </a:rPr>
                <a:t>Modbus</a:t>
              </a:r>
              <a:r>
                <a:rPr lang="fr-CH" sz="1050" dirty="0">
                  <a:solidFill>
                    <a:schemeClr val="bg1"/>
                  </a:solidFill>
                </a:rPr>
                <a:t> TCP</a:t>
              </a:r>
            </a:p>
          </p:txBody>
        </p:sp>
        <p:sp>
          <p:nvSpPr>
            <p:cNvPr id="22" name="Rounded Rectangle 21"/>
            <p:cNvSpPr/>
            <p:nvPr/>
          </p:nvSpPr>
          <p:spPr>
            <a:xfrm>
              <a:off x="6632294" y="2465407"/>
              <a:ext cx="1197472" cy="200703"/>
            </a:xfrm>
            <a:prstGeom prst="roundRect">
              <a:avLst>
                <a:gd name="adj" fmla="val 0"/>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050" dirty="0" err="1">
                  <a:solidFill>
                    <a:schemeClr val="bg1"/>
                  </a:solidFill>
                </a:rPr>
                <a:t>Modbus</a:t>
              </a:r>
              <a:r>
                <a:rPr lang="fr-CH" sz="1050" dirty="0">
                  <a:solidFill>
                    <a:schemeClr val="bg1"/>
                  </a:solidFill>
                </a:rPr>
                <a:t> serial</a:t>
              </a:r>
            </a:p>
          </p:txBody>
        </p:sp>
        <p:sp>
          <p:nvSpPr>
            <p:cNvPr id="23" name="Rounded Rectangle 22"/>
            <p:cNvSpPr/>
            <p:nvPr/>
          </p:nvSpPr>
          <p:spPr>
            <a:xfrm>
              <a:off x="6632294" y="3158695"/>
              <a:ext cx="1197472" cy="200703"/>
            </a:xfrm>
            <a:prstGeom prst="roundRect">
              <a:avLst>
                <a:gd name="adj" fmla="val 0"/>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050" dirty="0">
                  <a:solidFill>
                    <a:schemeClr val="bg1"/>
                  </a:solidFill>
                </a:rPr>
                <a:t>OPC </a:t>
              </a:r>
              <a:r>
                <a:rPr lang="fr-CH" sz="1050" dirty="0" err="1">
                  <a:solidFill>
                    <a:schemeClr val="bg1"/>
                  </a:solidFill>
                </a:rPr>
                <a:t>classic</a:t>
              </a:r>
              <a:endParaRPr lang="fr-CH" sz="1050" dirty="0">
                <a:solidFill>
                  <a:schemeClr val="bg1"/>
                </a:solidFill>
              </a:endParaRPr>
            </a:p>
          </p:txBody>
        </p:sp>
        <p:sp>
          <p:nvSpPr>
            <p:cNvPr id="24" name="Rounded Rectangle 23"/>
            <p:cNvSpPr/>
            <p:nvPr/>
          </p:nvSpPr>
          <p:spPr>
            <a:xfrm>
              <a:off x="8072328" y="2463940"/>
              <a:ext cx="1197472" cy="200703"/>
            </a:xfrm>
            <a:prstGeom prst="roundRect">
              <a:avLst>
                <a:gd name="adj" fmla="val 0"/>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050" dirty="0">
                  <a:solidFill>
                    <a:schemeClr val="bg1"/>
                  </a:solidFill>
                </a:rPr>
                <a:t>CSV files</a:t>
              </a:r>
            </a:p>
          </p:txBody>
        </p:sp>
        <p:sp>
          <p:nvSpPr>
            <p:cNvPr id="25" name="Rounded Rectangle 24"/>
            <p:cNvSpPr/>
            <p:nvPr/>
          </p:nvSpPr>
          <p:spPr>
            <a:xfrm>
              <a:off x="8072328" y="2816995"/>
              <a:ext cx="1197472" cy="200703"/>
            </a:xfrm>
            <a:prstGeom prst="roundRect">
              <a:avLst>
                <a:gd name="adj" fmla="val 0"/>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050" dirty="0">
                  <a:solidFill>
                    <a:schemeClr val="bg1"/>
                  </a:solidFill>
                </a:rPr>
                <a:t>VSHDA files</a:t>
              </a:r>
            </a:p>
          </p:txBody>
        </p:sp>
        <p:sp>
          <p:nvSpPr>
            <p:cNvPr id="26" name="Rectangle 25"/>
            <p:cNvSpPr/>
            <p:nvPr/>
          </p:nvSpPr>
          <p:spPr>
            <a:xfrm>
              <a:off x="4421679" y="2976222"/>
              <a:ext cx="447328" cy="4919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Box 39"/>
            <p:cNvSpPr txBox="1">
              <a:spLocks noChangeArrowheads="1"/>
            </p:cNvSpPr>
            <p:nvPr/>
          </p:nvSpPr>
          <p:spPr bwMode="auto">
            <a:xfrm>
              <a:off x="4134397" y="3296732"/>
              <a:ext cx="958230" cy="276999"/>
            </a:xfrm>
            <a:prstGeom prst="rect">
              <a:avLst/>
            </a:prstGeom>
            <a:noFill/>
            <a:ln w="9525">
              <a:noFill/>
              <a:miter lim="800000"/>
              <a:headEnd/>
              <a:tailEnd/>
            </a:ln>
          </p:spPr>
          <p:txBody>
            <a:bodyPr wrap="square">
              <a:spAutoFit/>
            </a:bodyPr>
            <a:lstStyle/>
            <a:p>
              <a:pPr algn="ctr" eaLnBrk="0" hangingPunct="0"/>
              <a:r>
                <a:rPr lang="en-US" sz="1200" dirty="0">
                  <a:solidFill>
                    <a:schemeClr val="accent2"/>
                  </a:solidFill>
                </a:rPr>
                <a:t>Database</a:t>
              </a:r>
            </a:p>
          </p:txBody>
        </p:sp>
        <p:pic>
          <p:nvPicPr>
            <p:cNvPr id="28" name="Picture 2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16499" y="2960662"/>
              <a:ext cx="364346" cy="364346"/>
            </a:xfrm>
            <a:prstGeom prst="rect">
              <a:avLst/>
            </a:prstGeom>
          </p:spPr>
        </p:pic>
        <p:pic>
          <p:nvPicPr>
            <p:cNvPr id="29" name="Picture 2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56807" y="1747872"/>
              <a:ext cx="754372" cy="754372"/>
            </a:xfrm>
            <a:prstGeom prst="rect">
              <a:avLst/>
            </a:prstGeom>
          </p:spPr>
        </p:pic>
        <p:sp>
          <p:nvSpPr>
            <p:cNvPr id="31" name="Text Box 39"/>
            <p:cNvSpPr txBox="1">
              <a:spLocks noChangeArrowheads="1"/>
            </p:cNvSpPr>
            <p:nvPr/>
          </p:nvSpPr>
          <p:spPr bwMode="auto">
            <a:xfrm>
              <a:off x="4575478" y="4841113"/>
              <a:ext cx="1018197" cy="461665"/>
            </a:xfrm>
            <a:prstGeom prst="rect">
              <a:avLst/>
            </a:prstGeom>
            <a:noFill/>
            <a:ln w="9525">
              <a:noFill/>
              <a:miter lim="800000"/>
              <a:headEnd/>
              <a:tailEnd/>
            </a:ln>
          </p:spPr>
          <p:txBody>
            <a:bodyPr wrap="square">
              <a:spAutoFit/>
            </a:bodyPr>
            <a:lstStyle/>
            <a:p>
              <a:pPr algn="ctr" eaLnBrk="0" hangingPunct="0"/>
              <a:r>
                <a:rPr lang="en-US" sz="1200" b="1" dirty="0">
                  <a:solidFill>
                    <a:schemeClr val="accent2"/>
                  </a:solidFill>
                </a:rPr>
                <a:t>VM600</a:t>
              </a:r>
              <a:r>
                <a:rPr lang="en-US" sz="1200" b="1" baseline="30000" dirty="0">
                  <a:solidFill>
                    <a:schemeClr val="accent2"/>
                  </a:solidFill>
                </a:rPr>
                <a:t>Mk2</a:t>
              </a:r>
              <a:r>
                <a:rPr lang="en-US" sz="1200" baseline="30000" dirty="0">
                  <a:solidFill>
                    <a:schemeClr val="accent2"/>
                  </a:solidFill>
                </a:rPr>
                <a:t> </a:t>
              </a:r>
              <a:r>
                <a:rPr lang="en-US" sz="1200" dirty="0">
                  <a:solidFill>
                    <a:schemeClr val="accent2"/>
                  </a:solidFill>
                </a:rPr>
                <a:t>System</a:t>
              </a:r>
              <a:endParaRPr lang="en-US" sz="1200" baseline="30000" dirty="0">
                <a:solidFill>
                  <a:schemeClr val="accent2"/>
                </a:solidFill>
              </a:endParaRPr>
            </a:p>
          </p:txBody>
        </p:sp>
        <p:sp>
          <p:nvSpPr>
            <p:cNvPr id="32" name="Text Box 39"/>
            <p:cNvSpPr txBox="1">
              <a:spLocks noChangeArrowheads="1"/>
            </p:cNvSpPr>
            <p:nvPr/>
          </p:nvSpPr>
          <p:spPr bwMode="auto">
            <a:xfrm>
              <a:off x="5836804" y="4850269"/>
              <a:ext cx="1624728" cy="461665"/>
            </a:xfrm>
            <a:prstGeom prst="rect">
              <a:avLst/>
            </a:prstGeom>
            <a:noFill/>
            <a:ln w="9525">
              <a:noFill/>
              <a:miter lim="800000"/>
              <a:headEnd/>
              <a:tailEnd/>
            </a:ln>
          </p:spPr>
          <p:txBody>
            <a:bodyPr wrap="square">
              <a:spAutoFit/>
            </a:bodyPr>
            <a:lstStyle/>
            <a:p>
              <a:pPr algn="ctr" eaLnBrk="0" hangingPunct="0"/>
              <a:r>
                <a:rPr lang="en-US" sz="1200" b="1" dirty="0" err="1">
                  <a:solidFill>
                    <a:schemeClr val="accent2"/>
                  </a:solidFill>
                </a:rPr>
                <a:t>VibroSmart</a:t>
              </a:r>
              <a:r>
                <a:rPr lang="en-US" sz="1200" b="1" dirty="0">
                  <a:solidFill>
                    <a:schemeClr val="accent2"/>
                  </a:solidFill>
                </a:rPr>
                <a:t> </a:t>
              </a:r>
            </a:p>
            <a:p>
              <a:pPr algn="ctr" eaLnBrk="0" hangingPunct="0"/>
              <a:r>
                <a:rPr lang="en-US" sz="1200" dirty="0">
                  <a:solidFill>
                    <a:schemeClr val="accent2"/>
                  </a:solidFill>
                </a:rPr>
                <a:t>System </a:t>
              </a:r>
            </a:p>
          </p:txBody>
        </p:sp>
        <p:pic>
          <p:nvPicPr>
            <p:cNvPr id="33" name="Picture 3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39791" y="5327440"/>
              <a:ext cx="383534" cy="383534"/>
            </a:xfrm>
            <a:prstGeom prst="rect">
              <a:avLst/>
            </a:prstGeom>
          </p:spPr>
        </p:pic>
        <p:pic>
          <p:nvPicPr>
            <p:cNvPr id="34" name="Picture 3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33273" y="5272944"/>
              <a:ext cx="383534" cy="383534"/>
            </a:xfrm>
            <a:prstGeom prst="rect">
              <a:avLst/>
            </a:prstGeom>
          </p:spPr>
        </p:pic>
      </p:grpSp>
    </p:spTree>
    <p:extLst>
      <p:ext uri="{BB962C8B-B14F-4D97-AF65-F5344CB8AC3E}">
        <p14:creationId xmlns:p14="http://schemas.microsoft.com/office/powerpoint/2010/main" val="1422472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71201" y="1455739"/>
            <a:ext cx="5968751" cy="2071430"/>
          </a:xfrm>
        </p:spPr>
        <p:txBody>
          <a:bodyPr>
            <a:normAutofit/>
          </a:bodyPr>
          <a:lstStyle/>
          <a:p>
            <a:pPr algn="ctr"/>
            <a:r>
              <a:rPr lang="en-US" sz="6000" dirty="0"/>
              <a:t>Thank you</a:t>
            </a:r>
          </a:p>
        </p:txBody>
      </p:sp>
      <p:sp>
        <p:nvSpPr>
          <p:cNvPr id="3" name="Date Placeholder 2"/>
          <p:cNvSpPr>
            <a:spLocks noGrp="1"/>
          </p:cNvSpPr>
          <p:nvPr>
            <p:ph type="dt" sz="half" idx="4294967295"/>
          </p:nvPr>
        </p:nvSpPr>
        <p:spPr>
          <a:xfrm>
            <a:off x="180181" y="6547876"/>
            <a:ext cx="1079500" cy="122237"/>
          </a:xfrm>
        </p:spPr>
        <p:txBody>
          <a:bodyPr/>
          <a:lstStyle/>
          <a:p>
            <a:fld id="{CF35048D-C7E8-45DB-B78F-9497A7313DD3}" type="datetime4">
              <a:rPr lang="en-GB" smtClean="0"/>
              <a:t>17 August 2021</a:t>
            </a:fld>
            <a:endParaRPr lang="en-GB"/>
          </a:p>
        </p:txBody>
      </p:sp>
      <p:sp>
        <p:nvSpPr>
          <p:cNvPr id="4" name="Footer Placeholder 3"/>
          <p:cNvSpPr>
            <a:spLocks noGrp="1"/>
          </p:cNvSpPr>
          <p:nvPr>
            <p:ph type="ftr" sz="quarter" idx="4294967295"/>
          </p:nvPr>
        </p:nvSpPr>
        <p:spPr>
          <a:xfrm>
            <a:off x="539999" y="6367402"/>
            <a:ext cx="4311650" cy="123825"/>
          </a:xfrm>
        </p:spPr>
        <p:txBody>
          <a:bodyPr/>
          <a:lstStyle/>
          <a:p>
            <a:r>
              <a:rPr lang="en-GB" dirty="0"/>
              <a:t>Presentation Title</a:t>
            </a:r>
          </a:p>
        </p:txBody>
      </p:sp>
      <p:sp>
        <p:nvSpPr>
          <p:cNvPr id="5" name="Slide Number Placeholder 4"/>
          <p:cNvSpPr>
            <a:spLocks noGrp="1"/>
          </p:cNvSpPr>
          <p:nvPr>
            <p:ph type="sldNum" sz="quarter" idx="4294967295"/>
          </p:nvPr>
        </p:nvSpPr>
        <p:spPr>
          <a:xfrm>
            <a:off x="0" y="6362700"/>
            <a:ext cx="360363" cy="123825"/>
          </a:xfrm>
        </p:spPr>
        <p:txBody>
          <a:bodyPr/>
          <a:lstStyle/>
          <a:p>
            <a:fld id="{240553F3-40B0-4BFA-8684-D942AF6EAA45}" type="slidenum">
              <a:rPr lang="en-GB" smtClean="0"/>
              <a:t>25</a:t>
            </a:fld>
            <a:endParaRPr lang="en-GB"/>
          </a:p>
        </p:txBody>
      </p:sp>
      <p:pic>
        <p:nvPicPr>
          <p:cNvPr id="9" name="Picture 8"/>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797550" y="1581150"/>
            <a:ext cx="3644790" cy="3130550"/>
          </a:xfrm>
          <a:prstGeom prst="rect">
            <a:avLst/>
          </a:prstGeom>
        </p:spPr>
      </p:pic>
    </p:spTree>
    <p:extLst>
      <p:ext uri="{BB962C8B-B14F-4D97-AF65-F5344CB8AC3E}">
        <p14:creationId xmlns:p14="http://schemas.microsoft.com/office/powerpoint/2010/main" val="704800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BB5E46E-80DA-4FC8-A9DB-42054B8CCDDA}" type="datetime4">
              <a:rPr lang="en-GB" smtClean="0"/>
              <a:t>17 August 2021</a:t>
            </a:fld>
            <a:endParaRPr lang="en-GB" dirty="0"/>
          </a:p>
        </p:txBody>
      </p:sp>
      <p:sp>
        <p:nvSpPr>
          <p:cNvPr id="6" name="Footer Placeholder 5"/>
          <p:cNvSpPr>
            <a:spLocks noGrp="1"/>
          </p:cNvSpPr>
          <p:nvPr>
            <p:ph type="ftr" sz="quarter" idx="11"/>
          </p:nvPr>
        </p:nvSpPr>
        <p:spPr/>
        <p:txBody>
          <a:bodyPr/>
          <a:lstStyle/>
          <a:p>
            <a:r>
              <a:rPr lang="en-GB" dirty="0"/>
              <a:t>Product Group introduction</a:t>
            </a:r>
          </a:p>
        </p:txBody>
      </p:sp>
      <p:sp>
        <p:nvSpPr>
          <p:cNvPr id="7" name="Slide Number Placeholder 6"/>
          <p:cNvSpPr>
            <a:spLocks noGrp="1"/>
          </p:cNvSpPr>
          <p:nvPr>
            <p:ph type="sldNum" sz="quarter" idx="12"/>
          </p:nvPr>
        </p:nvSpPr>
        <p:spPr/>
        <p:txBody>
          <a:bodyPr/>
          <a:lstStyle/>
          <a:p>
            <a:fld id="{240553F3-40B0-4BFA-8684-D942AF6EAA45}" type="slidenum">
              <a:rPr lang="en-GB" smtClean="0"/>
              <a:t>3</a:t>
            </a:fld>
            <a:endParaRPr lang="en-GB"/>
          </a:p>
        </p:txBody>
      </p:sp>
      <p:pic>
        <p:nvPicPr>
          <p:cNvPr id="15" name="Content Placeholder 6"/>
          <p:cNvPicPr>
            <a:picLocks noGrp="1" noChangeAspect="1"/>
          </p:cNvPicPr>
          <p:nvPr>
            <p:ph idx="4294967295"/>
          </p:nvPr>
        </p:nvPicPr>
        <p:blipFill>
          <a:blip r:embed="rId2" cstate="screen">
            <a:extLst>
              <a:ext uri="{28A0092B-C50C-407E-A947-70E740481C1C}">
                <a14:useLocalDpi xmlns:a14="http://schemas.microsoft.com/office/drawing/2010/main"/>
              </a:ext>
            </a:extLst>
          </a:blip>
          <a:stretch>
            <a:fillRect/>
          </a:stretch>
        </p:blipFill>
        <p:spPr>
          <a:xfrm>
            <a:off x="341925" y="488026"/>
            <a:ext cx="1973263" cy="377825"/>
          </a:xfrm>
        </p:spPr>
      </p:pic>
      <p:sp>
        <p:nvSpPr>
          <p:cNvPr id="10" name="TextBox 9"/>
          <p:cNvSpPr txBox="1"/>
          <p:nvPr/>
        </p:nvSpPr>
        <p:spPr>
          <a:xfrm>
            <a:off x="341925" y="946150"/>
            <a:ext cx="3889445" cy="369332"/>
          </a:xfrm>
          <a:prstGeom prst="rect">
            <a:avLst/>
          </a:prstGeom>
          <a:noFill/>
        </p:spPr>
        <p:txBody>
          <a:bodyPr wrap="square" rtlCol="0">
            <a:spAutoFit/>
          </a:bodyPr>
          <a:lstStyle/>
          <a:p>
            <a:r>
              <a:rPr lang="en-US" b="1" dirty="0">
                <a:solidFill>
                  <a:schemeClr val="accent6"/>
                </a:solidFill>
              </a:rPr>
              <a:t>Portfolio overview </a:t>
            </a:r>
          </a:p>
        </p:txBody>
      </p:sp>
      <p:pic>
        <p:nvPicPr>
          <p:cNvPr id="14" name="Picture 13" descr="Graphical user interface, website&#10;&#10;Description automatically generated">
            <a:extLst>
              <a:ext uri="{FF2B5EF4-FFF2-40B4-BE49-F238E27FC236}">
                <a16:creationId xmlns:a16="http://schemas.microsoft.com/office/drawing/2014/main" id="{AC75010E-A46A-498C-BF25-683EC130AB62}"/>
              </a:ext>
            </a:extLst>
          </p:cNvPr>
          <p:cNvPicPr>
            <a:picLocks noChangeAspect="1"/>
          </p:cNvPicPr>
          <p:nvPr/>
        </p:nvPicPr>
        <p:blipFill>
          <a:blip r:embed="rId3"/>
          <a:stretch>
            <a:fillRect/>
          </a:stretch>
        </p:blipFill>
        <p:spPr>
          <a:xfrm>
            <a:off x="1866900" y="1395781"/>
            <a:ext cx="7051069" cy="4645423"/>
          </a:xfrm>
          <a:prstGeom prst="rect">
            <a:avLst/>
          </a:prstGeom>
        </p:spPr>
      </p:pic>
    </p:spTree>
    <p:extLst>
      <p:ext uri="{BB962C8B-B14F-4D97-AF65-F5344CB8AC3E}">
        <p14:creationId xmlns:p14="http://schemas.microsoft.com/office/powerpoint/2010/main" val="1664380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F35048D-C7E8-45DB-B78F-9497A7313DD3}" type="datetime4">
              <a:rPr lang="en-GB" smtClean="0"/>
              <a:t>17 August 2021</a:t>
            </a:fld>
            <a:endParaRPr lang="en-GB"/>
          </a:p>
        </p:txBody>
      </p:sp>
      <p:sp>
        <p:nvSpPr>
          <p:cNvPr id="4" name="Footer Placeholder 3"/>
          <p:cNvSpPr>
            <a:spLocks noGrp="1"/>
          </p:cNvSpPr>
          <p:nvPr>
            <p:ph type="ftr" sz="quarter" idx="11"/>
          </p:nvPr>
        </p:nvSpPr>
        <p:spPr/>
        <p:txBody>
          <a:bodyPr/>
          <a:lstStyle/>
          <a:p>
            <a:r>
              <a:rPr lang="en-GB"/>
              <a:t>Presentation Title</a:t>
            </a:r>
            <a:endParaRPr lang="en-GB" dirty="0"/>
          </a:p>
        </p:txBody>
      </p:sp>
      <p:sp>
        <p:nvSpPr>
          <p:cNvPr id="5" name="Slide Number Placeholder 4"/>
          <p:cNvSpPr>
            <a:spLocks noGrp="1"/>
          </p:cNvSpPr>
          <p:nvPr>
            <p:ph type="sldNum" sz="quarter" idx="12"/>
          </p:nvPr>
        </p:nvSpPr>
        <p:spPr/>
        <p:txBody>
          <a:bodyPr/>
          <a:lstStyle/>
          <a:p>
            <a:fld id="{240553F3-40B0-4BFA-8684-D942AF6EAA45}" type="slidenum">
              <a:rPr lang="en-GB" smtClean="0"/>
              <a:t>4</a:t>
            </a:fld>
            <a:endParaRPr lang="en-GB"/>
          </a:p>
        </p:txBody>
      </p:sp>
      <p:sp>
        <p:nvSpPr>
          <p:cNvPr id="51" name="Title 1"/>
          <p:cNvSpPr txBox="1">
            <a:spLocks/>
          </p:cNvSpPr>
          <p:nvPr/>
        </p:nvSpPr>
        <p:spPr>
          <a:xfrm>
            <a:off x="431926" y="546130"/>
            <a:ext cx="11172575" cy="448474"/>
          </a:xfrm>
          <a:prstGeom prst="rect">
            <a:avLst/>
          </a:prstGeom>
        </p:spPr>
        <p:txBody>
          <a:bodyPr>
            <a:normAutofit fontScale="97500"/>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GB" dirty="0"/>
              <a:t>System Architecture </a:t>
            </a:r>
            <a:endParaRPr lang="fr-CH" dirty="0"/>
          </a:p>
        </p:txBody>
      </p:sp>
      <p:grpSp>
        <p:nvGrpSpPr>
          <p:cNvPr id="80" name="Group 79"/>
          <p:cNvGrpSpPr/>
          <p:nvPr/>
        </p:nvGrpSpPr>
        <p:grpSpPr>
          <a:xfrm>
            <a:off x="1352778" y="1046318"/>
            <a:ext cx="9184201" cy="4859963"/>
            <a:chOff x="1352778" y="1046318"/>
            <a:chExt cx="9184201" cy="4859963"/>
          </a:xfrm>
        </p:grpSpPr>
        <p:grpSp>
          <p:nvGrpSpPr>
            <p:cNvPr id="73" name="Group 72"/>
            <p:cNvGrpSpPr/>
            <p:nvPr/>
          </p:nvGrpSpPr>
          <p:grpSpPr>
            <a:xfrm>
              <a:off x="1352778" y="1046318"/>
              <a:ext cx="9184201" cy="4859963"/>
              <a:chOff x="1161795" y="1245737"/>
              <a:chExt cx="9184201" cy="4859963"/>
            </a:xfrm>
          </p:grpSpPr>
          <p:pic>
            <p:nvPicPr>
              <p:cNvPr id="50" name="Picture 49"/>
              <p:cNvPicPr>
                <a:picLocks noChangeAspect="1"/>
              </p:cNvPicPr>
              <p:nvPr/>
            </p:nvPicPr>
            <p:blipFill rotWithShape="1">
              <a:blip r:embed="rId2" cstate="screen">
                <a:extLst>
                  <a:ext uri="{28A0092B-C50C-407E-A947-70E740481C1C}">
                    <a14:useLocalDpi xmlns:a14="http://schemas.microsoft.com/office/drawing/2010/main"/>
                  </a:ext>
                </a:extLst>
              </a:blip>
              <a:srcRect b="-4"/>
              <a:stretch/>
            </p:blipFill>
            <p:spPr>
              <a:xfrm>
                <a:off x="4590092" y="1689905"/>
                <a:ext cx="1822962" cy="491558"/>
              </a:xfrm>
              <a:prstGeom prst="rect">
                <a:avLst/>
              </a:prstGeom>
            </p:spPr>
          </p:pic>
          <p:sp>
            <p:nvSpPr>
              <p:cNvPr id="72" name="Rectangle 71"/>
              <p:cNvSpPr/>
              <p:nvPr/>
            </p:nvSpPr>
            <p:spPr>
              <a:xfrm>
                <a:off x="4275484" y="1922306"/>
                <a:ext cx="447328" cy="4919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Box 6"/>
              <p:cNvSpPr txBox="1">
                <a:spLocks noChangeArrowheads="1"/>
              </p:cNvSpPr>
              <p:nvPr/>
            </p:nvSpPr>
            <p:spPr bwMode="auto">
              <a:xfrm>
                <a:off x="1161795" y="5829475"/>
                <a:ext cx="3752850" cy="276225"/>
              </a:xfrm>
              <a:prstGeom prst="rect">
                <a:avLst/>
              </a:prstGeom>
              <a:noFill/>
              <a:ln w="9525">
                <a:noFill/>
                <a:miter lim="800000"/>
                <a:headEnd/>
                <a:tailEnd/>
              </a:ln>
            </p:spPr>
            <p:txBody>
              <a:bodyPr>
                <a:spAutoFit/>
              </a:bodyPr>
              <a:lstStyle/>
              <a:p>
                <a:pPr algn="ctr" eaLnBrk="0" hangingPunct="0"/>
                <a:r>
                  <a:rPr lang="en-US" sz="1200" dirty="0">
                    <a:solidFill>
                      <a:schemeClr val="accent2"/>
                    </a:solidFill>
                  </a:rPr>
                  <a:t>Vibration – speed – pressure - temperature, etc.</a:t>
                </a:r>
              </a:p>
            </p:txBody>
          </p:sp>
          <p:sp>
            <p:nvSpPr>
              <p:cNvPr id="10" name="Text Box 11"/>
              <p:cNvSpPr txBox="1">
                <a:spLocks noChangeArrowheads="1"/>
              </p:cNvSpPr>
              <p:nvPr/>
            </p:nvSpPr>
            <p:spPr bwMode="auto">
              <a:xfrm>
                <a:off x="2066113" y="3581351"/>
                <a:ext cx="1556221" cy="461665"/>
              </a:xfrm>
              <a:prstGeom prst="rect">
                <a:avLst/>
              </a:prstGeom>
              <a:noFill/>
              <a:ln w="9525">
                <a:noFill/>
                <a:miter lim="800000"/>
                <a:headEnd/>
                <a:tailEnd/>
              </a:ln>
            </p:spPr>
            <p:txBody>
              <a:bodyPr wrap="square">
                <a:spAutoFit/>
              </a:bodyPr>
              <a:lstStyle/>
              <a:p>
                <a:pPr algn="ctr" eaLnBrk="0" hangingPunct="0"/>
                <a:r>
                  <a:rPr lang="en-US" sz="1200" dirty="0">
                    <a:solidFill>
                      <a:schemeClr val="accent2"/>
                    </a:solidFill>
                  </a:rPr>
                  <a:t>Configuration and local data display</a:t>
                </a:r>
              </a:p>
            </p:txBody>
          </p:sp>
          <p:sp>
            <p:nvSpPr>
              <p:cNvPr id="11" name="Text Box 12"/>
              <p:cNvSpPr txBox="1">
                <a:spLocks noChangeArrowheads="1"/>
              </p:cNvSpPr>
              <p:nvPr/>
            </p:nvSpPr>
            <p:spPr bwMode="auto">
              <a:xfrm>
                <a:off x="2534052" y="2978573"/>
                <a:ext cx="7327900" cy="307777"/>
              </a:xfrm>
              <a:prstGeom prst="rect">
                <a:avLst/>
              </a:prstGeom>
              <a:solidFill>
                <a:schemeClr val="bg2"/>
              </a:solidFill>
              <a:ln w="12700">
                <a:noFill/>
                <a:miter lim="800000"/>
                <a:headEnd/>
                <a:tailEnd/>
              </a:ln>
            </p:spPr>
            <p:txBody>
              <a:bodyPr>
                <a:spAutoFit/>
              </a:bodyPr>
              <a:lstStyle/>
              <a:p>
                <a:pPr algn="ctr" eaLnBrk="0" hangingPunct="0"/>
                <a:r>
                  <a:rPr lang="en-US" sz="1400" dirty="0">
                    <a:solidFill>
                      <a:schemeClr val="accent2"/>
                    </a:solidFill>
                  </a:rPr>
                  <a:t>Ethernet plant data highway</a:t>
                </a:r>
              </a:p>
            </p:txBody>
          </p:sp>
          <p:sp>
            <p:nvSpPr>
              <p:cNvPr id="12" name="Line 13"/>
              <p:cNvSpPr>
                <a:spLocks noChangeShapeType="1"/>
              </p:cNvSpPr>
              <p:nvPr/>
            </p:nvSpPr>
            <p:spPr bwMode="auto">
              <a:xfrm flipV="1">
                <a:off x="4660037" y="3323057"/>
                <a:ext cx="0" cy="597575"/>
              </a:xfrm>
              <a:prstGeom prst="line">
                <a:avLst/>
              </a:prstGeom>
              <a:noFill/>
              <a:ln w="12700">
                <a:solidFill>
                  <a:schemeClr val="accent2"/>
                </a:solidFill>
                <a:round/>
                <a:headEnd type="triangle" w="med" len="med"/>
                <a:tailEnd type="triangle" w="med" len="med"/>
              </a:ln>
            </p:spPr>
            <p:txBody>
              <a:bodyPr/>
              <a:lstStyle/>
              <a:p>
                <a:endParaRPr lang="en-GB"/>
              </a:p>
            </p:txBody>
          </p:sp>
          <p:sp>
            <p:nvSpPr>
              <p:cNvPr id="15" name="Line 17"/>
              <p:cNvSpPr>
                <a:spLocks noChangeShapeType="1"/>
              </p:cNvSpPr>
              <p:nvPr/>
            </p:nvSpPr>
            <p:spPr bwMode="auto">
              <a:xfrm flipV="1">
                <a:off x="5020077" y="2273722"/>
                <a:ext cx="0" cy="704850"/>
              </a:xfrm>
              <a:prstGeom prst="line">
                <a:avLst/>
              </a:prstGeom>
              <a:ln>
                <a:solidFill>
                  <a:schemeClr val="accent2"/>
                </a:solidFill>
                <a:headEnd type="triangle" w="med" len="med"/>
                <a:tailEnd type="triangle" w="med" len="med"/>
              </a:ln>
            </p:spPr>
            <p:style>
              <a:lnRef idx="1">
                <a:schemeClr val="dk1"/>
              </a:lnRef>
              <a:fillRef idx="0">
                <a:schemeClr val="dk1"/>
              </a:fillRef>
              <a:effectRef idx="0">
                <a:schemeClr val="dk1"/>
              </a:effectRef>
              <a:fontRef idx="minor">
                <a:schemeClr val="tx1"/>
              </a:fontRef>
            </p:style>
            <p:txBody>
              <a:bodyPr/>
              <a:lstStyle/>
              <a:p>
                <a:endParaRPr lang="en-GB"/>
              </a:p>
            </p:txBody>
          </p:sp>
          <p:pic>
            <p:nvPicPr>
              <p:cNvPr id="17" name="Picture 2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41190" y="4742187"/>
                <a:ext cx="2695575" cy="1355725"/>
              </a:xfrm>
              <a:prstGeom prst="rect">
                <a:avLst/>
              </a:prstGeom>
              <a:noFill/>
              <a:ln w="9525">
                <a:noFill/>
                <a:miter lim="800000"/>
                <a:headEnd/>
                <a:tailEnd/>
              </a:ln>
            </p:spPr>
          </p:pic>
          <p:sp>
            <p:nvSpPr>
              <p:cNvPr id="18" name="Text Box 25"/>
              <p:cNvSpPr txBox="1">
                <a:spLocks noChangeArrowheads="1"/>
              </p:cNvSpPr>
              <p:nvPr/>
            </p:nvSpPr>
            <p:spPr bwMode="auto">
              <a:xfrm>
                <a:off x="8987096" y="4874770"/>
                <a:ext cx="1358900" cy="461962"/>
              </a:xfrm>
              <a:prstGeom prst="rect">
                <a:avLst/>
              </a:prstGeom>
              <a:noFill/>
              <a:ln w="9525">
                <a:noFill/>
                <a:miter lim="800000"/>
                <a:headEnd/>
                <a:tailEnd/>
              </a:ln>
            </p:spPr>
            <p:txBody>
              <a:bodyPr>
                <a:spAutoFit/>
              </a:bodyPr>
              <a:lstStyle/>
              <a:p>
                <a:pPr algn="ctr" eaLnBrk="0" hangingPunct="0"/>
                <a:r>
                  <a:rPr lang="en-US" sz="1200" dirty="0">
                    <a:solidFill>
                      <a:schemeClr val="tx2"/>
                    </a:solidFill>
                  </a:rPr>
                  <a:t>Process parameters</a:t>
                </a:r>
              </a:p>
            </p:txBody>
          </p:sp>
          <p:grpSp>
            <p:nvGrpSpPr>
              <p:cNvPr id="19" name="Group 18"/>
              <p:cNvGrpSpPr/>
              <p:nvPr/>
            </p:nvGrpSpPr>
            <p:grpSpPr>
              <a:xfrm>
                <a:off x="7754744" y="3696123"/>
                <a:ext cx="1415058" cy="1076325"/>
                <a:chOff x="5883275" y="3586163"/>
                <a:chExt cx="1831975" cy="1076325"/>
              </a:xfrm>
            </p:grpSpPr>
            <p:sp>
              <p:nvSpPr>
                <p:cNvPr id="20" name="Rectangle 27"/>
                <p:cNvSpPr>
                  <a:spLocks noChangeArrowheads="1"/>
                </p:cNvSpPr>
                <p:nvPr/>
              </p:nvSpPr>
              <p:spPr bwMode="auto">
                <a:xfrm>
                  <a:off x="5883275" y="3586163"/>
                  <a:ext cx="1831975" cy="768350"/>
                </a:xfrm>
                <a:prstGeom prst="rect">
                  <a:avLst/>
                </a:prstGeom>
                <a:noFill/>
                <a:ln w="38100">
                  <a:solidFill>
                    <a:schemeClr val="accent2"/>
                  </a:solidFill>
                  <a:miter lim="800000"/>
                  <a:headEnd/>
                  <a:tailEnd/>
                </a:ln>
              </p:spPr>
              <p:txBody>
                <a:bodyPr wrap="none" anchor="ctr"/>
                <a:lstStyle/>
                <a:p>
                  <a:pPr algn="ctr" eaLnBrk="0" hangingPunct="0"/>
                  <a:endParaRPr lang="en-US"/>
                </a:p>
              </p:txBody>
            </p:sp>
            <p:sp>
              <p:nvSpPr>
                <p:cNvPr id="21" name="Text Box 28"/>
                <p:cNvSpPr txBox="1">
                  <a:spLocks noChangeArrowheads="1"/>
                </p:cNvSpPr>
                <p:nvPr/>
              </p:nvSpPr>
              <p:spPr bwMode="auto">
                <a:xfrm>
                  <a:off x="5883275" y="3744407"/>
                  <a:ext cx="1799546" cy="461665"/>
                </a:xfrm>
                <a:prstGeom prst="rect">
                  <a:avLst/>
                </a:prstGeom>
                <a:solidFill>
                  <a:schemeClr val="accent2"/>
                </a:solidFill>
                <a:ln w="9525">
                  <a:solidFill>
                    <a:schemeClr val="accent2"/>
                  </a:solidFill>
                  <a:miter lim="800000"/>
                  <a:headEnd/>
                  <a:tailEnd/>
                </a:ln>
              </p:spPr>
              <p:txBody>
                <a:bodyPr wrap="square">
                  <a:spAutoFit/>
                </a:bodyPr>
                <a:lstStyle/>
                <a:p>
                  <a:pPr algn="ctr" eaLnBrk="0" hangingPunct="0"/>
                  <a:r>
                    <a:rPr lang="en-US" sz="1200" dirty="0">
                      <a:solidFill>
                        <a:schemeClr val="accent1"/>
                      </a:solidFill>
                    </a:rPr>
                    <a:t>Digital Control System</a:t>
                  </a:r>
                </a:p>
              </p:txBody>
            </p:sp>
            <p:sp>
              <p:nvSpPr>
                <p:cNvPr id="22" name="Line 29"/>
                <p:cNvSpPr>
                  <a:spLocks noChangeShapeType="1"/>
                </p:cNvSpPr>
                <p:nvPr/>
              </p:nvSpPr>
              <p:spPr bwMode="auto">
                <a:xfrm flipV="1">
                  <a:off x="6105525" y="4341813"/>
                  <a:ext cx="0" cy="320675"/>
                </a:xfrm>
                <a:prstGeom prst="line">
                  <a:avLst/>
                </a:prstGeom>
                <a:noFill/>
                <a:ln w="9525">
                  <a:solidFill>
                    <a:schemeClr val="accent2"/>
                  </a:solidFill>
                  <a:round/>
                  <a:headEnd/>
                  <a:tailEnd type="triangle" w="med" len="med"/>
                </a:ln>
              </p:spPr>
              <p:txBody>
                <a:bodyPr/>
                <a:lstStyle/>
                <a:p>
                  <a:endParaRPr lang="en-GB"/>
                </a:p>
              </p:txBody>
            </p:sp>
            <p:sp>
              <p:nvSpPr>
                <p:cNvPr id="23" name="Line 30"/>
                <p:cNvSpPr>
                  <a:spLocks noChangeShapeType="1"/>
                </p:cNvSpPr>
                <p:nvPr/>
              </p:nvSpPr>
              <p:spPr bwMode="auto">
                <a:xfrm flipV="1">
                  <a:off x="6302375" y="4341813"/>
                  <a:ext cx="0" cy="320675"/>
                </a:xfrm>
                <a:prstGeom prst="line">
                  <a:avLst/>
                </a:prstGeom>
                <a:noFill/>
                <a:ln w="9525">
                  <a:solidFill>
                    <a:schemeClr val="accent2"/>
                  </a:solidFill>
                  <a:round/>
                  <a:headEnd/>
                  <a:tailEnd type="triangle" w="med" len="med"/>
                </a:ln>
              </p:spPr>
              <p:txBody>
                <a:bodyPr/>
                <a:lstStyle/>
                <a:p>
                  <a:endParaRPr lang="en-GB"/>
                </a:p>
              </p:txBody>
            </p:sp>
            <p:sp>
              <p:nvSpPr>
                <p:cNvPr id="24" name="Line 31"/>
                <p:cNvSpPr>
                  <a:spLocks noChangeShapeType="1"/>
                </p:cNvSpPr>
                <p:nvPr/>
              </p:nvSpPr>
              <p:spPr bwMode="auto">
                <a:xfrm flipV="1">
                  <a:off x="6497638" y="4341813"/>
                  <a:ext cx="0" cy="320675"/>
                </a:xfrm>
                <a:prstGeom prst="line">
                  <a:avLst/>
                </a:prstGeom>
                <a:noFill/>
                <a:ln w="9525">
                  <a:solidFill>
                    <a:schemeClr val="accent2"/>
                  </a:solidFill>
                  <a:round/>
                  <a:headEnd/>
                  <a:tailEnd type="triangle" w="med" len="med"/>
                </a:ln>
              </p:spPr>
              <p:txBody>
                <a:bodyPr/>
                <a:lstStyle/>
                <a:p>
                  <a:endParaRPr lang="en-GB"/>
                </a:p>
              </p:txBody>
            </p:sp>
            <p:sp>
              <p:nvSpPr>
                <p:cNvPr id="25" name="Line 32"/>
                <p:cNvSpPr>
                  <a:spLocks noChangeShapeType="1"/>
                </p:cNvSpPr>
                <p:nvPr/>
              </p:nvSpPr>
              <p:spPr bwMode="auto">
                <a:xfrm flipV="1">
                  <a:off x="6694488" y="4341813"/>
                  <a:ext cx="0" cy="320675"/>
                </a:xfrm>
                <a:prstGeom prst="line">
                  <a:avLst/>
                </a:prstGeom>
                <a:noFill/>
                <a:ln w="9525">
                  <a:solidFill>
                    <a:schemeClr val="accent2"/>
                  </a:solidFill>
                  <a:round/>
                  <a:headEnd/>
                  <a:tailEnd type="triangle" w="med" len="med"/>
                </a:ln>
              </p:spPr>
              <p:txBody>
                <a:bodyPr/>
                <a:lstStyle/>
                <a:p>
                  <a:endParaRPr lang="en-GB"/>
                </a:p>
              </p:txBody>
            </p:sp>
            <p:sp>
              <p:nvSpPr>
                <p:cNvPr id="26" name="Line 33"/>
                <p:cNvSpPr>
                  <a:spLocks noChangeShapeType="1"/>
                </p:cNvSpPr>
                <p:nvPr/>
              </p:nvSpPr>
              <p:spPr bwMode="auto">
                <a:xfrm flipV="1">
                  <a:off x="6889750" y="4341813"/>
                  <a:ext cx="0" cy="320675"/>
                </a:xfrm>
                <a:prstGeom prst="line">
                  <a:avLst/>
                </a:prstGeom>
                <a:noFill/>
                <a:ln w="9525">
                  <a:solidFill>
                    <a:schemeClr val="accent2"/>
                  </a:solidFill>
                  <a:round/>
                  <a:headEnd/>
                  <a:tailEnd type="triangle" w="med" len="med"/>
                </a:ln>
              </p:spPr>
              <p:txBody>
                <a:bodyPr/>
                <a:lstStyle/>
                <a:p>
                  <a:endParaRPr lang="en-GB"/>
                </a:p>
              </p:txBody>
            </p:sp>
            <p:sp>
              <p:nvSpPr>
                <p:cNvPr id="27" name="Line 34"/>
                <p:cNvSpPr>
                  <a:spLocks noChangeShapeType="1"/>
                </p:cNvSpPr>
                <p:nvPr/>
              </p:nvSpPr>
              <p:spPr bwMode="auto">
                <a:xfrm flipV="1">
                  <a:off x="7086600" y="4341813"/>
                  <a:ext cx="0" cy="320675"/>
                </a:xfrm>
                <a:prstGeom prst="line">
                  <a:avLst/>
                </a:prstGeom>
                <a:noFill/>
                <a:ln w="9525">
                  <a:solidFill>
                    <a:schemeClr val="accent2"/>
                  </a:solidFill>
                  <a:round/>
                  <a:headEnd/>
                  <a:tailEnd type="triangle" w="med" len="med"/>
                </a:ln>
              </p:spPr>
              <p:txBody>
                <a:bodyPr/>
                <a:lstStyle/>
                <a:p>
                  <a:endParaRPr lang="en-GB"/>
                </a:p>
              </p:txBody>
            </p:sp>
            <p:sp>
              <p:nvSpPr>
                <p:cNvPr id="28" name="Line 35"/>
                <p:cNvSpPr>
                  <a:spLocks noChangeShapeType="1"/>
                </p:cNvSpPr>
                <p:nvPr/>
              </p:nvSpPr>
              <p:spPr bwMode="auto">
                <a:xfrm flipV="1">
                  <a:off x="7283450" y="4341813"/>
                  <a:ext cx="0" cy="320675"/>
                </a:xfrm>
                <a:prstGeom prst="line">
                  <a:avLst/>
                </a:prstGeom>
                <a:noFill/>
                <a:ln w="9525">
                  <a:solidFill>
                    <a:schemeClr val="accent2"/>
                  </a:solidFill>
                  <a:round/>
                  <a:headEnd/>
                  <a:tailEnd type="triangle" w="med" len="med"/>
                </a:ln>
              </p:spPr>
              <p:txBody>
                <a:bodyPr/>
                <a:lstStyle/>
                <a:p>
                  <a:endParaRPr lang="en-GB"/>
                </a:p>
              </p:txBody>
            </p:sp>
            <p:sp>
              <p:nvSpPr>
                <p:cNvPr id="29" name="Line 36"/>
                <p:cNvSpPr>
                  <a:spLocks noChangeShapeType="1"/>
                </p:cNvSpPr>
                <p:nvPr/>
              </p:nvSpPr>
              <p:spPr bwMode="auto">
                <a:xfrm flipV="1">
                  <a:off x="7478713" y="4341813"/>
                  <a:ext cx="0" cy="320675"/>
                </a:xfrm>
                <a:prstGeom prst="line">
                  <a:avLst/>
                </a:prstGeom>
                <a:noFill/>
                <a:ln w="9525">
                  <a:solidFill>
                    <a:schemeClr val="accent2"/>
                  </a:solidFill>
                  <a:round/>
                  <a:headEnd/>
                  <a:tailEnd type="triangle" w="med" len="med"/>
                </a:ln>
              </p:spPr>
              <p:txBody>
                <a:bodyPr/>
                <a:lstStyle/>
                <a:p>
                  <a:endParaRPr lang="en-GB"/>
                </a:p>
              </p:txBody>
            </p:sp>
          </p:grpSp>
          <p:sp>
            <p:nvSpPr>
              <p:cNvPr id="31" name="Line 38"/>
              <p:cNvSpPr>
                <a:spLocks noChangeShapeType="1"/>
              </p:cNvSpPr>
              <p:nvPr/>
            </p:nvSpPr>
            <p:spPr bwMode="auto">
              <a:xfrm flipV="1">
                <a:off x="8459098" y="3305597"/>
                <a:ext cx="6350" cy="368300"/>
              </a:xfrm>
              <a:prstGeom prst="line">
                <a:avLst/>
              </a:prstGeom>
              <a:noFill/>
              <a:ln w="12700">
                <a:solidFill>
                  <a:schemeClr val="accent2"/>
                </a:solidFill>
                <a:round/>
                <a:headEnd type="triangle" w="med" len="med"/>
                <a:tailEnd type="triangle" w="med" len="med"/>
              </a:ln>
            </p:spPr>
            <p:txBody>
              <a:bodyPr/>
              <a:lstStyle/>
              <a:p>
                <a:endParaRPr lang="en-GB"/>
              </a:p>
            </p:txBody>
          </p:sp>
          <p:sp>
            <p:nvSpPr>
              <p:cNvPr id="32" name="Text Box 39"/>
              <p:cNvSpPr txBox="1">
                <a:spLocks noChangeArrowheads="1"/>
              </p:cNvSpPr>
              <p:nvPr/>
            </p:nvSpPr>
            <p:spPr bwMode="auto">
              <a:xfrm>
                <a:off x="4190409" y="3907862"/>
                <a:ext cx="1018197" cy="461665"/>
              </a:xfrm>
              <a:prstGeom prst="rect">
                <a:avLst/>
              </a:prstGeom>
              <a:noFill/>
              <a:ln w="9525">
                <a:noFill/>
                <a:miter lim="800000"/>
                <a:headEnd/>
                <a:tailEnd/>
              </a:ln>
            </p:spPr>
            <p:txBody>
              <a:bodyPr wrap="square">
                <a:spAutoFit/>
              </a:bodyPr>
              <a:lstStyle/>
              <a:p>
                <a:pPr algn="ctr" eaLnBrk="0" hangingPunct="0"/>
                <a:r>
                  <a:rPr lang="en-US" sz="1200" b="1" dirty="0">
                    <a:solidFill>
                      <a:schemeClr val="accent2"/>
                    </a:solidFill>
                  </a:rPr>
                  <a:t>VM600</a:t>
                </a:r>
                <a:r>
                  <a:rPr lang="en-US" sz="1200" b="1" baseline="30000" dirty="0">
                    <a:solidFill>
                      <a:schemeClr val="accent2"/>
                    </a:solidFill>
                  </a:rPr>
                  <a:t>Mk2</a:t>
                </a:r>
                <a:r>
                  <a:rPr lang="en-US" sz="1200" baseline="30000" dirty="0">
                    <a:solidFill>
                      <a:schemeClr val="accent2"/>
                    </a:solidFill>
                  </a:rPr>
                  <a:t> </a:t>
                </a:r>
                <a:r>
                  <a:rPr lang="en-US" sz="1200" dirty="0">
                    <a:solidFill>
                      <a:schemeClr val="accent2"/>
                    </a:solidFill>
                  </a:rPr>
                  <a:t>System</a:t>
                </a:r>
                <a:endParaRPr lang="en-US" sz="1200" baseline="30000" dirty="0">
                  <a:solidFill>
                    <a:schemeClr val="accent2"/>
                  </a:solidFill>
                </a:endParaRPr>
              </a:p>
            </p:txBody>
          </p:sp>
          <p:sp>
            <p:nvSpPr>
              <p:cNvPr id="33" name="Text Box 45"/>
              <p:cNvSpPr txBox="1">
                <a:spLocks noChangeArrowheads="1"/>
              </p:cNvSpPr>
              <p:nvPr/>
            </p:nvSpPr>
            <p:spPr bwMode="auto">
              <a:xfrm>
                <a:off x="7178680" y="1245737"/>
                <a:ext cx="2088232" cy="276999"/>
              </a:xfrm>
              <a:prstGeom prst="rect">
                <a:avLst/>
              </a:prstGeom>
              <a:noFill/>
              <a:ln w="9525">
                <a:noFill/>
                <a:miter lim="800000"/>
                <a:headEnd/>
                <a:tailEnd/>
              </a:ln>
            </p:spPr>
            <p:txBody>
              <a:bodyPr wrap="square">
                <a:spAutoFit/>
              </a:bodyPr>
              <a:lstStyle/>
              <a:p>
                <a:pPr algn="ctr" eaLnBrk="0" hangingPunct="0"/>
                <a:r>
                  <a:rPr lang="en-US" sz="1200" dirty="0">
                    <a:solidFill>
                      <a:schemeClr val="accent2"/>
                    </a:solidFill>
                  </a:rPr>
                  <a:t>Data display workstations</a:t>
                </a:r>
              </a:p>
            </p:txBody>
          </p:sp>
          <p:sp>
            <p:nvSpPr>
              <p:cNvPr id="36" name="Text Box 39"/>
              <p:cNvSpPr txBox="1">
                <a:spLocks noChangeArrowheads="1"/>
              </p:cNvSpPr>
              <p:nvPr/>
            </p:nvSpPr>
            <p:spPr bwMode="auto">
              <a:xfrm>
                <a:off x="2402374" y="2253084"/>
                <a:ext cx="1368152" cy="276999"/>
              </a:xfrm>
              <a:prstGeom prst="rect">
                <a:avLst/>
              </a:prstGeom>
              <a:noFill/>
              <a:ln w="9525">
                <a:noFill/>
                <a:miter lim="800000"/>
                <a:headEnd/>
                <a:tailEnd/>
              </a:ln>
            </p:spPr>
            <p:txBody>
              <a:bodyPr wrap="square">
                <a:spAutoFit/>
              </a:bodyPr>
              <a:lstStyle/>
              <a:p>
                <a:pPr algn="ctr" eaLnBrk="0" hangingPunct="0"/>
                <a:r>
                  <a:rPr lang="en-US" sz="1200" dirty="0">
                    <a:solidFill>
                      <a:schemeClr val="accent2"/>
                    </a:solidFill>
                  </a:rPr>
                  <a:t>Offline analysis</a:t>
                </a:r>
              </a:p>
            </p:txBody>
          </p:sp>
          <p:sp>
            <p:nvSpPr>
              <p:cNvPr id="37" name="Line 42"/>
              <p:cNvSpPr>
                <a:spLocks noChangeShapeType="1"/>
              </p:cNvSpPr>
              <p:nvPr/>
            </p:nvSpPr>
            <p:spPr bwMode="auto">
              <a:xfrm>
                <a:off x="3362256" y="2026791"/>
                <a:ext cx="792088" cy="0"/>
              </a:xfrm>
              <a:prstGeom prst="line">
                <a:avLst/>
              </a:prstGeom>
              <a:ln>
                <a:solidFill>
                  <a:schemeClr val="accent2"/>
                </a:solidFill>
                <a:headEnd type="triangle" w="med" len="med"/>
                <a:tailEnd/>
              </a:ln>
            </p:spPr>
            <p:style>
              <a:lnRef idx="1">
                <a:schemeClr val="dk1"/>
              </a:lnRef>
              <a:fillRef idx="0">
                <a:schemeClr val="dk1"/>
              </a:fillRef>
              <a:effectRef idx="0">
                <a:schemeClr val="dk1"/>
              </a:effectRef>
              <a:fontRef idx="minor">
                <a:schemeClr val="tx1"/>
              </a:fontRef>
            </p:style>
            <p:txBody>
              <a:bodyPr/>
              <a:lstStyle/>
              <a:p>
                <a:endParaRPr lang="en-GB"/>
              </a:p>
            </p:txBody>
          </p:sp>
          <p:sp>
            <p:nvSpPr>
              <p:cNvPr id="39" name="Text Box 39"/>
              <p:cNvSpPr txBox="1">
                <a:spLocks noChangeArrowheads="1"/>
              </p:cNvSpPr>
              <p:nvPr/>
            </p:nvSpPr>
            <p:spPr bwMode="auto">
              <a:xfrm>
                <a:off x="3988202" y="2242816"/>
                <a:ext cx="958230" cy="276999"/>
              </a:xfrm>
              <a:prstGeom prst="rect">
                <a:avLst/>
              </a:prstGeom>
              <a:noFill/>
              <a:ln w="9525">
                <a:noFill/>
                <a:miter lim="800000"/>
                <a:headEnd/>
                <a:tailEnd/>
              </a:ln>
            </p:spPr>
            <p:txBody>
              <a:bodyPr wrap="square">
                <a:spAutoFit/>
              </a:bodyPr>
              <a:lstStyle/>
              <a:p>
                <a:pPr algn="ctr" eaLnBrk="0" hangingPunct="0"/>
                <a:r>
                  <a:rPr lang="en-US" sz="1200" dirty="0">
                    <a:solidFill>
                      <a:schemeClr val="accent2"/>
                    </a:solidFill>
                  </a:rPr>
                  <a:t>Database</a:t>
                </a:r>
              </a:p>
            </p:txBody>
          </p:sp>
          <p:cxnSp>
            <p:nvCxnSpPr>
              <p:cNvPr id="40" name="Elbow Connector 39"/>
              <p:cNvCxnSpPr/>
              <p:nvPr/>
            </p:nvCxnSpPr>
            <p:spPr>
              <a:xfrm rot="5400000">
                <a:off x="7058912" y="523020"/>
                <a:ext cx="12700" cy="3447431"/>
              </a:xfrm>
              <a:prstGeom prst="bentConnector3">
                <a:avLst>
                  <a:gd name="adj1" fmla="val 1800000"/>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41" name="Elbow Connector 40"/>
              <p:cNvCxnSpPr/>
              <p:nvPr/>
            </p:nvCxnSpPr>
            <p:spPr>
              <a:xfrm rot="5400000">
                <a:off x="6449931" y="1131999"/>
                <a:ext cx="12700" cy="2229470"/>
              </a:xfrm>
              <a:prstGeom prst="bentConnector3">
                <a:avLst>
                  <a:gd name="adj1" fmla="val 1800000"/>
                </a:avLst>
              </a:prstGeom>
              <a:ln>
                <a:solidFill>
                  <a:schemeClr val="accent2"/>
                </a:solidFill>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42" name="Straight Arrow Connector 41"/>
              <p:cNvCxnSpPr/>
              <p:nvPr/>
            </p:nvCxnSpPr>
            <p:spPr>
              <a:xfrm flipH="1">
                <a:off x="3290248" y="4331047"/>
                <a:ext cx="847871" cy="0"/>
              </a:xfrm>
              <a:prstGeom prst="straightConnector1">
                <a:avLst/>
              </a:prstGeom>
              <a:noFill/>
              <a:ln w="12700">
                <a:solidFill>
                  <a:schemeClr val="accent2"/>
                </a:solidFill>
                <a:round/>
                <a:headEnd type="triangle" w="med" len="med"/>
                <a:tailEnd type="triangle" w="med" len="med"/>
              </a:ln>
            </p:spPr>
          </p:cxnSp>
          <p:graphicFrame>
            <p:nvGraphicFramePr>
              <p:cNvPr id="45" name="Object 2"/>
              <p:cNvGraphicFramePr>
                <a:graphicFrameLocks noChangeAspect="1"/>
              </p:cNvGraphicFramePr>
              <p:nvPr>
                <p:extLst>
                  <p:ext uri="{D42A27DB-BD31-4B8C-83A1-F6EECF244321}">
                    <p14:modId xmlns:p14="http://schemas.microsoft.com/office/powerpoint/2010/main" val="1872153830"/>
                  </p:ext>
                </p:extLst>
              </p:nvPr>
            </p:nvGraphicFramePr>
            <p:xfrm>
              <a:off x="1370837" y="5175287"/>
              <a:ext cx="2883389" cy="629526"/>
            </p:xfrm>
            <a:graphic>
              <a:graphicData uri="http://schemas.openxmlformats.org/presentationml/2006/ole">
                <mc:AlternateContent xmlns:mc="http://schemas.openxmlformats.org/markup-compatibility/2006">
                  <mc:Choice xmlns:v="urn:schemas-microsoft-com:vml" Requires="v">
                    <p:oleObj name="Image" r:id="rId4" imgW="9149312" imgH="2033180" progId="">
                      <p:embed/>
                    </p:oleObj>
                  </mc:Choice>
                  <mc:Fallback>
                    <p:oleObj name="Image" r:id="rId4" imgW="9149312" imgH="203318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0837" y="5175287"/>
                            <a:ext cx="2883389" cy="629526"/>
                          </a:xfrm>
                          <a:prstGeom prst="rect">
                            <a:avLst/>
                          </a:prstGeom>
                          <a:noFill/>
                          <a:ln>
                            <a:noFill/>
                          </a:ln>
                          <a:effectLst/>
                        </p:spPr>
                      </p:pic>
                    </p:oleObj>
                  </mc:Fallback>
                </mc:AlternateContent>
              </a:graphicData>
            </a:graphic>
          </p:graphicFrame>
          <p:sp>
            <p:nvSpPr>
              <p:cNvPr id="47" name="Line 13"/>
              <p:cNvSpPr>
                <a:spLocks noChangeShapeType="1"/>
              </p:cNvSpPr>
              <p:nvPr/>
            </p:nvSpPr>
            <p:spPr bwMode="auto">
              <a:xfrm flipH="1" flipV="1">
                <a:off x="6239971" y="3322935"/>
                <a:ext cx="0" cy="531432"/>
              </a:xfrm>
              <a:prstGeom prst="line">
                <a:avLst/>
              </a:prstGeom>
              <a:noFill/>
              <a:ln w="12700">
                <a:solidFill>
                  <a:schemeClr val="accent2"/>
                </a:solidFill>
                <a:round/>
                <a:headEnd type="triangle" w="med" len="med"/>
                <a:tailEnd type="triangle" w="med" len="med"/>
              </a:ln>
            </p:spPr>
            <p:txBody>
              <a:bodyPr/>
              <a:lstStyle/>
              <a:p>
                <a:endParaRPr lang="en-GB"/>
              </a:p>
            </p:txBody>
          </p:sp>
          <p:sp>
            <p:nvSpPr>
              <p:cNvPr id="48" name="Text Box 39"/>
              <p:cNvSpPr txBox="1">
                <a:spLocks noChangeArrowheads="1"/>
              </p:cNvSpPr>
              <p:nvPr/>
            </p:nvSpPr>
            <p:spPr bwMode="auto">
              <a:xfrm>
                <a:off x="5451735" y="3917018"/>
                <a:ext cx="1624728" cy="461665"/>
              </a:xfrm>
              <a:prstGeom prst="rect">
                <a:avLst/>
              </a:prstGeom>
              <a:noFill/>
              <a:ln w="9525">
                <a:noFill/>
                <a:miter lim="800000"/>
                <a:headEnd/>
                <a:tailEnd/>
              </a:ln>
            </p:spPr>
            <p:txBody>
              <a:bodyPr wrap="square">
                <a:spAutoFit/>
              </a:bodyPr>
              <a:lstStyle/>
              <a:p>
                <a:pPr algn="ctr" eaLnBrk="0" hangingPunct="0"/>
                <a:r>
                  <a:rPr lang="en-US" sz="1200" b="1" dirty="0" err="1">
                    <a:solidFill>
                      <a:schemeClr val="accent2"/>
                    </a:solidFill>
                  </a:rPr>
                  <a:t>VibroSmart</a:t>
                </a:r>
                <a:r>
                  <a:rPr lang="en-US" sz="1200" b="1" dirty="0">
                    <a:solidFill>
                      <a:schemeClr val="accent2"/>
                    </a:solidFill>
                  </a:rPr>
                  <a:t> </a:t>
                </a:r>
              </a:p>
              <a:p>
                <a:pPr algn="ctr" eaLnBrk="0" hangingPunct="0"/>
                <a:r>
                  <a:rPr lang="en-US" sz="1200" dirty="0">
                    <a:solidFill>
                      <a:schemeClr val="accent2"/>
                    </a:solidFill>
                  </a:rPr>
                  <a:t>System </a:t>
                </a:r>
              </a:p>
            </p:txBody>
          </p:sp>
          <p:pic>
            <p:nvPicPr>
              <p:cNvPr id="2" name="Picture 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370304" y="1906746"/>
                <a:ext cx="364346" cy="364346"/>
              </a:xfrm>
              <a:prstGeom prst="rect">
                <a:avLst/>
              </a:prstGeom>
            </p:spPr>
          </p:pic>
          <p:pic>
            <p:nvPicPr>
              <p:cNvPr id="6" name="Picture 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275829" y="1581815"/>
                <a:ext cx="590374" cy="590374"/>
              </a:xfrm>
              <a:prstGeom prst="rect">
                <a:avLst/>
              </a:prstGeom>
            </p:spPr>
          </p:pic>
          <p:pic>
            <p:nvPicPr>
              <p:cNvPr id="52" name="Picture 5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65448" y="1577894"/>
                <a:ext cx="590374" cy="590374"/>
              </a:xfrm>
              <a:prstGeom prst="rect">
                <a:avLst/>
              </a:prstGeom>
            </p:spPr>
          </p:pic>
          <p:pic>
            <p:nvPicPr>
              <p:cNvPr id="54" name="Picture 53"/>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flipV="1">
                <a:off x="2931784" y="1922306"/>
                <a:ext cx="309332" cy="309332"/>
              </a:xfrm>
              <a:prstGeom prst="rect">
                <a:avLst/>
              </a:prstGeom>
            </p:spPr>
          </p:pic>
          <p:pic>
            <p:nvPicPr>
              <p:cNvPr id="55" name="Picture 54"/>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671848" y="4137012"/>
                <a:ext cx="441823" cy="441823"/>
              </a:xfrm>
              <a:prstGeom prst="rect">
                <a:avLst/>
              </a:prstGeom>
            </p:spPr>
          </p:pic>
          <p:cxnSp>
            <p:nvCxnSpPr>
              <p:cNvPr id="63" name="Straight Connector 62"/>
              <p:cNvCxnSpPr/>
              <p:nvPr/>
            </p:nvCxnSpPr>
            <p:spPr>
              <a:xfrm>
                <a:off x="4370304" y="5523921"/>
                <a:ext cx="1869667" cy="0"/>
              </a:xfrm>
              <a:prstGeom prst="line">
                <a:avLst/>
              </a:prstGeom>
            </p:spPr>
            <p:style>
              <a:lnRef idx="1">
                <a:schemeClr val="dk1"/>
              </a:lnRef>
              <a:fillRef idx="0">
                <a:schemeClr val="dk1"/>
              </a:fillRef>
              <a:effectRef idx="0">
                <a:schemeClr val="dk1"/>
              </a:effectRef>
              <a:fontRef idx="minor">
                <a:schemeClr val="tx1"/>
              </a:fontRef>
            </p:style>
          </p:cxnSp>
          <p:cxnSp>
            <p:nvCxnSpPr>
              <p:cNvPr id="68" name="Straight Arrow Connector 67"/>
              <p:cNvCxnSpPr/>
              <p:nvPr/>
            </p:nvCxnSpPr>
            <p:spPr>
              <a:xfrm flipV="1">
                <a:off x="4660037" y="4772448"/>
                <a:ext cx="0" cy="751474"/>
              </a:xfrm>
              <a:prstGeom prst="straightConnector1">
                <a:avLst/>
              </a:prstGeom>
              <a:noFill/>
              <a:ln w="9525">
                <a:solidFill>
                  <a:schemeClr val="accent2"/>
                </a:solidFill>
                <a:round/>
                <a:headEnd/>
                <a:tailEnd type="triangle" w="med" len="med"/>
              </a:ln>
            </p:spPr>
          </p:cxnSp>
          <p:cxnSp>
            <p:nvCxnSpPr>
              <p:cNvPr id="69" name="Straight Arrow Connector 68"/>
              <p:cNvCxnSpPr/>
              <p:nvPr/>
            </p:nvCxnSpPr>
            <p:spPr>
              <a:xfrm flipV="1">
                <a:off x="6239971" y="4772448"/>
                <a:ext cx="0" cy="751473"/>
              </a:xfrm>
              <a:prstGeom prst="straightConnector1">
                <a:avLst/>
              </a:prstGeom>
              <a:noFill/>
              <a:ln w="9525">
                <a:solidFill>
                  <a:schemeClr val="accent2"/>
                </a:solidFill>
                <a:round/>
                <a:headEnd/>
                <a:tailEnd type="triangle" w="med" len="med"/>
              </a:ln>
            </p:spPr>
          </p:cxnSp>
        </p:grpSp>
        <p:pic>
          <p:nvPicPr>
            <p:cNvPr id="74" name="Picture 73"/>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645705" y="4194770"/>
              <a:ext cx="383534" cy="383534"/>
            </a:xfrm>
            <a:prstGeom prst="rect">
              <a:avLst/>
            </a:prstGeom>
          </p:spPr>
        </p:pic>
        <p:pic>
          <p:nvPicPr>
            <p:cNvPr id="75" name="Picture 74"/>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239187" y="4140274"/>
              <a:ext cx="383534" cy="383534"/>
            </a:xfrm>
            <a:prstGeom prst="rect">
              <a:avLst/>
            </a:prstGeom>
          </p:spPr>
        </p:pic>
      </p:grpSp>
      <p:sp>
        <p:nvSpPr>
          <p:cNvPr id="81" name="Text Placeholder 5"/>
          <p:cNvSpPr txBox="1">
            <a:spLocks/>
          </p:cNvSpPr>
          <p:nvPr/>
        </p:nvSpPr>
        <p:spPr>
          <a:xfrm>
            <a:off x="431925" y="945893"/>
            <a:ext cx="11172576" cy="2880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tx2"/>
                </a:solidFill>
                <a:latin typeface="+mn-lt"/>
                <a:ea typeface="+mn-ea"/>
                <a:cs typeface="+mn-cs"/>
              </a:defRPr>
            </a:lvl1pPr>
            <a:lvl2pPr marL="0" indent="0" algn="l" defTabSz="914400"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2pPr>
            <a:lvl3pPr marL="179388" indent="-179388" algn="l" defTabSz="914400" rtl="0" eaLnBrk="1" latinLnBrk="0" hangingPunct="1">
              <a:lnSpc>
                <a:spcPct val="90000"/>
              </a:lnSpc>
              <a:spcBef>
                <a:spcPts val="1200"/>
              </a:spcBef>
              <a:buClr>
                <a:schemeClr val="accent1"/>
              </a:buClr>
              <a:buFont typeface="Wingdings 2" panose="05020102010507070707" pitchFamily="18" charset="2"/>
              <a:buChar char=""/>
              <a:tabLst/>
              <a:defRPr sz="1400" kern="1200">
                <a:solidFill>
                  <a:schemeClr val="tx1"/>
                </a:solidFill>
                <a:latin typeface="+mn-lt"/>
                <a:ea typeface="+mn-ea"/>
                <a:cs typeface="+mn-cs"/>
              </a:defRPr>
            </a:lvl3pPr>
            <a:lvl4pPr marL="358775" indent="-169863" algn="l" defTabSz="914400" rtl="0" eaLnBrk="1" latinLnBrk="0" hangingPunct="1">
              <a:lnSpc>
                <a:spcPct val="90000"/>
              </a:lnSpc>
              <a:spcBef>
                <a:spcPts val="4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538163" indent="-177800" algn="l" defTabSz="914400" rtl="0" eaLnBrk="1" latinLnBrk="0" hangingPunct="1">
              <a:lnSpc>
                <a:spcPct val="90000"/>
              </a:lnSpc>
              <a:spcBef>
                <a:spcPts val="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H" dirty="0" err="1">
                <a:solidFill>
                  <a:schemeClr val="accent6"/>
                </a:solidFill>
              </a:rPr>
              <a:t>VibroSight</a:t>
            </a:r>
            <a:r>
              <a:rPr lang="fr-CH" dirty="0">
                <a:solidFill>
                  <a:schemeClr val="accent6"/>
                </a:solidFill>
              </a:rPr>
              <a:t> System</a:t>
            </a:r>
          </a:p>
        </p:txBody>
      </p:sp>
    </p:spTree>
    <p:extLst>
      <p:ext uri="{BB962C8B-B14F-4D97-AF65-F5344CB8AC3E}">
        <p14:creationId xmlns:p14="http://schemas.microsoft.com/office/powerpoint/2010/main" val="368812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F35048D-C7E8-45DB-B78F-9497A7313DD3}" type="datetime4">
              <a:rPr lang="en-GB" smtClean="0"/>
              <a:t>17 August 2021</a:t>
            </a:fld>
            <a:endParaRPr lang="en-GB"/>
          </a:p>
        </p:txBody>
      </p:sp>
      <p:sp>
        <p:nvSpPr>
          <p:cNvPr id="4" name="Footer Placeholder 3"/>
          <p:cNvSpPr>
            <a:spLocks noGrp="1"/>
          </p:cNvSpPr>
          <p:nvPr>
            <p:ph type="ftr" sz="quarter" idx="11"/>
          </p:nvPr>
        </p:nvSpPr>
        <p:spPr/>
        <p:txBody>
          <a:bodyPr/>
          <a:lstStyle/>
          <a:p>
            <a:r>
              <a:rPr lang="en-GB"/>
              <a:t>Presentation Title</a:t>
            </a:r>
            <a:endParaRPr lang="en-GB" dirty="0"/>
          </a:p>
        </p:txBody>
      </p:sp>
      <p:sp>
        <p:nvSpPr>
          <p:cNvPr id="5" name="Slide Number Placeholder 4"/>
          <p:cNvSpPr>
            <a:spLocks noGrp="1"/>
          </p:cNvSpPr>
          <p:nvPr>
            <p:ph type="sldNum" sz="quarter" idx="12"/>
          </p:nvPr>
        </p:nvSpPr>
        <p:spPr/>
        <p:txBody>
          <a:bodyPr/>
          <a:lstStyle/>
          <a:p>
            <a:fld id="{240553F3-40B0-4BFA-8684-D942AF6EAA45}" type="slidenum">
              <a:rPr lang="en-GB" smtClean="0"/>
              <a:t>5</a:t>
            </a:fld>
            <a:endParaRPr lang="en-GB"/>
          </a:p>
        </p:txBody>
      </p:sp>
      <p:sp>
        <p:nvSpPr>
          <p:cNvPr id="7" name="Title 1"/>
          <p:cNvSpPr txBox="1">
            <a:spLocks/>
          </p:cNvSpPr>
          <p:nvPr/>
        </p:nvSpPr>
        <p:spPr>
          <a:xfrm>
            <a:off x="540000" y="436646"/>
            <a:ext cx="11172575" cy="395222"/>
          </a:xfrm>
          <a:prstGeom prst="rect">
            <a:avLst/>
          </a:prstGeom>
        </p:spPr>
        <p:txBody>
          <a:bodyPr>
            <a:normAutofit fontScale="97500" lnSpcReduction="10000"/>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GB" dirty="0"/>
              <a:t>System architecture </a:t>
            </a:r>
            <a:endParaRPr lang="fr-CH" dirty="0"/>
          </a:p>
        </p:txBody>
      </p:sp>
      <p:grpSp>
        <p:nvGrpSpPr>
          <p:cNvPr id="47" name="Group 46"/>
          <p:cNvGrpSpPr/>
          <p:nvPr/>
        </p:nvGrpSpPr>
        <p:grpSpPr>
          <a:xfrm>
            <a:off x="1620000" y="1744934"/>
            <a:ext cx="8955958" cy="3909782"/>
            <a:chOff x="2385321" y="1889618"/>
            <a:chExt cx="8955958" cy="3909782"/>
          </a:xfrm>
        </p:grpSpPr>
        <p:grpSp>
          <p:nvGrpSpPr>
            <p:cNvPr id="43" name="Group 42"/>
            <p:cNvGrpSpPr/>
            <p:nvPr/>
          </p:nvGrpSpPr>
          <p:grpSpPr>
            <a:xfrm>
              <a:off x="2385321" y="1889618"/>
              <a:ext cx="8955958" cy="3909782"/>
              <a:chOff x="2611543" y="2410728"/>
              <a:chExt cx="8955958" cy="3909782"/>
            </a:xfrm>
          </p:grpSpPr>
          <p:sp>
            <p:nvSpPr>
              <p:cNvPr id="10" name="Can 9"/>
              <p:cNvSpPr/>
              <p:nvPr/>
            </p:nvSpPr>
            <p:spPr>
              <a:xfrm>
                <a:off x="6076220" y="3543425"/>
                <a:ext cx="1080120" cy="576064"/>
              </a:xfrm>
              <a:prstGeom prst="can">
                <a:avLst/>
              </a:prstGeom>
              <a:solidFill>
                <a:schemeClr val="accent6"/>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fr-CH" sz="1200" b="1" dirty="0" err="1">
                    <a:latin typeface="+mj-lt"/>
                  </a:rPr>
                  <a:t>Database</a:t>
                </a:r>
                <a:endParaRPr lang="fr-CH" sz="1000" b="1" dirty="0">
                  <a:latin typeface="+mj-lt"/>
                </a:endParaRPr>
              </a:p>
            </p:txBody>
          </p:sp>
          <p:cxnSp>
            <p:nvCxnSpPr>
              <p:cNvPr id="12" name="Straight Arrow Connector 11"/>
              <p:cNvCxnSpPr/>
              <p:nvPr/>
            </p:nvCxnSpPr>
            <p:spPr>
              <a:xfrm flipV="1">
                <a:off x="6616280" y="3058817"/>
                <a:ext cx="0" cy="39612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13" name="Shape 17"/>
              <p:cNvCxnSpPr>
                <a:endCxn id="20" idx="0"/>
              </p:cNvCxnSpPr>
              <p:nvPr/>
            </p:nvCxnSpPr>
            <p:spPr>
              <a:xfrm>
                <a:off x="7679944" y="2616202"/>
                <a:ext cx="1796215" cy="234064"/>
              </a:xfrm>
              <a:prstGeom prst="bentConnector2">
                <a:avLst/>
              </a:prstGeom>
              <a:ln>
                <a:headEnd type="arrow"/>
                <a:tailEnd type="arrow"/>
              </a:ln>
            </p:spPr>
            <p:style>
              <a:lnRef idx="1">
                <a:schemeClr val="dk1"/>
              </a:lnRef>
              <a:fillRef idx="0">
                <a:schemeClr val="dk1"/>
              </a:fillRef>
              <a:effectRef idx="0">
                <a:schemeClr val="dk1"/>
              </a:effectRef>
              <a:fontRef idx="minor">
                <a:schemeClr val="tx1"/>
              </a:fontRef>
            </p:style>
          </p:cxnSp>
          <p:graphicFrame>
            <p:nvGraphicFramePr>
              <p:cNvPr id="15" name="Object 3"/>
              <p:cNvGraphicFramePr>
                <a:graphicFrameLocks noChangeAspect="1"/>
              </p:cNvGraphicFramePr>
              <p:nvPr>
                <p:extLst>
                  <p:ext uri="{D42A27DB-BD31-4B8C-83A1-F6EECF244321}">
                    <p14:modId xmlns:p14="http://schemas.microsoft.com/office/powerpoint/2010/main" val="1907352223"/>
                  </p:ext>
                </p:extLst>
              </p:nvPr>
            </p:nvGraphicFramePr>
            <p:xfrm>
              <a:off x="7446558" y="5420486"/>
              <a:ext cx="4120943" cy="900024"/>
            </p:xfrm>
            <a:graphic>
              <a:graphicData uri="http://schemas.openxmlformats.org/presentationml/2006/ole">
                <mc:AlternateContent xmlns:mc="http://schemas.openxmlformats.org/markup-compatibility/2006">
                  <mc:Choice xmlns:v="urn:schemas-microsoft-com:vml" Requires="v">
                    <p:oleObj name="Image" r:id="rId2" imgW="9149312" imgH="2033180" progId="">
                      <p:embed/>
                    </p:oleObj>
                  </mc:Choice>
                  <mc:Fallback>
                    <p:oleObj name="Image" r:id="rId2" imgW="9149312" imgH="2033180" progId="">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6558" y="5420486"/>
                            <a:ext cx="4120943" cy="900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 name="TextBox 15"/>
              <p:cNvSpPr txBox="1"/>
              <p:nvPr/>
            </p:nvSpPr>
            <p:spPr>
              <a:xfrm>
                <a:off x="8533046" y="4944884"/>
                <a:ext cx="1947969" cy="276999"/>
              </a:xfrm>
              <a:prstGeom prst="rect">
                <a:avLst/>
              </a:prstGeom>
              <a:noFill/>
            </p:spPr>
            <p:txBody>
              <a:bodyPr wrap="none" rtlCol="0">
                <a:spAutoFit/>
              </a:bodyPr>
              <a:lstStyle/>
              <a:p>
                <a:r>
                  <a:rPr lang="fr-CH" sz="1200" b="1" dirty="0">
                    <a:solidFill>
                      <a:schemeClr val="accent2"/>
                    </a:solidFill>
                    <a:latin typeface="+mj-lt"/>
                  </a:rPr>
                  <a:t>INDUSTRIAL MACHINERY</a:t>
                </a:r>
              </a:p>
            </p:txBody>
          </p:sp>
          <p:cxnSp>
            <p:nvCxnSpPr>
              <p:cNvPr id="19" name="Straight Arrow Connector 18"/>
              <p:cNvCxnSpPr>
                <a:stCxn id="16" idx="0"/>
                <a:endCxn id="46" idx="2"/>
              </p:cNvCxnSpPr>
              <p:nvPr/>
            </p:nvCxnSpPr>
            <p:spPr>
              <a:xfrm flipV="1">
                <a:off x="9507031" y="4353519"/>
                <a:ext cx="1" cy="591365"/>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20" name="TextBox 19"/>
              <p:cNvSpPr txBox="1"/>
              <p:nvPr/>
            </p:nvSpPr>
            <p:spPr>
              <a:xfrm>
                <a:off x="8264128" y="2850266"/>
                <a:ext cx="2424062" cy="276999"/>
              </a:xfrm>
              <a:prstGeom prst="rect">
                <a:avLst/>
              </a:prstGeom>
              <a:noFill/>
            </p:spPr>
            <p:txBody>
              <a:bodyPr wrap="none" rtlCol="0">
                <a:spAutoFit/>
              </a:bodyPr>
              <a:lstStyle/>
              <a:p>
                <a:r>
                  <a:rPr lang="fr-CH" sz="1200" b="1" dirty="0">
                    <a:solidFill>
                      <a:schemeClr val="accent2"/>
                    </a:solidFill>
                    <a:latin typeface="+mj-lt"/>
                  </a:rPr>
                  <a:t>MONITORING SYSTEM DEVICES</a:t>
                </a:r>
              </a:p>
            </p:txBody>
          </p:sp>
          <p:cxnSp>
            <p:nvCxnSpPr>
              <p:cNvPr id="24" name="Elbow Connector 23"/>
              <p:cNvCxnSpPr/>
              <p:nvPr/>
            </p:nvCxnSpPr>
            <p:spPr>
              <a:xfrm flipV="1">
                <a:off x="4511824" y="2654952"/>
                <a:ext cx="1080120" cy="936104"/>
              </a:xfrm>
              <a:prstGeom prst="bentConnector3">
                <a:avLst>
                  <a:gd name="adj1" fmla="val 50000"/>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25" name="Elbow Connector 24"/>
              <p:cNvCxnSpPr/>
              <p:nvPr/>
            </p:nvCxnSpPr>
            <p:spPr>
              <a:xfrm flipV="1">
                <a:off x="4511824" y="2654952"/>
                <a:ext cx="1080120" cy="1872208"/>
              </a:xfrm>
              <a:prstGeom prst="bentConnector3">
                <a:avLst>
                  <a:gd name="adj1" fmla="val 50000"/>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33" name="Elbow Connector 32"/>
              <p:cNvCxnSpPr/>
              <p:nvPr/>
            </p:nvCxnSpPr>
            <p:spPr>
              <a:xfrm>
                <a:off x="4511824" y="2652213"/>
                <a:ext cx="1080120" cy="2739"/>
              </a:xfrm>
              <a:prstGeom prst="bentConnector3">
                <a:avLst>
                  <a:gd name="adj1" fmla="val 50000"/>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37" name="Elbow Connector 36"/>
              <p:cNvCxnSpPr/>
              <p:nvPr/>
            </p:nvCxnSpPr>
            <p:spPr>
              <a:xfrm flipV="1">
                <a:off x="4511824" y="2654952"/>
                <a:ext cx="1080120" cy="2772232"/>
              </a:xfrm>
              <a:prstGeom prst="bentConnector3">
                <a:avLst>
                  <a:gd name="adj1" fmla="val 50000"/>
                </a:avLst>
              </a:prstGeom>
              <a:ln>
                <a:headEnd type="arrow"/>
                <a:tailEnd type="arrow"/>
              </a:ln>
            </p:spPr>
            <p:style>
              <a:lnRef idx="1">
                <a:schemeClr val="dk1"/>
              </a:lnRef>
              <a:fillRef idx="0">
                <a:schemeClr val="dk1"/>
              </a:fillRef>
              <a:effectRef idx="0">
                <a:schemeClr val="dk1"/>
              </a:effectRef>
              <a:fontRef idx="minor">
                <a:schemeClr val="tx1"/>
              </a:fontRef>
            </p:style>
          </p:cxnSp>
          <p:pic>
            <p:nvPicPr>
              <p:cNvPr id="38" name="Picture 3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637905" y="2410728"/>
                <a:ext cx="1818967" cy="521109"/>
              </a:xfrm>
              <a:prstGeom prst="rect">
                <a:avLst/>
              </a:prstGeom>
            </p:spPr>
          </p:pic>
          <p:pic>
            <p:nvPicPr>
              <p:cNvPr id="39" name="Picture 38"/>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637905" y="3332661"/>
                <a:ext cx="1792605" cy="535307"/>
              </a:xfrm>
              <a:prstGeom prst="rect">
                <a:avLst/>
              </a:prstGeom>
            </p:spPr>
          </p:pic>
          <p:pic>
            <p:nvPicPr>
              <p:cNvPr id="40" name="Picture 39"/>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611543" y="4268792"/>
                <a:ext cx="1818967" cy="542004"/>
              </a:xfrm>
              <a:prstGeom prst="rect">
                <a:avLst/>
              </a:prstGeom>
            </p:spPr>
          </p:pic>
          <p:pic>
            <p:nvPicPr>
              <p:cNvPr id="41" name="Picture 40"/>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611543" y="5150062"/>
                <a:ext cx="1806677" cy="540849"/>
              </a:xfrm>
              <a:prstGeom prst="rect">
                <a:avLst/>
              </a:prstGeom>
            </p:spPr>
          </p:pic>
          <p:pic>
            <p:nvPicPr>
              <p:cNvPr id="42" name="Picture 41"/>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5724463" y="2413571"/>
                <a:ext cx="1822962" cy="514076"/>
              </a:xfrm>
              <a:prstGeom prst="rect">
                <a:avLst/>
              </a:prstGeom>
            </p:spPr>
          </p:pic>
        </p:grpSp>
        <p:pic>
          <p:nvPicPr>
            <p:cNvPr id="46" name="Picture 45"/>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492115" y="2716629"/>
              <a:ext cx="1577389" cy="1115780"/>
            </a:xfrm>
            <a:prstGeom prst="rect">
              <a:avLst/>
            </a:prstGeom>
          </p:spPr>
        </p:pic>
      </p:grpSp>
      <p:sp>
        <p:nvSpPr>
          <p:cNvPr id="52" name="Text Placeholder 5"/>
          <p:cNvSpPr txBox="1">
            <a:spLocks/>
          </p:cNvSpPr>
          <p:nvPr/>
        </p:nvSpPr>
        <p:spPr>
          <a:xfrm>
            <a:off x="540000" y="834607"/>
            <a:ext cx="11172576" cy="2880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tx2"/>
                </a:solidFill>
                <a:latin typeface="+mn-lt"/>
                <a:ea typeface="+mn-ea"/>
                <a:cs typeface="+mn-cs"/>
              </a:defRPr>
            </a:lvl1pPr>
            <a:lvl2pPr marL="0" indent="0" algn="l" defTabSz="914400"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2pPr>
            <a:lvl3pPr marL="179388" indent="-179388" algn="l" defTabSz="914400" rtl="0" eaLnBrk="1" latinLnBrk="0" hangingPunct="1">
              <a:lnSpc>
                <a:spcPct val="90000"/>
              </a:lnSpc>
              <a:spcBef>
                <a:spcPts val="1200"/>
              </a:spcBef>
              <a:buClr>
                <a:schemeClr val="accent1"/>
              </a:buClr>
              <a:buFont typeface="Wingdings 2" panose="05020102010507070707" pitchFamily="18" charset="2"/>
              <a:buChar char=""/>
              <a:tabLst/>
              <a:defRPr sz="1400" kern="1200">
                <a:solidFill>
                  <a:schemeClr val="tx1"/>
                </a:solidFill>
                <a:latin typeface="+mn-lt"/>
                <a:ea typeface="+mn-ea"/>
                <a:cs typeface="+mn-cs"/>
              </a:defRPr>
            </a:lvl3pPr>
            <a:lvl4pPr marL="358775" indent="-169863" algn="l" defTabSz="914400" rtl="0" eaLnBrk="1" latinLnBrk="0" hangingPunct="1">
              <a:lnSpc>
                <a:spcPct val="90000"/>
              </a:lnSpc>
              <a:spcBef>
                <a:spcPts val="4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538163" indent="-177800" algn="l" defTabSz="914400" rtl="0" eaLnBrk="1" latinLnBrk="0" hangingPunct="1">
              <a:lnSpc>
                <a:spcPct val="90000"/>
              </a:lnSpc>
              <a:spcBef>
                <a:spcPts val="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H" dirty="0" err="1">
                <a:solidFill>
                  <a:schemeClr val="accent6"/>
                </a:solidFill>
              </a:rPr>
              <a:t>VibroSight</a:t>
            </a:r>
            <a:r>
              <a:rPr lang="fr-CH" dirty="0">
                <a:solidFill>
                  <a:schemeClr val="accent6"/>
                </a:solidFill>
              </a:rPr>
              <a:t> System</a:t>
            </a:r>
          </a:p>
        </p:txBody>
      </p:sp>
    </p:spTree>
    <p:extLst>
      <p:ext uri="{BB962C8B-B14F-4D97-AF65-F5344CB8AC3E}">
        <p14:creationId xmlns:p14="http://schemas.microsoft.com/office/powerpoint/2010/main" val="2492183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39999" y="1836739"/>
            <a:ext cx="11172575" cy="2071430"/>
          </a:xfrm>
        </p:spPr>
        <p:txBody>
          <a:bodyPr>
            <a:normAutofit/>
          </a:bodyPr>
          <a:lstStyle/>
          <a:p>
            <a:r>
              <a:rPr lang="en-US" sz="7200" dirty="0" err="1"/>
              <a:t>VibroSight</a:t>
            </a:r>
            <a:r>
              <a:rPr lang="en-US" sz="7200" dirty="0"/>
              <a:t> demo </a:t>
            </a:r>
          </a:p>
        </p:txBody>
      </p:sp>
      <p:sp>
        <p:nvSpPr>
          <p:cNvPr id="3" name="Date Placeholder 2"/>
          <p:cNvSpPr>
            <a:spLocks noGrp="1"/>
          </p:cNvSpPr>
          <p:nvPr>
            <p:ph type="dt" sz="half" idx="4294967295"/>
          </p:nvPr>
        </p:nvSpPr>
        <p:spPr>
          <a:xfrm>
            <a:off x="180181" y="6547876"/>
            <a:ext cx="1079500" cy="122237"/>
          </a:xfrm>
        </p:spPr>
        <p:txBody>
          <a:bodyPr/>
          <a:lstStyle/>
          <a:p>
            <a:fld id="{CF35048D-C7E8-45DB-B78F-9497A7313DD3}" type="datetime4">
              <a:rPr lang="en-GB" smtClean="0"/>
              <a:t>17 August 2021</a:t>
            </a:fld>
            <a:endParaRPr lang="en-GB"/>
          </a:p>
        </p:txBody>
      </p:sp>
      <p:sp>
        <p:nvSpPr>
          <p:cNvPr id="4" name="Footer Placeholder 3"/>
          <p:cNvSpPr>
            <a:spLocks noGrp="1"/>
          </p:cNvSpPr>
          <p:nvPr>
            <p:ph type="ftr" sz="quarter" idx="4294967295"/>
          </p:nvPr>
        </p:nvSpPr>
        <p:spPr>
          <a:xfrm>
            <a:off x="539999" y="6367402"/>
            <a:ext cx="4311650" cy="123825"/>
          </a:xfrm>
        </p:spPr>
        <p:txBody>
          <a:bodyPr/>
          <a:lstStyle/>
          <a:p>
            <a:r>
              <a:rPr lang="en-GB" dirty="0"/>
              <a:t>Presentation Title</a:t>
            </a:r>
          </a:p>
        </p:txBody>
      </p:sp>
      <p:sp>
        <p:nvSpPr>
          <p:cNvPr id="5" name="Slide Number Placeholder 4"/>
          <p:cNvSpPr>
            <a:spLocks noGrp="1"/>
          </p:cNvSpPr>
          <p:nvPr>
            <p:ph type="sldNum" sz="quarter" idx="4294967295"/>
          </p:nvPr>
        </p:nvSpPr>
        <p:spPr>
          <a:xfrm>
            <a:off x="0" y="6362700"/>
            <a:ext cx="360363" cy="123825"/>
          </a:xfrm>
        </p:spPr>
        <p:txBody>
          <a:bodyPr/>
          <a:lstStyle/>
          <a:p>
            <a:fld id="{240553F3-40B0-4BFA-8684-D942AF6EAA45}" type="slidenum">
              <a:rPr lang="en-GB" smtClean="0"/>
              <a:t>6</a:t>
            </a:fld>
            <a:endParaRPr lang="en-GB"/>
          </a:p>
        </p:txBody>
      </p:sp>
    </p:spTree>
    <p:extLst>
      <p:ext uri="{BB962C8B-B14F-4D97-AF65-F5344CB8AC3E}">
        <p14:creationId xmlns:p14="http://schemas.microsoft.com/office/powerpoint/2010/main" val="3291375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39999" y="1709739"/>
            <a:ext cx="11172575" cy="1195589"/>
          </a:xfrm>
        </p:spPr>
        <p:txBody>
          <a:bodyPr>
            <a:normAutofit/>
          </a:bodyPr>
          <a:lstStyle/>
          <a:p>
            <a:r>
              <a:rPr lang="en-US" sz="7200" dirty="0"/>
              <a:t>Software Suite</a:t>
            </a:r>
          </a:p>
        </p:txBody>
      </p:sp>
      <p:sp>
        <p:nvSpPr>
          <p:cNvPr id="8" name="Text Placeholder 7"/>
          <p:cNvSpPr>
            <a:spLocks noGrp="1"/>
          </p:cNvSpPr>
          <p:nvPr>
            <p:ph type="body" idx="1"/>
          </p:nvPr>
        </p:nvSpPr>
        <p:spPr>
          <a:xfrm>
            <a:off x="539999" y="3216761"/>
            <a:ext cx="7307636" cy="886245"/>
          </a:xfrm>
        </p:spPr>
        <p:txBody>
          <a:bodyPr>
            <a:normAutofit/>
          </a:bodyPr>
          <a:lstStyle/>
          <a:p>
            <a:pPr>
              <a:lnSpc>
                <a:spcPct val="150000"/>
              </a:lnSpc>
            </a:pPr>
            <a:r>
              <a:rPr lang="en-US" sz="1800" b="0" dirty="0" err="1"/>
              <a:t>VibroSight</a:t>
            </a:r>
            <a:r>
              <a:rPr lang="en-US" sz="1800" b="0" dirty="0"/>
              <a:t> has a modular client-server architecture composed of system configuration, monitoring and management applications </a:t>
            </a:r>
            <a:endParaRPr lang="en-US" sz="1800" dirty="0"/>
          </a:p>
        </p:txBody>
      </p:sp>
      <p:sp>
        <p:nvSpPr>
          <p:cNvPr id="3" name="Date Placeholder 2"/>
          <p:cNvSpPr>
            <a:spLocks noGrp="1"/>
          </p:cNvSpPr>
          <p:nvPr>
            <p:ph type="dt" sz="half" idx="4294967295"/>
          </p:nvPr>
        </p:nvSpPr>
        <p:spPr>
          <a:xfrm>
            <a:off x="180181" y="6547876"/>
            <a:ext cx="1079500" cy="122237"/>
          </a:xfrm>
        </p:spPr>
        <p:txBody>
          <a:bodyPr/>
          <a:lstStyle/>
          <a:p>
            <a:fld id="{CF35048D-C7E8-45DB-B78F-9497A7313DD3}" type="datetime4">
              <a:rPr lang="en-GB" smtClean="0"/>
              <a:t>17 August 2021</a:t>
            </a:fld>
            <a:endParaRPr lang="en-GB"/>
          </a:p>
        </p:txBody>
      </p:sp>
      <p:sp>
        <p:nvSpPr>
          <p:cNvPr id="4" name="Footer Placeholder 3"/>
          <p:cNvSpPr>
            <a:spLocks noGrp="1"/>
          </p:cNvSpPr>
          <p:nvPr>
            <p:ph type="ftr" sz="quarter" idx="4294967295"/>
          </p:nvPr>
        </p:nvSpPr>
        <p:spPr>
          <a:xfrm>
            <a:off x="539999" y="6367402"/>
            <a:ext cx="4311650" cy="123825"/>
          </a:xfrm>
        </p:spPr>
        <p:txBody>
          <a:bodyPr/>
          <a:lstStyle/>
          <a:p>
            <a:r>
              <a:rPr lang="en-GB" dirty="0"/>
              <a:t>Presentation Title</a:t>
            </a:r>
          </a:p>
        </p:txBody>
      </p:sp>
      <p:sp>
        <p:nvSpPr>
          <p:cNvPr id="5" name="Slide Number Placeholder 4"/>
          <p:cNvSpPr>
            <a:spLocks noGrp="1"/>
          </p:cNvSpPr>
          <p:nvPr>
            <p:ph type="sldNum" sz="quarter" idx="4294967295"/>
          </p:nvPr>
        </p:nvSpPr>
        <p:spPr>
          <a:xfrm>
            <a:off x="0" y="6362700"/>
            <a:ext cx="360363" cy="123825"/>
          </a:xfrm>
        </p:spPr>
        <p:txBody>
          <a:bodyPr/>
          <a:lstStyle/>
          <a:p>
            <a:fld id="{240553F3-40B0-4BFA-8684-D942AF6EAA45}" type="slidenum">
              <a:rPr lang="en-GB" smtClean="0"/>
              <a:t>7</a:t>
            </a:fld>
            <a:endParaRPr lang="en-GB"/>
          </a:p>
        </p:txBody>
      </p:sp>
      <p:pic>
        <p:nvPicPr>
          <p:cNvPr id="9" name="Picture 8"/>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286750" y="1593850"/>
            <a:ext cx="3644790" cy="3130550"/>
          </a:xfrm>
          <a:prstGeom prst="rect">
            <a:avLst/>
          </a:prstGeom>
        </p:spPr>
      </p:pic>
    </p:spTree>
    <p:extLst>
      <p:ext uri="{BB962C8B-B14F-4D97-AF65-F5344CB8AC3E}">
        <p14:creationId xmlns:p14="http://schemas.microsoft.com/office/powerpoint/2010/main" val="2009513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F35048D-C7E8-45DB-B78F-9497A7313DD3}" type="datetime4">
              <a:rPr lang="en-GB" smtClean="0"/>
              <a:t>17 August 2021</a:t>
            </a:fld>
            <a:endParaRPr lang="en-GB"/>
          </a:p>
        </p:txBody>
      </p:sp>
      <p:sp>
        <p:nvSpPr>
          <p:cNvPr id="4" name="Footer Placeholder 3"/>
          <p:cNvSpPr>
            <a:spLocks noGrp="1"/>
          </p:cNvSpPr>
          <p:nvPr>
            <p:ph type="ftr" sz="quarter" idx="11"/>
          </p:nvPr>
        </p:nvSpPr>
        <p:spPr/>
        <p:txBody>
          <a:bodyPr/>
          <a:lstStyle/>
          <a:p>
            <a:r>
              <a:rPr lang="en-GB"/>
              <a:t>Presentation Title</a:t>
            </a:r>
            <a:endParaRPr lang="en-GB" dirty="0"/>
          </a:p>
        </p:txBody>
      </p:sp>
      <p:sp>
        <p:nvSpPr>
          <p:cNvPr id="5" name="Slide Number Placeholder 4"/>
          <p:cNvSpPr>
            <a:spLocks noGrp="1"/>
          </p:cNvSpPr>
          <p:nvPr>
            <p:ph type="sldNum" sz="quarter" idx="12"/>
          </p:nvPr>
        </p:nvSpPr>
        <p:spPr/>
        <p:txBody>
          <a:bodyPr/>
          <a:lstStyle/>
          <a:p>
            <a:fld id="{240553F3-40B0-4BFA-8684-D942AF6EAA45}" type="slidenum">
              <a:rPr lang="en-GB" smtClean="0"/>
              <a:t>8</a:t>
            </a:fld>
            <a:endParaRPr lang="en-GB"/>
          </a:p>
        </p:txBody>
      </p:sp>
      <p:sp>
        <p:nvSpPr>
          <p:cNvPr id="10" name="Content Placeholder 12"/>
          <p:cNvSpPr txBox="1">
            <a:spLocks/>
          </p:cNvSpPr>
          <p:nvPr/>
        </p:nvSpPr>
        <p:spPr>
          <a:xfrm>
            <a:off x="730500" y="3865238"/>
            <a:ext cx="4482850" cy="1302181"/>
          </a:xfrm>
          <a:prstGeom prst="rect">
            <a:avLst/>
          </a:prstGeom>
        </p:spPr>
        <p:txBody>
          <a:bodyPr vert="horz" lIns="0" tIns="0" rIns="0" bIns="0" rtlCol="0">
            <a:noAutofit/>
          </a:bodyPr>
          <a:lstStyle>
            <a:lvl1pPr marL="0" indent="0" algn="l" defTabSz="914400" rtl="0" eaLnBrk="1" latinLnBrk="0" hangingPunct="1">
              <a:lnSpc>
                <a:spcPct val="90000"/>
              </a:lnSpc>
              <a:spcBef>
                <a:spcPts val="500"/>
              </a:spcBef>
              <a:buFont typeface="Arial" panose="020B0604020202020204" pitchFamily="34" charset="0"/>
              <a:buNone/>
              <a:defRPr sz="2400" b="1" kern="1200">
                <a:solidFill>
                  <a:schemeClr val="tx2"/>
                </a:solidFill>
                <a:latin typeface="+mn-lt"/>
                <a:ea typeface="+mn-ea"/>
                <a:cs typeface="+mn-cs"/>
              </a:defRPr>
            </a:lvl1pPr>
            <a:lvl2pPr marL="0" indent="0" algn="l" defTabSz="914400" rtl="0" eaLnBrk="1" latinLnBrk="0" hangingPunct="1">
              <a:lnSpc>
                <a:spcPct val="100000"/>
              </a:lnSpc>
              <a:spcBef>
                <a:spcPts val="1200"/>
              </a:spcBef>
              <a:buFont typeface="Arial" panose="020B0604020202020204" pitchFamily="34" charset="0"/>
              <a:buNone/>
              <a:defRPr sz="1800" kern="1200">
                <a:solidFill>
                  <a:schemeClr val="accent6"/>
                </a:solidFill>
                <a:latin typeface="+mn-lt"/>
                <a:ea typeface="+mn-ea"/>
                <a:cs typeface="+mn-cs"/>
              </a:defRPr>
            </a:lvl2pPr>
            <a:lvl3pPr marL="179388" indent="-179388" algn="l" defTabSz="914400" rtl="0" eaLnBrk="1" latinLnBrk="0" hangingPunct="1">
              <a:lnSpc>
                <a:spcPct val="90000"/>
              </a:lnSpc>
              <a:spcBef>
                <a:spcPts val="1200"/>
              </a:spcBef>
              <a:buClr>
                <a:schemeClr val="accent1"/>
              </a:buClr>
              <a:buFont typeface="Wingdings 2" panose="05020102010507070707" pitchFamily="18" charset="2"/>
              <a:buChar char=""/>
              <a:tabLst/>
              <a:defRPr sz="1400" kern="1200">
                <a:solidFill>
                  <a:schemeClr val="bg1"/>
                </a:solidFill>
                <a:latin typeface="+mn-lt"/>
                <a:ea typeface="+mn-ea"/>
                <a:cs typeface="+mn-cs"/>
              </a:defRPr>
            </a:lvl3pPr>
            <a:lvl4pPr marL="358775" indent="-169863" algn="l" defTabSz="914400" rtl="0" eaLnBrk="1" latinLnBrk="0" hangingPunct="1">
              <a:lnSpc>
                <a:spcPct val="90000"/>
              </a:lnSpc>
              <a:spcBef>
                <a:spcPts val="400"/>
              </a:spcBef>
              <a:buClr>
                <a:schemeClr val="accent1"/>
              </a:buClr>
              <a:buFont typeface="Arial" panose="020B0604020202020204" pitchFamily="34" charset="0"/>
              <a:buChar char="‒"/>
              <a:defRPr sz="1400" kern="1200">
                <a:solidFill>
                  <a:schemeClr val="bg1"/>
                </a:solidFill>
                <a:latin typeface="+mn-lt"/>
                <a:ea typeface="+mn-ea"/>
                <a:cs typeface="+mn-cs"/>
              </a:defRPr>
            </a:lvl4pPr>
            <a:lvl5pPr marL="538163" indent="-177800" algn="l" defTabSz="914400" rtl="0" eaLnBrk="1" latinLnBrk="0" hangingPunct="1">
              <a:lnSpc>
                <a:spcPct val="90000"/>
              </a:lnSpc>
              <a:spcBef>
                <a:spcPts val="0"/>
              </a:spcBef>
              <a:buClr>
                <a:schemeClr val="accent1"/>
              </a:buClr>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pPr>
            <a:r>
              <a:rPr lang="en-US" sz="1600" dirty="0"/>
              <a:t>MACHINERY PROTECTION CONFIGURATOR </a:t>
            </a:r>
            <a:endParaRPr lang="en-US" sz="1600" b="0" dirty="0"/>
          </a:p>
          <a:p>
            <a:pPr>
              <a:lnSpc>
                <a:spcPct val="150000"/>
              </a:lnSpc>
            </a:pPr>
            <a:r>
              <a:rPr lang="en-US" sz="1400" b="0" dirty="0"/>
              <a:t>For the configuration of machinery protection functionality for VM600</a:t>
            </a:r>
            <a:r>
              <a:rPr lang="en-US" sz="1400" b="0" baseline="30000" dirty="0"/>
              <a:t>Mk2 </a:t>
            </a:r>
            <a:r>
              <a:rPr lang="en-US" sz="1400" b="0" dirty="0"/>
              <a:t>systems</a:t>
            </a:r>
            <a:r>
              <a:rPr lang="en-US" sz="1600" b="0" dirty="0"/>
              <a:t>.</a:t>
            </a:r>
            <a:endParaRPr lang="en-US" sz="1600" dirty="0"/>
          </a:p>
        </p:txBody>
      </p:sp>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86434" y="1588771"/>
            <a:ext cx="6075368" cy="3268980"/>
          </a:xfrm>
          <a:prstGeom prst="rect">
            <a:avLst/>
          </a:prstGeom>
        </p:spPr>
      </p:pic>
      <p:pic>
        <p:nvPicPr>
          <p:cNvPr id="16" name="Content Placeholder 15"/>
          <p:cNvPicPr>
            <a:picLocks noGrp="1" noChangeAspect="1"/>
          </p:cNvPicPr>
          <p:nvPr>
            <p:ph idx="13"/>
          </p:nvPr>
        </p:nvPicPr>
        <p:blipFill>
          <a:blip r:embed="rId3" cstate="screen">
            <a:extLst>
              <a:ext uri="{28A0092B-C50C-407E-A947-70E740481C1C}">
                <a14:useLocalDpi xmlns:a14="http://schemas.microsoft.com/office/drawing/2010/main"/>
              </a:ext>
            </a:extLst>
          </a:blip>
          <a:stretch>
            <a:fillRect/>
          </a:stretch>
        </p:blipFill>
        <p:spPr>
          <a:xfrm>
            <a:off x="730500" y="1244600"/>
            <a:ext cx="2440032" cy="2440032"/>
          </a:xfrm>
        </p:spPr>
      </p:pic>
    </p:spTree>
    <p:extLst>
      <p:ext uri="{BB962C8B-B14F-4D97-AF65-F5344CB8AC3E}">
        <p14:creationId xmlns:p14="http://schemas.microsoft.com/office/powerpoint/2010/main" val="1306287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F35048D-C7E8-45DB-B78F-9497A7313DD3}" type="datetime4">
              <a:rPr lang="en-GB" smtClean="0"/>
              <a:t>17 August 2021</a:t>
            </a:fld>
            <a:endParaRPr lang="en-GB"/>
          </a:p>
        </p:txBody>
      </p:sp>
      <p:sp>
        <p:nvSpPr>
          <p:cNvPr id="4" name="Footer Placeholder 3"/>
          <p:cNvSpPr>
            <a:spLocks noGrp="1"/>
          </p:cNvSpPr>
          <p:nvPr>
            <p:ph type="ftr" sz="quarter" idx="11"/>
          </p:nvPr>
        </p:nvSpPr>
        <p:spPr/>
        <p:txBody>
          <a:bodyPr/>
          <a:lstStyle/>
          <a:p>
            <a:r>
              <a:rPr lang="en-GB"/>
              <a:t>Presentation Title</a:t>
            </a:r>
            <a:endParaRPr lang="en-GB" dirty="0"/>
          </a:p>
        </p:txBody>
      </p:sp>
      <p:sp>
        <p:nvSpPr>
          <p:cNvPr id="5" name="Slide Number Placeholder 4"/>
          <p:cNvSpPr>
            <a:spLocks noGrp="1"/>
          </p:cNvSpPr>
          <p:nvPr>
            <p:ph type="sldNum" sz="quarter" idx="12"/>
          </p:nvPr>
        </p:nvSpPr>
        <p:spPr/>
        <p:txBody>
          <a:bodyPr/>
          <a:lstStyle/>
          <a:p>
            <a:fld id="{240553F3-40B0-4BFA-8684-D942AF6EAA45}" type="slidenum">
              <a:rPr lang="en-GB" smtClean="0"/>
              <a:t>9</a:t>
            </a:fld>
            <a:endParaRPr lang="en-GB"/>
          </a:p>
        </p:txBody>
      </p:sp>
      <p:sp>
        <p:nvSpPr>
          <p:cNvPr id="13" name="Content Placeholder 12"/>
          <p:cNvSpPr>
            <a:spLocks noGrp="1"/>
          </p:cNvSpPr>
          <p:nvPr>
            <p:ph idx="1"/>
          </p:nvPr>
        </p:nvSpPr>
        <p:spPr>
          <a:xfrm>
            <a:off x="1022601" y="3530887"/>
            <a:ext cx="5619500" cy="1975785"/>
          </a:xfrm>
        </p:spPr>
        <p:txBody>
          <a:bodyPr>
            <a:normAutofit lnSpcReduction="10000"/>
          </a:bodyPr>
          <a:lstStyle/>
          <a:p>
            <a:pPr>
              <a:lnSpc>
                <a:spcPct val="150000"/>
              </a:lnSpc>
            </a:pPr>
            <a:r>
              <a:rPr lang="en-US" sz="1600" dirty="0"/>
              <a:t>MONITORING SYSTEM HARDWARE CONFIGURATOR</a:t>
            </a:r>
            <a:endParaRPr lang="en-US" sz="1600" b="0" dirty="0"/>
          </a:p>
          <a:p>
            <a:pPr>
              <a:lnSpc>
                <a:spcPct val="150000"/>
              </a:lnSpc>
            </a:pPr>
            <a:r>
              <a:rPr lang="en-US" sz="1400" b="0" dirty="0"/>
              <a:t>Application software used to configure VM600 or </a:t>
            </a:r>
            <a:r>
              <a:rPr lang="en-US" sz="1400" b="0" dirty="0" err="1"/>
              <a:t>VibroSmart</a:t>
            </a:r>
            <a:r>
              <a:rPr lang="en-US" sz="1400" b="0" dirty="0"/>
              <a:t> monitoring systems. </a:t>
            </a:r>
          </a:p>
          <a:p>
            <a:pPr>
              <a:lnSpc>
                <a:spcPct val="150000"/>
              </a:lnSpc>
            </a:pPr>
            <a:r>
              <a:rPr lang="en-US" sz="1400" b="0" dirty="0"/>
              <a:t>Configurator can also be used to configure the external interfaces with third-party devices using industry-standard protocols such as Modbus and OPC.</a:t>
            </a:r>
            <a:endParaRPr lang="en-US" sz="1400" dirty="0"/>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2600" y="909185"/>
            <a:ext cx="2355600" cy="2355600"/>
          </a:xfrm>
          <a:prstGeom prst="rect">
            <a:avLst/>
          </a:prstGeom>
        </p:spPr>
      </p:pic>
    </p:spTree>
    <p:extLst>
      <p:ext uri="{BB962C8B-B14F-4D97-AF65-F5344CB8AC3E}">
        <p14:creationId xmlns:p14="http://schemas.microsoft.com/office/powerpoint/2010/main" val="2937764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eggitt presentation template v2">
  <a:themeElements>
    <a:clrScheme name="Custom 930">
      <a:dk1>
        <a:sysClr val="windowText" lastClr="000000"/>
      </a:dk1>
      <a:lt1>
        <a:sysClr val="window" lastClr="FFFFFF"/>
      </a:lt1>
      <a:dk2>
        <a:srgbClr val="333F48"/>
      </a:dk2>
      <a:lt2>
        <a:srgbClr val="DAD9D6"/>
      </a:lt2>
      <a:accent1>
        <a:srgbClr val="C4D600"/>
      </a:accent1>
      <a:accent2>
        <a:srgbClr val="333F48"/>
      </a:accent2>
      <a:accent3>
        <a:srgbClr val="7F7F7F"/>
      </a:accent3>
      <a:accent4>
        <a:srgbClr val="B2B2B2"/>
      </a:accent4>
      <a:accent5>
        <a:srgbClr val="DDDDDD"/>
      </a:accent5>
      <a:accent6>
        <a:srgbClr val="658D1B"/>
      </a:accent6>
      <a:hlink>
        <a:srgbClr val="0563C1"/>
      </a:hlink>
      <a:folHlink>
        <a:srgbClr val="954F72"/>
      </a:folHlink>
    </a:clrScheme>
    <a:fontScheme name="Custom 279">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eggitt PPT template wide v4" id="{C2BB630D-F172-4F62-A7AD-0D0345D42456}" vid="{7B9BBE56-A96B-4FCC-9C5E-1517847D30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Ari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Ari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BE6C1660CD8C84A9800DB58D51F571A" ma:contentTypeVersion="12" ma:contentTypeDescription="Create a new document." ma:contentTypeScope="" ma:versionID="a2f44c1e4c5675c6c351b8a477a3bcc3">
  <xsd:schema xmlns:xsd="http://www.w3.org/2001/XMLSchema" xmlns:xs="http://www.w3.org/2001/XMLSchema" xmlns:p="http://schemas.microsoft.com/office/2006/metadata/properties" xmlns:ns2="49744797-43f9-41b7-9a76-01f0626552b4" xmlns:ns3="7c6b3982-07f9-4cd7-9eb6-775d566d6b36" targetNamespace="http://schemas.microsoft.com/office/2006/metadata/properties" ma:root="true" ma:fieldsID="113f435315006585ee88a2fa72f969c6" ns2:_="" ns3:_="">
    <xsd:import namespace="49744797-43f9-41b7-9a76-01f0626552b4"/>
    <xsd:import namespace="7c6b3982-07f9-4cd7-9eb6-775d566d6b3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744797-43f9-41b7-9a76-01f0626552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c6b3982-07f9-4cd7-9eb6-775d566d6b3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F03A3AB-AA98-49BB-A391-54D790EDA5D9}">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8B0C329-921C-4569-ABFE-5B6BF963D7C7}">
  <ds:schemaRefs>
    <ds:schemaRef ds:uri="http://schemas.microsoft.com/sharepoint/v3/contenttype/forms"/>
  </ds:schemaRefs>
</ds:datastoreItem>
</file>

<file path=customXml/itemProps3.xml><?xml version="1.0" encoding="utf-8"?>
<ds:datastoreItem xmlns:ds="http://schemas.openxmlformats.org/officeDocument/2006/customXml" ds:itemID="{C4F18C8F-6F7F-4DC5-B5A5-35BC2B3A92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744797-43f9-41b7-9a76-01f0626552b4"/>
    <ds:schemaRef ds:uri="7c6b3982-07f9-4cd7-9eb6-775d566d6b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Meggitt SA company profile</Template>
  <TotalTime>2154</TotalTime>
  <Words>997</Words>
  <Application>Microsoft Office PowerPoint</Application>
  <PresentationFormat>Widescreen</PresentationFormat>
  <Paragraphs>189</Paragraphs>
  <Slides>25</Slides>
  <Notes>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1" baseType="lpstr">
      <vt:lpstr>Arial</vt:lpstr>
      <vt:lpstr>Century Gothic</vt:lpstr>
      <vt:lpstr>Century Gothic (Body)</vt:lpstr>
      <vt:lpstr>Wingdings 2</vt:lpstr>
      <vt:lpstr>Meggitt presentation template v2</vt:lpstr>
      <vt:lpstr>Image</vt:lpstr>
      <vt:lpstr>VIBROSIGHT</vt:lpstr>
      <vt:lpstr>PowerPoint Presentation</vt:lpstr>
      <vt:lpstr>PowerPoint Presentation</vt:lpstr>
      <vt:lpstr>PowerPoint Presentation</vt:lpstr>
      <vt:lpstr>PowerPoint Presentation</vt:lpstr>
      <vt:lpstr>VibroSight demo </vt:lpstr>
      <vt:lpstr>Software Suite</vt:lpstr>
      <vt:lpstr>PowerPoint Presentation</vt:lpstr>
      <vt:lpstr>PowerPoint Presentation</vt:lpstr>
      <vt:lpstr>PowerPoint Presentation</vt:lpstr>
      <vt:lpstr>PowerPoint Presentation</vt:lpstr>
      <vt:lpstr>Integrated database management </vt:lpstr>
      <vt:lpstr>PowerPoint Presentation</vt:lpstr>
      <vt:lpstr>PowerPoint Presentation</vt:lpstr>
      <vt:lpstr>PowerPoint Presentation</vt:lpstr>
      <vt:lpstr>Features &amp; Benefits </vt:lpstr>
      <vt:lpstr>Easy to use </vt:lpstr>
      <vt:lpstr>Complete</vt:lpstr>
      <vt:lpstr>High performance </vt:lpstr>
      <vt:lpstr>Cyber security &amp; IoT</vt:lpstr>
      <vt:lpstr>VibroSight current status</vt:lpstr>
      <vt:lpstr>communication interfaces </vt:lpstr>
      <vt:lpstr>PowerPoint Presentation</vt:lpstr>
      <vt:lpstr>PowerPoint Presentation</vt:lpstr>
      <vt:lpstr>Thank you</vt:lpstr>
    </vt:vector>
  </TitlesOfParts>
  <Company>MSS-CH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Vanessa Pfeiffer</dc:creator>
  <cp:lastModifiedBy>Sindhu R</cp:lastModifiedBy>
  <cp:revision>153</cp:revision>
  <dcterms:created xsi:type="dcterms:W3CDTF">2020-08-20T15:09:07Z</dcterms:created>
  <dcterms:modified xsi:type="dcterms:W3CDTF">2021-08-17T06:34:06Z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0x010100ABE6C1660CD8C84A9800DB58D51F571A</vt:lpwstr>
  </property>
</Properties>
</file>