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84" r:id="rId6"/>
    <p:sldId id="264" r:id="rId7"/>
    <p:sldId id="297" r:id="rId8"/>
    <p:sldId id="294" r:id="rId9"/>
    <p:sldId id="295" r:id="rId10"/>
    <p:sldId id="281" r:id="rId11"/>
    <p:sldId id="269" r:id="rId12"/>
    <p:sldId id="283" r:id="rId13"/>
    <p:sldId id="298" r:id="rId14"/>
    <p:sldId id="299" r:id="rId15"/>
    <p:sldId id="300" r:id="rId16"/>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6" autoAdjust="0"/>
    <p:restoredTop sz="91945" autoAdjust="0"/>
  </p:normalViewPr>
  <p:slideViewPr>
    <p:cSldViewPr snapToGrid="0">
      <p:cViewPr varScale="1">
        <p:scale>
          <a:sx n="62" d="100"/>
          <a:sy n="62" d="100"/>
        </p:scale>
        <p:origin x="764" y="5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0" d="100"/>
          <a:sy n="60" d="100"/>
        </p:scale>
        <p:origin x="3288"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7CC8772-D957-40DB-ADE8-56A99A371601}" type="datetimeFigureOut">
              <a:rPr lang="en-US" smtClean="0"/>
              <a:t>8/17/2021</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1515780-7E96-41DB-B027-05B113FCE5AF}" type="slidenum">
              <a:rPr lang="en-US" smtClean="0"/>
              <a:t>‹#›</a:t>
            </a:fld>
            <a:endParaRPr lang="en-US"/>
          </a:p>
        </p:txBody>
      </p:sp>
    </p:spTree>
    <p:extLst>
      <p:ext uri="{BB962C8B-B14F-4D97-AF65-F5344CB8AC3E}">
        <p14:creationId xmlns:p14="http://schemas.microsoft.com/office/powerpoint/2010/main" val="371567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407988"/>
            <a:ext cx="5916613" cy="3328987"/>
          </a:xfrm>
        </p:spPr>
      </p:sp>
      <p:sp>
        <p:nvSpPr>
          <p:cNvPr id="4" name="Slide Number Placeholder 3"/>
          <p:cNvSpPr>
            <a:spLocks noGrp="1"/>
          </p:cNvSpPr>
          <p:nvPr>
            <p:ph type="sldNum" sz="quarter" idx="5"/>
          </p:nvPr>
        </p:nvSpPr>
        <p:spPr/>
        <p:txBody>
          <a:bodyPr/>
          <a:lstStyle/>
          <a:p>
            <a:fld id="{81515780-7E96-41DB-B027-05B113FCE5AF}" type="slidenum">
              <a:rPr lang="en-US" smtClean="0"/>
              <a:t>1</a:t>
            </a:fld>
            <a:endParaRPr lang="en-US"/>
          </a:p>
        </p:txBody>
      </p:sp>
    </p:spTree>
    <p:extLst>
      <p:ext uri="{BB962C8B-B14F-4D97-AF65-F5344CB8AC3E}">
        <p14:creationId xmlns:p14="http://schemas.microsoft.com/office/powerpoint/2010/main" val="371244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5E52F80-AF8F-4790-9FE2-2713694115E9}" type="slidenum">
              <a:rPr lang="en-GB" smtClean="0"/>
              <a:pPr/>
              <a:t>11</a:t>
            </a:fld>
            <a:endParaRPr lang="en-GB" dirty="0"/>
          </a:p>
        </p:txBody>
      </p:sp>
    </p:spTree>
    <p:extLst>
      <p:ext uri="{BB962C8B-B14F-4D97-AF65-F5344CB8AC3E}">
        <p14:creationId xmlns:p14="http://schemas.microsoft.com/office/powerpoint/2010/main" val="4080143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5E52F80-AF8F-4790-9FE2-2713694115E9}" type="slidenum">
              <a:rPr lang="en-GB" smtClean="0"/>
              <a:pPr/>
              <a:t>12</a:t>
            </a:fld>
            <a:endParaRPr lang="en-GB" dirty="0"/>
          </a:p>
        </p:txBody>
      </p:sp>
    </p:spTree>
    <p:extLst>
      <p:ext uri="{BB962C8B-B14F-4D97-AF65-F5344CB8AC3E}">
        <p14:creationId xmlns:p14="http://schemas.microsoft.com/office/powerpoint/2010/main" val="174846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344488"/>
            <a:ext cx="4876800" cy="2743200"/>
          </a:xfrm>
        </p:spPr>
      </p:sp>
      <p:sp>
        <p:nvSpPr>
          <p:cNvPr id="3" name="Notes Placeholder 2"/>
          <p:cNvSpPr>
            <a:spLocks noGrp="1"/>
          </p:cNvSpPr>
          <p:nvPr>
            <p:ph type="body" idx="1"/>
          </p:nvPr>
        </p:nvSpPr>
        <p:spPr>
          <a:xfrm>
            <a:off x="406399" y="3199718"/>
            <a:ext cx="5956299" cy="5729337"/>
          </a:xfrm>
        </p:spPr>
        <p:txBody>
          <a:bodyPr/>
          <a:lstStyle/>
          <a:p>
            <a:pPr marL="0" indent="0">
              <a:spcAft>
                <a:spcPts val="0"/>
              </a:spcAft>
              <a:buFont typeface="Arial" panose="020B0604020202020204" pitchFamily="34" charset="0"/>
              <a:buNone/>
            </a:pPr>
            <a:endParaRPr lang="en-IN" sz="800" dirty="0">
              <a:solidFill>
                <a:srgbClr val="FF0000"/>
              </a:solidFill>
              <a:latin typeface="Candara" panose="020E0502030303020204" pitchFamily="34" charset="0"/>
            </a:endParaRPr>
          </a:p>
        </p:txBody>
      </p:sp>
      <p:sp>
        <p:nvSpPr>
          <p:cNvPr id="4" name="Slide Number Placeholder 3"/>
          <p:cNvSpPr>
            <a:spLocks noGrp="1"/>
          </p:cNvSpPr>
          <p:nvPr>
            <p:ph type="sldNum" sz="quarter" idx="5"/>
          </p:nvPr>
        </p:nvSpPr>
        <p:spPr/>
        <p:txBody>
          <a:bodyPr/>
          <a:lstStyle/>
          <a:p>
            <a:fld id="{15E52F80-AF8F-4790-9FE2-2713694115E9}" type="slidenum">
              <a:rPr lang="en-GB" smtClean="0"/>
              <a:pPr/>
              <a:t>2</a:t>
            </a:fld>
            <a:endParaRPr lang="en-GB" dirty="0"/>
          </a:p>
        </p:txBody>
      </p:sp>
    </p:spTree>
    <p:extLst>
      <p:ext uri="{BB962C8B-B14F-4D97-AF65-F5344CB8AC3E}">
        <p14:creationId xmlns:p14="http://schemas.microsoft.com/office/powerpoint/2010/main" val="2293224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263525"/>
            <a:ext cx="4876800" cy="2743200"/>
          </a:xfrm>
        </p:spPr>
      </p:sp>
      <p:sp>
        <p:nvSpPr>
          <p:cNvPr id="3" name="Notes Placeholder 2"/>
          <p:cNvSpPr>
            <a:spLocks noGrp="1"/>
          </p:cNvSpPr>
          <p:nvPr>
            <p:ph type="body" idx="1"/>
          </p:nvPr>
        </p:nvSpPr>
        <p:spPr>
          <a:xfrm>
            <a:off x="256381" y="3147963"/>
            <a:ext cx="6223000" cy="5945237"/>
          </a:xfrm>
        </p:spPr>
        <p:txBody>
          <a:bodyPr/>
          <a:lstStyle/>
          <a:p>
            <a:pPr lvl="1"/>
            <a:endParaRPr lang="en-US" sz="1100" dirty="0">
              <a:latin typeface="Candara" panose="020E0502030303020204" pitchFamily="34" charset="0"/>
            </a:endParaRPr>
          </a:p>
        </p:txBody>
      </p:sp>
      <p:sp>
        <p:nvSpPr>
          <p:cNvPr id="4" name="Slide Number Placeholder 3"/>
          <p:cNvSpPr>
            <a:spLocks noGrp="1"/>
          </p:cNvSpPr>
          <p:nvPr>
            <p:ph type="sldNum" sz="quarter" idx="10"/>
          </p:nvPr>
        </p:nvSpPr>
        <p:spPr/>
        <p:txBody>
          <a:bodyPr/>
          <a:lstStyle/>
          <a:p>
            <a:fld id="{15E52F80-AF8F-4790-9FE2-2713694115E9}" type="slidenum">
              <a:rPr lang="en-GB" smtClean="0"/>
              <a:pPr/>
              <a:t>3</a:t>
            </a:fld>
            <a:endParaRPr lang="en-GB" dirty="0"/>
          </a:p>
        </p:txBody>
      </p:sp>
    </p:spTree>
    <p:extLst>
      <p:ext uri="{BB962C8B-B14F-4D97-AF65-F5344CB8AC3E}">
        <p14:creationId xmlns:p14="http://schemas.microsoft.com/office/powerpoint/2010/main" val="2375570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263525"/>
            <a:ext cx="4876800" cy="2743200"/>
          </a:xfrm>
        </p:spPr>
      </p:sp>
      <p:sp>
        <p:nvSpPr>
          <p:cNvPr id="3" name="Notes Placeholder 2"/>
          <p:cNvSpPr>
            <a:spLocks noGrp="1"/>
          </p:cNvSpPr>
          <p:nvPr>
            <p:ph type="body" idx="1"/>
          </p:nvPr>
        </p:nvSpPr>
        <p:spPr>
          <a:xfrm>
            <a:off x="256381" y="3147963"/>
            <a:ext cx="6223000" cy="5945237"/>
          </a:xfrm>
        </p:spPr>
        <p:txBody>
          <a:bodyPr/>
          <a:lstStyle/>
          <a:p>
            <a:pPr lvl="1"/>
            <a:endParaRPr lang="en-US" sz="1100" dirty="0">
              <a:latin typeface="Candara" panose="020E0502030303020204" pitchFamily="34" charset="0"/>
            </a:endParaRPr>
          </a:p>
        </p:txBody>
      </p:sp>
      <p:sp>
        <p:nvSpPr>
          <p:cNvPr id="4" name="Slide Number Placeholder 3"/>
          <p:cNvSpPr>
            <a:spLocks noGrp="1"/>
          </p:cNvSpPr>
          <p:nvPr>
            <p:ph type="sldNum" sz="quarter" idx="10"/>
          </p:nvPr>
        </p:nvSpPr>
        <p:spPr/>
        <p:txBody>
          <a:bodyPr/>
          <a:lstStyle/>
          <a:p>
            <a:fld id="{15E52F80-AF8F-4790-9FE2-2713694115E9}" type="slidenum">
              <a:rPr lang="en-GB" smtClean="0"/>
              <a:pPr/>
              <a:t>4</a:t>
            </a:fld>
            <a:endParaRPr lang="en-GB" dirty="0"/>
          </a:p>
        </p:txBody>
      </p:sp>
    </p:spTree>
    <p:extLst>
      <p:ext uri="{BB962C8B-B14F-4D97-AF65-F5344CB8AC3E}">
        <p14:creationId xmlns:p14="http://schemas.microsoft.com/office/powerpoint/2010/main" val="310279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263525"/>
            <a:ext cx="4876800" cy="2743200"/>
          </a:xfrm>
        </p:spPr>
      </p:sp>
      <p:sp>
        <p:nvSpPr>
          <p:cNvPr id="3" name="Notes Placeholder 2"/>
          <p:cNvSpPr>
            <a:spLocks noGrp="1"/>
          </p:cNvSpPr>
          <p:nvPr>
            <p:ph type="body" idx="1"/>
          </p:nvPr>
        </p:nvSpPr>
        <p:spPr>
          <a:xfrm>
            <a:off x="256381" y="3147963"/>
            <a:ext cx="6223000" cy="5945237"/>
          </a:xfrm>
        </p:spPr>
        <p:txBody>
          <a:bodyPr/>
          <a:lstStyle/>
          <a:p>
            <a:pPr lvl="1"/>
            <a:endParaRPr lang="en-US" sz="1100" dirty="0">
              <a:latin typeface="Candara" panose="020E0502030303020204" pitchFamily="34" charset="0"/>
            </a:endParaRPr>
          </a:p>
        </p:txBody>
      </p:sp>
      <p:sp>
        <p:nvSpPr>
          <p:cNvPr id="4" name="Slide Number Placeholder 3"/>
          <p:cNvSpPr>
            <a:spLocks noGrp="1"/>
          </p:cNvSpPr>
          <p:nvPr>
            <p:ph type="sldNum" sz="quarter" idx="10"/>
          </p:nvPr>
        </p:nvSpPr>
        <p:spPr/>
        <p:txBody>
          <a:bodyPr/>
          <a:lstStyle/>
          <a:p>
            <a:fld id="{15E52F80-AF8F-4790-9FE2-2713694115E9}" type="slidenum">
              <a:rPr lang="en-GB" smtClean="0"/>
              <a:pPr/>
              <a:t>5</a:t>
            </a:fld>
            <a:endParaRPr lang="en-GB" dirty="0"/>
          </a:p>
        </p:txBody>
      </p:sp>
    </p:spTree>
    <p:extLst>
      <p:ext uri="{BB962C8B-B14F-4D97-AF65-F5344CB8AC3E}">
        <p14:creationId xmlns:p14="http://schemas.microsoft.com/office/powerpoint/2010/main" val="386471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263525"/>
            <a:ext cx="4876800" cy="2743200"/>
          </a:xfrm>
        </p:spPr>
      </p:sp>
      <p:sp>
        <p:nvSpPr>
          <p:cNvPr id="3" name="Notes Placeholder 2"/>
          <p:cNvSpPr>
            <a:spLocks noGrp="1"/>
          </p:cNvSpPr>
          <p:nvPr>
            <p:ph type="body" idx="1"/>
          </p:nvPr>
        </p:nvSpPr>
        <p:spPr>
          <a:xfrm>
            <a:off x="256381" y="3147963"/>
            <a:ext cx="6223000" cy="5945237"/>
          </a:xfrm>
        </p:spPr>
        <p:txBody>
          <a:bodyPr/>
          <a:lstStyle/>
          <a:p>
            <a:pPr lvl="1"/>
            <a:endParaRPr lang="en-US" sz="1100" dirty="0">
              <a:latin typeface="Candara" panose="020E0502030303020204" pitchFamily="34" charset="0"/>
            </a:endParaRPr>
          </a:p>
        </p:txBody>
      </p:sp>
      <p:sp>
        <p:nvSpPr>
          <p:cNvPr id="4" name="Slide Number Placeholder 3"/>
          <p:cNvSpPr>
            <a:spLocks noGrp="1"/>
          </p:cNvSpPr>
          <p:nvPr>
            <p:ph type="sldNum" sz="quarter" idx="10"/>
          </p:nvPr>
        </p:nvSpPr>
        <p:spPr/>
        <p:txBody>
          <a:bodyPr/>
          <a:lstStyle/>
          <a:p>
            <a:fld id="{15E52F80-AF8F-4790-9FE2-2713694115E9}" type="slidenum">
              <a:rPr lang="en-GB" smtClean="0"/>
              <a:pPr/>
              <a:t>6</a:t>
            </a:fld>
            <a:endParaRPr lang="en-GB" dirty="0"/>
          </a:p>
        </p:txBody>
      </p:sp>
    </p:spTree>
    <p:extLst>
      <p:ext uri="{BB962C8B-B14F-4D97-AF65-F5344CB8AC3E}">
        <p14:creationId xmlns:p14="http://schemas.microsoft.com/office/powerpoint/2010/main" val="252949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66688"/>
            <a:ext cx="5916613" cy="3328987"/>
          </a:xfrm>
        </p:spPr>
      </p:sp>
      <p:sp>
        <p:nvSpPr>
          <p:cNvPr id="3" name="Notes Placeholder 2"/>
          <p:cNvSpPr>
            <a:spLocks noGrp="1"/>
          </p:cNvSpPr>
          <p:nvPr>
            <p:ph type="body" idx="1"/>
          </p:nvPr>
        </p:nvSpPr>
        <p:spPr>
          <a:xfrm>
            <a:off x="673576" y="3770263"/>
            <a:ext cx="5388610" cy="3884861"/>
          </a:xfrm>
        </p:spPr>
        <p:txBody>
          <a:bodyPr/>
          <a:lstStyle/>
          <a:p>
            <a:endParaRPr lang="en-IN" dirty="0"/>
          </a:p>
        </p:txBody>
      </p:sp>
      <p:sp>
        <p:nvSpPr>
          <p:cNvPr id="4" name="Slide Number Placeholder 3"/>
          <p:cNvSpPr>
            <a:spLocks noGrp="1"/>
          </p:cNvSpPr>
          <p:nvPr>
            <p:ph type="sldNum" sz="quarter" idx="5"/>
          </p:nvPr>
        </p:nvSpPr>
        <p:spPr/>
        <p:txBody>
          <a:bodyPr/>
          <a:lstStyle/>
          <a:p>
            <a:fld id="{81515780-7E96-41DB-B027-05B113FCE5AF}" type="slidenum">
              <a:rPr lang="en-US" smtClean="0"/>
              <a:t>7</a:t>
            </a:fld>
            <a:endParaRPr lang="en-US"/>
          </a:p>
        </p:txBody>
      </p:sp>
    </p:spTree>
    <p:extLst>
      <p:ext uri="{BB962C8B-B14F-4D97-AF65-F5344CB8AC3E}">
        <p14:creationId xmlns:p14="http://schemas.microsoft.com/office/powerpoint/2010/main" val="1490789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306388"/>
            <a:ext cx="5916613" cy="3328987"/>
          </a:xfrm>
        </p:spPr>
      </p:sp>
      <p:sp>
        <p:nvSpPr>
          <p:cNvPr id="3" name="Notes Placeholder 2"/>
          <p:cNvSpPr>
            <a:spLocks noGrp="1"/>
          </p:cNvSpPr>
          <p:nvPr>
            <p:ph type="body" idx="1"/>
          </p:nvPr>
        </p:nvSpPr>
        <p:spPr>
          <a:xfrm>
            <a:off x="673576" y="3986163"/>
            <a:ext cx="5388610" cy="3884861"/>
          </a:xfrm>
        </p:spPr>
        <p:txBody>
          <a:bodyPr/>
          <a:lstStyle/>
          <a:p>
            <a:pPr marL="0" marR="0" algn="just">
              <a:lnSpc>
                <a:spcPct val="107000"/>
              </a:lnSpc>
              <a:spcBef>
                <a:spcPts val="0"/>
              </a:spcBef>
              <a:spcAft>
                <a:spcPts val="0"/>
              </a:spcAft>
            </a:pPr>
            <a:r>
              <a:rPr lang="en-GB" sz="1800" dirty="0">
                <a:effectLst/>
                <a:latin typeface="Candara" panose="020E0502030303020204" pitchFamily="34"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81515780-7E96-41DB-B027-05B113FCE5AF}" type="slidenum">
              <a:rPr lang="en-US" smtClean="0"/>
              <a:t>8</a:t>
            </a:fld>
            <a:endParaRPr lang="en-US"/>
          </a:p>
        </p:txBody>
      </p:sp>
    </p:spTree>
    <p:extLst>
      <p:ext uri="{BB962C8B-B14F-4D97-AF65-F5344CB8AC3E}">
        <p14:creationId xmlns:p14="http://schemas.microsoft.com/office/powerpoint/2010/main" val="1020748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446088"/>
            <a:ext cx="5916613" cy="3328987"/>
          </a:xfrm>
        </p:spPr>
      </p:sp>
      <p:sp>
        <p:nvSpPr>
          <p:cNvPr id="3" name="Notes Placeholder 2"/>
          <p:cNvSpPr>
            <a:spLocks noGrp="1"/>
          </p:cNvSpPr>
          <p:nvPr>
            <p:ph type="body" idx="1"/>
          </p:nvPr>
        </p:nvSpPr>
        <p:spPr>
          <a:xfrm>
            <a:off x="593169" y="4148807"/>
            <a:ext cx="5549424" cy="3884861"/>
          </a:xfrm>
        </p:spPr>
        <p:txBody>
          <a:bodyPr/>
          <a:lstStyle/>
          <a:p>
            <a:pPr marL="0" marR="0" algn="just">
              <a:lnSpc>
                <a:spcPct val="107000"/>
              </a:lnSpc>
              <a:spcBef>
                <a:spcPts val="0"/>
              </a:spcBef>
              <a:spcAft>
                <a:spcPts val="0"/>
              </a:spcAft>
            </a:pPr>
            <a:endParaRPr lang="en-IN" dirty="0">
              <a:latin typeface="Candara" panose="020E0502030303020204" pitchFamily="34" charset="0"/>
            </a:endParaRPr>
          </a:p>
        </p:txBody>
      </p:sp>
      <p:sp>
        <p:nvSpPr>
          <p:cNvPr id="4" name="Slide Number Placeholder 3"/>
          <p:cNvSpPr>
            <a:spLocks noGrp="1"/>
          </p:cNvSpPr>
          <p:nvPr>
            <p:ph type="sldNum" sz="quarter" idx="5"/>
          </p:nvPr>
        </p:nvSpPr>
        <p:spPr/>
        <p:txBody>
          <a:bodyPr/>
          <a:lstStyle/>
          <a:p>
            <a:fld id="{81515780-7E96-41DB-B027-05B113FCE5AF}" type="slidenum">
              <a:rPr lang="en-US" smtClean="0"/>
              <a:t>9</a:t>
            </a:fld>
            <a:endParaRPr lang="en-US"/>
          </a:p>
        </p:txBody>
      </p:sp>
    </p:spTree>
    <p:extLst>
      <p:ext uri="{BB962C8B-B14F-4D97-AF65-F5344CB8AC3E}">
        <p14:creationId xmlns:p14="http://schemas.microsoft.com/office/powerpoint/2010/main" val="89896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ight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15" name="Group 14"/>
          <p:cNvGrpSpPr/>
          <p:nvPr/>
        </p:nvGrpSpPr>
        <p:grpSpPr>
          <a:xfrm>
            <a:off x="539750" y="242888"/>
            <a:ext cx="1633538" cy="309562"/>
            <a:chOff x="539750" y="242888"/>
            <a:chExt cx="1633538" cy="309562"/>
          </a:xfrm>
          <a:solidFill>
            <a:schemeClr val="tx2"/>
          </a:solidFill>
        </p:grpSpPr>
        <p:sp>
          <p:nvSpPr>
            <p:cNvPr id="5" name="Freeform 5"/>
            <p:cNvSpPr>
              <a:spLocks/>
            </p:cNvSpPr>
            <p:nvPr/>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p:cNvSpPr>
            <p:nvPr/>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3146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fr-FR"/>
              <a:t>January 2021</a:t>
            </a:r>
            <a:endParaRPr lang="en-US"/>
          </a:p>
        </p:txBody>
      </p:sp>
      <p:sp>
        <p:nvSpPr>
          <p:cNvPr id="6" name="Footer Placeholder 5"/>
          <p:cNvSpPr>
            <a:spLocks noGrp="1"/>
          </p:cNvSpPr>
          <p:nvPr>
            <p:ph type="ftr" sz="quarter" idx="11"/>
          </p:nvPr>
        </p:nvSpPr>
        <p:spPr/>
        <p:txBody>
          <a:bodyPr/>
          <a:lstStyle/>
          <a:p>
            <a:r>
              <a:rPr lang="en-US"/>
              <a:t>VM600Mk2 Product Introduction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Tree>
    <p:extLst>
      <p:ext uri="{BB962C8B-B14F-4D97-AF65-F5344CB8AC3E}">
        <p14:creationId xmlns:p14="http://schemas.microsoft.com/office/powerpoint/2010/main" val="140209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ullet Point Layout">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marL="179388" indent="-179388">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spcBef>
                <a:spcPts val="900"/>
              </a:spcBef>
              <a:buClr>
                <a:schemeClr val="accent1"/>
              </a:buClr>
              <a:buFont typeface="Arial" panose="02000503000000020004" pitchFamily="50" charset="0"/>
              <a:buChar char="–"/>
              <a:defRPr sz="1400" b="0"/>
            </a:lvl2pPr>
            <a:lvl3pPr marL="536575" indent="-177800">
              <a:spcBef>
                <a:spcPts val="900"/>
              </a:spcBef>
              <a:buClr>
                <a:schemeClr val="accent1"/>
              </a:buClr>
              <a:defRPr sz="1400" b="0"/>
            </a:lvl3pPr>
            <a:lvl4pPr marL="715963" indent="-179388">
              <a:spcBef>
                <a:spcPts val="900"/>
              </a:spcBef>
              <a:buClr>
                <a:schemeClr val="accent1"/>
              </a:buClr>
              <a:defRPr sz="1400" b="0"/>
            </a:lvl4pPr>
            <a:lvl5pPr marL="895350" indent="-179388">
              <a:spcBef>
                <a:spcPts val="900"/>
              </a:spcBef>
              <a:buClr>
                <a:schemeClr val="accent1"/>
              </a:buClr>
              <a:defRPr sz="14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fr-FR"/>
              <a:t>January 2021</a:t>
            </a:r>
            <a:endParaRPr lang="en-US"/>
          </a:p>
        </p:txBody>
      </p:sp>
      <p:sp>
        <p:nvSpPr>
          <p:cNvPr id="6" name="Footer Placeholder 5"/>
          <p:cNvSpPr>
            <a:spLocks noGrp="1"/>
          </p:cNvSpPr>
          <p:nvPr>
            <p:ph type="ftr" sz="quarter" idx="11"/>
          </p:nvPr>
        </p:nvSpPr>
        <p:spPr/>
        <p:txBody>
          <a:bodyPr/>
          <a:lstStyle/>
          <a:p>
            <a:r>
              <a:rPr lang="en-US"/>
              <a:t>VM600Mk2 Product Introduction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Tree>
    <p:extLst>
      <p:ext uri="{BB962C8B-B14F-4D97-AF65-F5344CB8AC3E}">
        <p14:creationId xmlns:p14="http://schemas.microsoft.com/office/powerpoint/2010/main" val="121786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8162" y="1671891"/>
            <a:ext cx="11160000" cy="3166809"/>
          </a:xfrm>
        </p:spPr>
        <p:txBody>
          <a:bodyPr anchor="t">
            <a:noAutofit/>
          </a:bodyPr>
          <a:lstStyle>
            <a:lvl1pPr algn="l">
              <a:lnSpc>
                <a:spcPct val="80000"/>
              </a:lnSpc>
              <a:defRPr sz="13000" cap="all" baseline="0"/>
            </a:lvl1pPr>
          </a:lstStyle>
          <a:p>
            <a:r>
              <a:rPr lang="en-US"/>
              <a:t>Click to edit Master title style</a:t>
            </a:r>
            <a:endParaRPr lang="en-GB" dirty="0"/>
          </a:p>
        </p:txBody>
      </p:sp>
      <p:sp>
        <p:nvSpPr>
          <p:cNvPr id="8" name="Text Placeholder 7"/>
          <p:cNvSpPr>
            <a:spLocks noGrp="1"/>
          </p:cNvSpPr>
          <p:nvPr>
            <p:ph type="body" sz="quarter" idx="13"/>
          </p:nvPr>
        </p:nvSpPr>
        <p:spPr>
          <a:xfrm>
            <a:off x="9089679" y="4838700"/>
            <a:ext cx="2608484" cy="1493838"/>
          </a:xfrm>
        </p:spPr>
        <p:txBody>
          <a:bodyPr anchor="t"/>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grpSp>
        <p:nvGrpSpPr>
          <p:cNvPr id="16" name="Group 15">
            <a:extLst>
              <a:ext uri="{FF2B5EF4-FFF2-40B4-BE49-F238E27FC236}">
                <a16:creationId xmlns:a16="http://schemas.microsoft.com/office/drawing/2014/main" id="{8C7B2703-1718-4F10-9BAC-46870CDC71AA}"/>
              </a:ext>
            </a:extLst>
          </p:cNvPr>
          <p:cNvGrpSpPr/>
          <p:nvPr/>
        </p:nvGrpSpPr>
        <p:grpSpPr>
          <a:xfrm>
            <a:off x="10540683" y="6379528"/>
            <a:ext cx="1168401" cy="220663"/>
            <a:chOff x="10552113" y="439738"/>
            <a:chExt cx="1168401" cy="220663"/>
          </a:xfrm>
          <a:solidFill>
            <a:srgbClr val="333F48"/>
          </a:solidFill>
        </p:grpSpPr>
        <p:sp>
          <p:nvSpPr>
            <p:cNvPr id="17" name="Freeform 5">
              <a:extLst>
                <a:ext uri="{FF2B5EF4-FFF2-40B4-BE49-F238E27FC236}">
                  <a16:creationId xmlns:a16="http://schemas.microsoft.com/office/drawing/2014/main" id="{DFD7FDCA-BA76-42CC-B030-318131A0CF66}"/>
                </a:ext>
              </a:extLst>
            </p:cNvPr>
            <p:cNvSpPr>
              <a:spLocks/>
            </p:cNvSpPr>
            <p:nvPr/>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330B7EF6-C0E9-4A90-A024-3C3434E81A91}"/>
                </a:ext>
              </a:extLst>
            </p:cNvPr>
            <p:cNvSpPr>
              <a:spLocks/>
            </p:cNvSpPr>
            <p:nvPr/>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C4F9F82C-F759-4092-972B-5135B19A61BC}"/>
                </a:ext>
              </a:extLst>
            </p:cNvPr>
            <p:cNvSpPr>
              <a:spLocks/>
            </p:cNvSpPr>
            <p:nvPr/>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D33D9408-7841-4AD7-B819-3085B64AF245}"/>
                </a:ext>
              </a:extLst>
            </p:cNvPr>
            <p:cNvSpPr>
              <a:spLocks/>
            </p:cNvSpPr>
            <p:nvPr/>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246EEA43-5A01-415C-8509-DD387EAC7424}"/>
                </a:ext>
              </a:extLst>
            </p:cNvPr>
            <p:cNvSpPr>
              <a:spLocks/>
            </p:cNvSpPr>
            <p:nvPr/>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67FDD490-FFC1-4918-8CC8-670A2E0174FB}"/>
                </a:ext>
              </a:extLst>
            </p:cNvPr>
            <p:cNvSpPr>
              <a:spLocks/>
            </p:cNvSpPr>
            <p:nvPr/>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1">
              <a:extLst>
                <a:ext uri="{FF2B5EF4-FFF2-40B4-BE49-F238E27FC236}">
                  <a16:creationId xmlns:a16="http://schemas.microsoft.com/office/drawing/2014/main" id="{80579594-AEB4-4D87-B503-E529AFBA6B60}"/>
                </a:ext>
              </a:extLst>
            </p:cNvPr>
            <p:cNvSpPr>
              <a:spLocks/>
            </p:cNvSpPr>
            <p:nvPr/>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76820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Group 13">
            <a:extLst>
              <a:ext uri="{FF2B5EF4-FFF2-40B4-BE49-F238E27FC236}">
                <a16:creationId xmlns:a16="http://schemas.microsoft.com/office/drawing/2014/main" id="{56085D89-E127-4623-8CAE-66476DCEABDE}"/>
              </a:ext>
            </a:extLst>
          </p:cNvPr>
          <p:cNvGrpSpPr/>
          <p:nvPr/>
        </p:nvGrpSpPr>
        <p:grpSpPr>
          <a:xfrm>
            <a:off x="10540683" y="6379528"/>
            <a:ext cx="1168401" cy="220663"/>
            <a:chOff x="10552113" y="439738"/>
            <a:chExt cx="1168401" cy="220663"/>
          </a:xfrm>
          <a:solidFill>
            <a:srgbClr val="333F48"/>
          </a:solidFill>
        </p:grpSpPr>
        <p:sp>
          <p:nvSpPr>
            <p:cNvPr id="15" name="Freeform 5">
              <a:extLst>
                <a:ext uri="{FF2B5EF4-FFF2-40B4-BE49-F238E27FC236}">
                  <a16:creationId xmlns:a16="http://schemas.microsoft.com/office/drawing/2014/main" id="{FC236BAD-1A31-4AD6-90ED-DB6B9921916E}"/>
                </a:ext>
              </a:extLst>
            </p:cNvPr>
            <p:cNvSpPr>
              <a:spLocks/>
            </p:cNvSpPr>
            <p:nvPr/>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480B0C5E-0C09-4186-8938-129F3D8A2DB8}"/>
                </a:ext>
              </a:extLst>
            </p:cNvPr>
            <p:cNvSpPr>
              <a:spLocks/>
            </p:cNvSpPr>
            <p:nvPr/>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EE791348-9BC0-42B2-AD57-F49486EFF1DC}"/>
                </a:ext>
              </a:extLst>
            </p:cNvPr>
            <p:cNvSpPr>
              <a:spLocks/>
            </p:cNvSpPr>
            <p:nvPr/>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A71A0FB8-F6DC-4836-965F-EDAEA19DB6DD}"/>
                </a:ext>
              </a:extLst>
            </p:cNvPr>
            <p:cNvSpPr>
              <a:spLocks/>
            </p:cNvSpPr>
            <p:nvPr/>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60AF4268-B0A3-402B-A6EA-EDF0D83BF6D5}"/>
                </a:ext>
              </a:extLst>
            </p:cNvPr>
            <p:cNvSpPr>
              <a:spLocks/>
            </p:cNvSpPr>
            <p:nvPr/>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969CC1BA-201D-4A26-AC89-332B228A42EE}"/>
                </a:ext>
              </a:extLst>
            </p:cNvPr>
            <p:cNvSpPr>
              <a:spLocks/>
            </p:cNvSpPr>
            <p:nvPr/>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99BF2FCD-6057-4D2B-9513-FCA81483F73F}"/>
                </a:ext>
              </a:extLst>
            </p:cNvPr>
            <p:cNvSpPr>
              <a:spLocks/>
            </p:cNvSpPr>
            <p:nvPr/>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0731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948A4427-109A-420F-88F1-DC874ACE2D0F}"/>
              </a:ext>
            </a:extLst>
          </p:cNvPr>
          <p:cNvGrpSpPr/>
          <p:nvPr/>
        </p:nvGrpSpPr>
        <p:grpSpPr>
          <a:xfrm>
            <a:off x="10540683" y="6379528"/>
            <a:ext cx="1168401" cy="220663"/>
            <a:chOff x="10552113" y="439738"/>
            <a:chExt cx="1168401" cy="220663"/>
          </a:xfrm>
          <a:solidFill>
            <a:schemeClr val="tx1"/>
          </a:solidFill>
        </p:grpSpPr>
        <p:sp>
          <p:nvSpPr>
            <p:cNvPr id="21" name="Freeform 5">
              <a:extLst>
                <a:ext uri="{FF2B5EF4-FFF2-40B4-BE49-F238E27FC236}">
                  <a16:creationId xmlns:a16="http://schemas.microsoft.com/office/drawing/2014/main" id="{30F063E9-B535-4551-BFAD-E0E3B4AF9AB0}"/>
                </a:ext>
              </a:extLst>
            </p:cNvPr>
            <p:cNvSpPr>
              <a:spLocks/>
            </p:cNvSpPr>
            <p:nvPr/>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A5259DD0-BB82-4ECF-BD86-191AE7FCADCF}"/>
                </a:ext>
              </a:extLst>
            </p:cNvPr>
            <p:cNvSpPr>
              <a:spLocks/>
            </p:cNvSpPr>
            <p:nvPr/>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63224925-9F08-436B-990A-1BFDCDCF025B}"/>
                </a:ext>
              </a:extLst>
            </p:cNvPr>
            <p:cNvSpPr>
              <a:spLocks/>
            </p:cNvSpPr>
            <p:nvPr/>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EB367349-E1F0-47C2-A12E-CE78B8F6F11B}"/>
                </a:ext>
              </a:extLst>
            </p:cNvPr>
            <p:cNvSpPr>
              <a:spLocks/>
            </p:cNvSpPr>
            <p:nvPr/>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6ECDFC54-3A0F-42F5-8DC7-90975C3126D6}"/>
                </a:ext>
              </a:extLst>
            </p:cNvPr>
            <p:cNvSpPr>
              <a:spLocks/>
            </p:cNvSpPr>
            <p:nvPr/>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AA494F29-16ED-4161-AB93-CAA803C0C5F4}"/>
                </a:ext>
              </a:extLst>
            </p:cNvPr>
            <p:cNvSpPr>
              <a:spLocks/>
            </p:cNvSpPr>
            <p:nvPr/>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0F90E14A-557E-4390-AD7C-98EE1833880F}"/>
                </a:ext>
              </a:extLst>
            </p:cNvPr>
            <p:cNvSpPr>
              <a:spLocks/>
            </p:cNvSpPr>
            <p:nvPr/>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385877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Image1">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40000"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540000"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8E47D09D-089E-40C9-AF5C-E79B73ED645A}"/>
              </a:ext>
            </a:extLst>
          </p:cNvPr>
          <p:cNvGrpSpPr/>
          <p:nvPr/>
        </p:nvGrpSpPr>
        <p:grpSpPr>
          <a:xfrm>
            <a:off x="10540683" y="6379528"/>
            <a:ext cx="1168401" cy="220663"/>
            <a:chOff x="10552113" y="439738"/>
            <a:chExt cx="1168401" cy="220663"/>
          </a:xfrm>
          <a:solidFill>
            <a:srgbClr val="333F48"/>
          </a:solidFill>
        </p:grpSpPr>
        <p:sp>
          <p:nvSpPr>
            <p:cNvPr id="16" name="Freeform 5">
              <a:extLst>
                <a:ext uri="{FF2B5EF4-FFF2-40B4-BE49-F238E27FC236}">
                  <a16:creationId xmlns:a16="http://schemas.microsoft.com/office/drawing/2014/main" id="{9317CE0E-76BA-4BAB-B9C3-06FBB41842AA}"/>
                </a:ext>
              </a:extLst>
            </p:cNvPr>
            <p:cNvSpPr>
              <a:spLocks/>
            </p:cNvSpPr>
            <p:nvPr/>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3DEF4932-037E-4093-8C69-5B262CC5AC7C}"/>
                </a:ext>
              </a:extLst>
            </p:cNvPr>
            <p:cNvSpPr>
              <a:spLocks/>
            </p:cNvSpPr>
            <p:nvPr/>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600557CB-F2C4-43B3-992B-5F237D256570}"/>
                </a:ext>
              </a:extLst>
            </p:cNvPr>
            <p:cNvSpPr>
              <a:spLocks/>
            </p:cNvSpPr>
            <p:nvPr/>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E8B3568F-1581-4E2A-AC8D-6E44A053A36F}"/>
                </a:ext>
              </a:extLst>
            </p:cNvPr>
            <p:cNvSpPr>
              <a:spLocks/>
            </p:cNvSpPr>
            <p:nvPr/>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9">
              <a:extLst>
                <a:ext uri="{FF2B5EF4-FFF2-40B4-BE49-F238E27FC236}">
                  <a16:creationId xmlns:a16="http://schemas.microsoft.com/office/drawing/2014/main" id="{DB255996-6EB2-433F-9498-8F38751E78FC}"/>
                </a:ext>
              </a:extLst>
            </p:cNvPr>
            <p:cNvSpPr>
              <a:spLocks/>
            </p:cNvSpPr>
            <p:nvPr/>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0">
              <a:extLst>
                <a:ext uri="{FF2B5EF4-FFF2-40B4-BE49-F238E27FC236}">
                  <a16:creationId xmlns:a16="http://schemas.microsoft.com/office/drawing/2014/main" id="{5A8E5BE8-E072-42BC-8433-6AD40A397DBB}"/>
                </a:ext>
              </a:extLst>
            </p:cNvPr>
            <p:cNvSpPr>
              <a:spLocks/>
            </p:cNvSpPr>
            <p:nvPr/>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1">
              <a:extLst>
                <a:ext uri="{FF2B5EF4-FFF2-40B4-BE49-F238E27FC236}">
                  <a16:creationId xmlns:a16="http://schemas.microsoft.com/office/drawing/2014/main" id="{AD7407DA-881D-4123-A1E0-9F8AD430A06B}"/>
                </a:ext>
              </a:extLst>
            </p:cNvPr>
            <p:cNvSpPr>
              <a:spLocks/>
            </p:cNvSpPr>
            <p:nvPr/>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7594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fr-FR"/>
              <a:t>January 2021</a:t>
            </a:r>
            <a:endParaRPr lang="en-US"/>
          </a:p>
        </p:txBody>
      </p:sp>
      <p:sp>
        <p:nvSpPr>
          <p:cNvPr id="6" name="Footer Placeholder 5"/>
          <p:cNvSpPr>
            <a:spLocks noGrp="1"/>
          </p:cNvSpPr>
          <p:nvPr>
            <p:ph type="ftr" sz="quarter" idx="11"/>
          </p:nvPr>
        </p:nvSpPr>
        <p:spPr/>
        <p:txBody>
          <a:bodyPr/>
          <a:lstStyle/>
          <a:p>
            <a:r>
              <a:rPr lang="en-US"/>
              <a:t>VM600Mk2 Product Introduction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8" name="Content Placeholder 2"/>
          <p:cNvSpPr>
            <a:spLocks noGrp="1"/>
          </p:cNvSpPr>
          <p:nvPr>
            <p:ph idx="13"/>
          </p:nvPr>
        </p:nvSpPr>
        <p:spPr>
          <a:xfrm>
            <a:off x="6404950"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3624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lumns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fr-FR"/>
              <a:t>January 2021</a:t>
            </a:r>
            <a:endParaRPr lang="en-US"/>
          </a:p>
        </p:txBody>
      </p:sp>
      <p:sp>
        <p:nvSpPr>
          <p:cNvPr id="6" name="Footer Placeholder 5"/>
          <p:cNvSpPr>
            <a:spLocks noGrp="1"/>
          </p:cNvSpPr>
          <p:nvPr>
            <p:ph type="ftr" sz="quarter" idx="11"/>
          </p:nvPr>
        </p:nvSpPr>
        <p:spPr/>
        <p:txBody>
          <a:bodyPr/>
          <a:lstStyle/>
          <a:p>
            <a:r>
              <a:rPr lang="en-US"/>
              <a:t>VM600Mk2 Product Introduction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8" name="Content Placeholder 2"/>
          <p:cNvSpPr>
            <a:spLocks noGrp="1"/>
          </p:cNvSpPr>
          <p:nvPr>
            <p:ph idx="13"/>
          </p:nvPr>
        </p:nvSpPr>
        <p:spPr>
          <a:xfrm>
            <a:off x="4433677"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539999" y="450000"/>
            <a:ext cx="11173191" cy="680400"/>
          </a:xfrm>
        </p:spPr>
        <p:txBody>
          <a:bodyPr anchor="t">
            <a:normAutofit/>
          </a:bodyPr>
          <a:lstStyle>
            <a:lvl1pPr>
              <a:defRPr sz="2400"/>
            </a:lvl1pPr>
          </a:lstStyle>
          <a:p>
            <a:r>
              <a:rPr lang="en-US"/>
              <a:t>Click to edit Master title style</a:t>
            </a:r>
            <a:endParaRPr lang="en-GB" dirty="0"/>
          </a:p>
        </p:txBody>
      </p:sp>
      <p:sp>
        <p:nvSpPr>
          <p:cNvPr id="11" name="Text Placeholder 3"/>
          <p:cNvSpPr>
            <a:spLocks noGrp="1"/>
          </p:cNvSpPr>
          <p:nvPr>
            <p:ph type="body" sz="half" idx="2"/>
          </p:nvPr>
        </p:nvSpPr>
        <p:spPr>
          <a:xfrm>
            <a:off x="539998" y="842400"/>
            <a:ext cx="11173191"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668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lumns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solidFill>
                  <a:schemeClr val="bg1"/>
                </a:solidFill>
              </a:defRPr>
            </a:lvl1pPr>
          </a:lstStyle>
          <a:p>
            <a:r>
              <a:rPr lang="fr-FR"/>
              <a:t>January 2021</a:t>
            </a:r>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VM600Mk2 Product Introduction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2DE8327-C31A-493A-BA90-43E6ED0F4FFD}" type="slidenum">
              <a:rPr lang="en-US" smtClean="0"/>
              <a:t>‹#›</a:t>
            </a:fld>
            <a:endParaRPr lang="en-US"/>
          </a:p>
        </p:txBody>
      </p:sp>
      <p:sp>
        <p:nvSpPr>
          <p:cNvPr id="8" name="Content Placeholder 2"/>
          <p:cNvSpPr>
            <a:spLocks noGrp="1"/>
          </p:cNvSpPr>
          <p:nvPr>
            <p:ph idx="13"/>
          </p:nvPr>
        </p:nvSpPr>
        <p:spPr>
          <a:xfrm>
            <a:off x="4433677"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itle 1"/>
          <p:cNvSpPr>
            <a:spLocks noGrp="1"/>
          </p:cNvSpPr>
          <p:nvPr>
            <p:ph type="title"/>
          </p:nvPr>
        </p:nvSpPr>
        <p:spPr>
          <a:xfrm>
            <a:off x="539997" y="450000"/>
            <a:ext cx="11172577" cy="680400"/>
          </a:xfrm>
        </p:spPr>
        <p:txBody>
          <a:bodyPr anchor="t">
            <a:normAutofit/>
          </a:bodyPr>
          <a:lstStyle>
            <a:lvl1pPr>
              <a:defRPr sz="2400">
                <a:solidFill>
                  <a:schemeClr val="bg1"/>
                </a:solidFill>
              </a:defRPr>
            </a:lvl1pPr>
          </a:lstStyle>
          <a:p>
            <a:r>
              <a:rPr lang="en-US"/>
              <a:t>Click to edit Master title style</a:t>
            </a:r>
            <a:endParaRPr lang="en-GB" dirty="0"/>
          </a:p>
        </p:txBody>
      </p:sp>
      <p:sp>
        <p:nvSpPr>
          <p:cNvPr id="2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25" name="Straight Connector 24"/>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224DD62-B641-40E6-B28C-E4F4A71ABA43}"/>
              </a:ext>
            </a:extLst>
          </p:cNvPr>
          <p:cNvGrpSpPr/>
          <p:nvPr/>
        </p:nvGrpSpPr>
        <p:grpSpPr>
          <a:xfrm>
            <a:off x="10540683" y="6379528"/>
            <a:ext cx="1168401" cy="220663"/>
            <a:chOff x="10552113" y="439738"/>
            <a:chExt cx="1168401" cy="220663"/>
          </a:xfrm>
          <a:solidFill>
            <a:schemeClr val="bg1"/>
          </a:solidFill>
        </p:grpSpPr>
        <p:sp>
          <p:nvSpPr>
            <p:cNvPr id="24" name="Freeform 5">
              <a:extLst>
                <a:ext uri="{FF2B5EF4-FFF2-40B4-BE49-F238E27FC236}">
                  <a16:creationId xmlns:a16="http://schemas.microsoft.com/office/drawing/2014/main" id="{8F527E09-C92B-46E8-910C-6F8E5113AC8E}"/>
                </a:ext>
              </a:extLst>
            </p:cNvPr>
            <p:cNvSpPr>
              <a:spLocks/>
            </p:cNvSpPr>
            <p:nvPr/>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6">
              <a:extLst>
                <a:ext uri="{FF2B5EF4-FFF2-40B4-BE49-F238E27FC236}">
                  <a16:creationId xmlns:a16="http://schemas.microsoft.com/office/drawing/2014/main" id="{D425C2F7-527A-4243-9188-0B53DFD31F10}"/>
                </a:ext>
              </a:extLst>
            </p:cNvPr>
            <p:cNvSpPr>
              <a:spLocks/>
            </p:cNvSpPr>
            <p:nvPr/>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7">
              <a:extLst>
                <a:ext uri="{FF2B5EF4-FFF2-40B4-BE49-F238E27FC236}">
                  <a16:creationId xmlns:a16="http://schemas.microsoft.com/office/drawing/2014/main" id="{4AFA671E-6596-48E2-B00F-B7656EFEB3F5}"/>
                </a:ext>
              </a:extLst>
            </p:cNvPr>
            <p:cNvSpPr>
              <a:spLocks/>
            </p:cNvSpPr>
            <p:nvPr/>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8">
              <a:extLst>
                <a:ext uri="{FF2B5EF4-FFF2-40B4-BE49-F238E27FC236}">
                  <a16:creationId xmlns:a16="http://schemas.microsoft.com/office/drawing/2014/main" id="{B77DF1EF-CBC4-48BF-85C4-C614BE7BBA7E}"/>
                </a:ext>
              </a:extLst>
            </p:cNvPr>
            <p:cNvSpPr>
              <a:spLocks/>
            </p:cNvSpPr>
            <p:nvPr/>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9">
              <a:extLst>
                <a:ext uri="{FF2B5EF4-FFF2-40B4-BE49-F238E27FC236}">
                  <a16:creationId xmlns:a16="http://schemas.microsoft.com/office/drawing/2014/main" id="{1999903C-8D8C-496A-9EB5-0ADA65BF213E}"/>
                </a:ext>
              </a:extLst>
            </p:cNvPr>
            <p:cNvSpPr>
              <a:spLocks/>
            </p:cNvSpPr>
            <p:nvPr/>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0">
              <a:extLst>
                <a:ext uri="{FF2B5EF4-FFF2-40B4-BE49-F238E27FC236}">
                  <a16:creationId xmlns:a16="http://schemas.microsoft.com/office/drawing/2014/main" id="{C5400F6C-25D2-47FD-81A9-1D75C6FBEFCB}"/>
                </a:ext>
              </a:extLst>
            </p:cNvPr>
            <p:cNvSpPr>
              <a:spLocks/>
            </p:cNvSpPr>
            <p:nvPr/>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1">
              <a:extLst>
                <a:ext uri="{FF2B5EF4-FFF2-40B4-BE49-F238E27FC236}">
                  <a16:creationId xmlns:a16="http://schemas.microsoft.com/office/drawing/2014/main" id="{25979B77-A7F7-4F7D-8AFA-B81FB05AA3AC}"/>
                </a:ext>
              </a:extLst>
            </p:cNvPr>
            <p:cNvSpPr>
              <a:spLocks/>
            </p:cNvSpPr>
            <p:nvPr/>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32" name="Footer Placeholder 4">
            <a:extLst>
              <a:ext uri="{FF2B5EF4-FFF2-40B4-BE49-F238E27FC236}">
                <a16:creationId xmlns:a16="http://schemas.microsoft.com/office/drawing/2014/main" id="{9B0A85D0-059A-4677-8936-FF7615BCD476}"/>
              </a:ext>
            </a:extLst>
          </p:cNvPr>
          <p:cNvSpPr txBox="1">
            <a:spLocks/>
          </p:cNvSpPr>
          <p:nvPr/>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371056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lumn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22149"/>
          </a:xfrm>
        </p:spPr>
        <p:txBody>
          <a:bodyPr>
            <a:normAutofit/>
          </a:bodyPr>
          <a:lstStyle>
            <a:lvl1pPr>
              <a:defRPr sz="1600"/>
            </a:lvl1pPr>
            <a:lvl2pPr>
              <a:spcBef>
                <a:spcPts val="1200"/>
              </a:spcBef>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fr-FR"/>
              <a:t>January 2021</a:t>
            </a:r>
            <a:endParaRPr lang="en-US"/>
          </a:p>
        </p:txBody>
      </p:sp>
      <p:sp>
        <p:nvSpPr>
          <p:cNvPr id="6" name="Footer Placeholder 5"/>
          <p:cNvSpPr>
            <a:spLocks noGrp="1"/>
          </p:cNvSpPr>
          <p:nvPr>
            <p:ph type="ftr" sz="quarter" idx="11"/>
          </p:nvPr>
        </p:nvSpPr>
        <p:spPr/>
        <p:txBody>
          <a:bodyPr/>
          <a:lstStyle/>
          <a:p>
            <a:r>
              <a:rPr lang="en-US"/>
              <a:t>VM600Mk2 Product Introduction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8" name="Content Placeholder 2"/>
          <p:cNvSpPr>
            <a:spLocks noGrp="1"/>
          </p:cNvSpPr>
          <p:nvPr>
            <p:ph idx="13"/>
          </p:nvPr>
        </p:nvSpPr>
        <p:spPr>
          <a:xfrm>
            <a:off x="4433677" y="1692000"/>
            <a:ext cx="7278898" cy="4222149"/>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9731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 Dark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solidFill>
                  <a:schemeClr val="bg1"/>
                </a:solidFill>
              </a:defRPr>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bg1"/>
                </a:solidFill>
              </a:defRPr>
            </a:lvl1pPr>
            <a:lvl2pPr>
              <a:spcBef>
                <a:spcPts val="0"/>
              </a:spcBef>
              <a:defRPr sz="1200">
                <a:solidFill>
                  <a:schemeClr val="bg1"/>
                </a:solidFill>
              </a:defRPr>
            </a:lvl2pPr>
            <a:lvl3pPr marL="0" indent="0">
              <a:spcBef>
                <a:spcPts val="0"/>
              </a:spcBef>
              <a:buNone/>
              <a:defRPr sz="1600" b="1">
                <a:solidFill>
                  <a:schemeClr val="accent1"/>
                </a:solidFill>
              </a:defRPr>
            </a:lvl3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716332AD-06B9-4099-89D5-9DE45FF5863E}"/>
              </a:ext>
            </a:extLst>
          </p:cNvPr>
          <p:cNvPicPr>
            <a:picLocks noChangeAspect="1"/>
          </p:cNvPicPr>
          <p:nvPr/>
        </p:nvPicPr>
        <p:blipFill>
          <a:blip r:embed="rId2" cstate="screen">
            <a:lum bright="100000" contrast="-100000"/>
            <a:extLst>
              <a:ext uri="{28A0092B-C50C-407E-A947-70E740481C1C}">
                <a14:useLocalDpi xmlns:a14="http://schemas.microsoft.com/office/drawing/2010/main"/>
              </a:ext>
            </a:extLst>
          </a:blip>
          <a:stretch>
            <a:fillRect/>
          </a:stretch>
        </p:blipFill>
        <p:spPr>
          <a:xfrm>
            <a:off x="539999" y="249417"/>
            <a:ext cx="1633866" cy="302400"/>
          </a:xfrm>
          <a:prstGeom prst="rect">
            <a:avLst/>
          </a:prstGeom>
        </p:spPr>
      </p:pic>
      <p:sp>
        <p:nvSpPr>
          <p:cNvPr id="6" name="TextBox 5">
            <a:extLst>
              <a:ext uri="{FF2B5EF4-FFF2-40B4-BE49-F238E27FC236}">
                <a16:creationId xmlns:a16="http://schemas.microsoft.com/office/drawing/2014/main" id="{8A499982-D242-42C8-999A-B95F2BE4F3CF}"/>
              </a:ext>
            </a:extLst>
          </p:cNvPr>
          <p:cNvSpPr txBox="1"/>
          <p:nvPr/>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bg1"/>
                </a:solidFill>
              </a:rPr>
              <a:t>Enabling the Extraordinary</a:t>
            </a:r>
          </a:p>
          <a:p>
            <a:pPr algn="ctr"/>
            <a:r>
              <a:rPr lang="en-GB" sz="900" dirty="0">
                <a:solidFill>
                  <a:schemeClr val="bg1"/>
                </a:solidFill>
              </a:rPr>
              <a:t>To</a:t>
            </a:r>
            <a:r>
              <a:rPr lang="en-GB" sz="900" baseline="0" dirty="0">
                <a:solidFill>
                  <a:schemeClr val="bg1"/>
                </a:solidFill>
              </a:rPr>
              <a:t> Fly   To Power  To Live</a:t>
            </a:r>
            <a:endParaRPr lang="en-GB" sz="900" dirty="0">
              <a:solidFill>
                <a:schemeClr val="bg1"/>
              </a:solidFill>
            </a:endParaRPr>
          </a:p>
        </p:txBody>
      </p:sp>
    </p:spTree>
    <p:extLst>
      <p:ext uri="{BB962C8B-B14F-4D97-AF65-F5344CB8AC3E}">
        <p14:creationId xmlns:p14="http://schemas.microsoft.com/office/powerpoint/2010/main" val="350224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and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6000" y="1692000"/>
            <a:ext cx="3384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fr-FR"/>
              <a:t>January 2021</a:t>
            </a:r>
            <a:endParaRPr lang="en-US"/>
          </a:p>
        </p:txBody>
      </p:sp>
      <p:sp>
        <p:nvSpPr>
          <p:cNvPr id="6" name="Footer Placeholder 5"/>
          <p:cNvSpPr>
            <a:spLocks noGrp="1"/>
          </p:cNvSpPr>
          <p:nvPr>
            <p:ph type="ftr" sz="quarter" idx="11"/>
          </p:nvPr>
        </p:nvSpPr>
        <p:spPr/>
        <p:txBody>
          <a:bodyPr/>
          <a:lstStyle/>
          <a:p>
            <a:r>
              <a:rPr lang="en-US"/>
              <a:t>VM600Mk2 Product Introduction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8" name="Content Placeholder 2"/>
          <p:cNvSpPr>
            <a:spLocks noGrp="1"/>
          </p:cNvSpPr>
          <p:nvPr>
            <p:ph idx="13"/>
          </p:nvPr>
        </p:nvSpPr>
        <p:spPr>
          <a:xfrm>
            <a:off x="538163" y="1692000"/>
            <a:ext cx="7278898" cy="4211312"/>
          </a:xfrm>
        </p:spPr>
        <p:txBody>
          <a:bodyPr>
            <a:normAutofit/>
          </a:bodyPr>
          <a:lstStyle>
            <a:lvl1pPr>
              <a:defRPr sz="1600"/>
            </a:lvl1pPr>
            <a:lvl2pPr>
              <a:spcBef>
                <a:spcPts val="1200"/>
              </a:spcBef>
              <a:defRPr sz="1400"/>
            </a:lvl2pPr>
            <a:lvl3pPr>
              <a:spcBef>
                <a:spcPts val="1200"/>
              </a:spcBef>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rgbClr val="658D1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9977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388100" y="0"/>
            <a:ext cx="5803900" cy="6858000"/>
          </a:xfrm>
        </p:spPr>
        <p:txBody>
          <a:bodyPr/>
          <a:lstStyle/>
          <a:p>
            <a:r>
              <a:rPr lang="en-US"/>
              <a:t>Click icon to add picture</a:t>
            </a:r>
            <a:endParaRPr lang="en-GB" dirty="0"/>
          </a:p>
        </p:txBody>
      </p:sp>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fr-FR"/>
              <a:t>January 2021</a:t>
            </a:r>
            <a:endParaRPr lang="en-US"/>
          </a:p>
        </p:txBody>
      </p:sp>
      <p:sp>
        <p:nvSpPr>
          <p:cNvPr id="6" name="Footer Placeholder 5"/>
          <p:cNvSpPr>
            <a:spLocks noGrp="1"/>
          </p:cNvSpPr>
          <p:nvPr>
            <p:ph type="ftr" sz="quarter" idx="11"/>
          </p:nvPr>
        </p:nvSpPr>
        <p:spPr/>
        <p:txBody>
          <a:bodyPr/>
          <a:lstStyle/>
          <a:p>
            <a:r>
              <a:rPr lang="en-US"/>
              <a:t>VM600Mk2 Product Introduction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14" name="Title 1"/>
          <p:cNvSpPr>
            <a:spLocks noGrp="1"/>
          </p:cNvSpPr>
          <p:nvPr>
            <p:ph type="title"/>
          </p:nvPr>
        </p:nvSpPr>
        <p:spPr>
          <a:xfrm>
            <a:off x="540000" y="450000"/>
            <a:ext cx="5290163" cy="680400"/>
          </a:xfrm>
        </p:spPr>
        <p:txBody>
          <a:bodyPr anchor="t">
            <a:normAutofit/>
          </a:bodyPr>
          <a:lstStyle>
            <a:lvl1pPr>
              <a:defRPr sz="2400"/>
            </a:lvl1pPr>
          </a:lstStyle>
          <a:p>
            <a:r>
              <a:rPr lang="en-US"/>
              <a:t>Click to edit Master title style</a:t>
            </a:r>
            <a:endParaRPr lang="en-GB" dirty="0"/>
          </a:p>
        </p:txBody>
      </p:sp>
      <p:sp>
        <p:nvSpPr>
          <p:cNvPr id="15" name="Text Placeholder 3"/>
          <p:cNvSpPr>
            <a:spLocks noGrp="1"/>
          </p:cNvSpPr>
          <p:nvPr>
            <p:ph type="body" sz="half" idx="2"/>
          </p:nvPr>
        </p:nvSpPr>
        <p:spPr>
          <a:xfrm>
            <a:off x="539999" y="842400"/>
            <a:ext cx="5290163"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3" name="Straight Connector 12"/>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510ED258-00D1-4F81-8058-D5E88D1849B9}"/>
              </a:ext>
            </a:extLst>
          </p:cNvPr>
          <p:cNvSpPr txBox="1">
            <a:spLocks/>
          </p:cNvSpPr>
          <p:nvPr/>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191590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85">
          <p15:clr>
            <a:srgbClr val="FBAE40"/>
          </p15:clr>
        </p15:guide>
        <p15:guide id="2" pos="4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fr-FR"/>
              <a:t>January 2021</a:t>
            </a:r>
            <a:endParaRPr lang="en-US"/>
          </a:p>
        </p:txBody>
      </p:sp>
      <p:sp>
        <p:nvSpPr>
          <p:cNvPr id="6" name="Footer Placeholder 5"/>
          <p:cNvSpPr>
            <a:spLocks noGrp="1"/>
          </p:cNvSpPr>
          <p:nvPr>
            <p:ph type="ftr" sz="quarter" idx="11"/>
          </p:nvPr>
        </p:nvSpPr>
        <p:spPr/>
        <p:txBody>
          <a:bodyPr/>
          <a:lstStyle/>
          <a:p>
            <a:r>
              <a:rPr lang="en-US"/>
              <a:t>VM600Mk2 Product Introduction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8" name="Content Placeholder 2"/>
          <p:cNvSpPr>
            <a:spLocks noGrp="1"/>
          </p:cNvSpPr>
          <p:nvPr>
            <p:ph idx="13"/>
          </p:nvPr>
        </p:nvSpPr>
        <p:spPr>
          <a:xfrm>
            <a:off x="6404950" y="169200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0409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content w/10pt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fr-FR"/>
              <a:t>January 2021</a:t>
            </a:r>
            <a:endParaRPr lang="en-US"/>
          </a:p>
        </p:txBody>
      </p:sp>
      <p:sp>
        <p:nvSpPr>
          <p:cNvPr id="6" name="Footer Placeholder 5"/>
          <p:cNvSpPr>
            <a:spLocks noGrp="1"/>
          </p:cNvSpPr>
          <p:nvPr>
            <p:ph type="ftr" sz="quarter" idx="11"/>
          </p:nvPr>
        </p:nvSpPr>
        <p:spPr/>
        <p:txBody>
          <a:bodyPr/>
          <a:lstStyle/>
          <a:p>
            <a:r>
              <a:rPr lang="en-US"/>
              <a:t>VM600Mk2 Product Introduction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8" name="Content Placeholder 2"/>
          <p:cNvSpPr>
            <a:spLocks noGrp="1"/>
          </p:cNvSpPr>
          <p:nvPr>
            <p:ph idx="13"/>
          </p:nvPr>
        </p:nvSpPr>
        <p:spPr>
          <a:xfrm>
            <a:off x="6404949" y="1692000"/>
            <a:ext cx="5307625"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5676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6330" b="1726"/>
          <a:stretch/>
        </p:blipFill>
        <p:spPr>
          <a:xfrm>
            <a:off x="16886" y="-1"/>
            <a:ext cx="12175114" cy="6305551"/>
          </a:xfrm>
          <a:prstGeom prst="rect">
            <a:avLst/>
          </a:prstGeom>
        </p:spPr>
      </p:pic>
      <p:sp>
        <p:nvSpPr>
          <p:cNvPr id="3" name="Date Placeholder 2"/>
          <p:cNvSpPr>
            <a:spLocks noGrp="1"/>
          </p:cNvSpPr>
          <p:nvPr>
            <p:ph type="dt" sz="half" idx="10"/>
          </p:nvPr>
        </p:nvSpPr>
        <p:spPr/>
        <p:txBody>
          <a:bodyPr/>
          <a:lstStyle/>
          <a:p>
            <a:r>
              <a:rPr lang="fr-FR"/>
              <a:t>January 2021</a:t>
            </a:r>
            <a:endParaRPr lang="en-US"/>
          </a:p>
        </p:txBody>
      </p:sp>
      <p:sp>
        <p:nvSpPr>
          <p:cNvPr id="4" name="Footer Placeholder 3"/>
          <p:cNvSpPr>
            <a:spLocks noGrp="1"/>
          </p:cNvSpPr>
          <p:nvPr>
            <p:ph type="ftr" sz="quarter" idx="11"/>
          </p:nvPr>
        </p:nvSpPr>
        <p:spPr/>
        <p:txBody>
          <a:bodyPr/>
          <a:lstStyle/>
          <a:p>
            <a:r>
              <a:rPr lang="en-US"/>
              <a:t>VM600Mk2 Product Introduction</a:t>
            </a:r>
          </a:p>
        </p:txBody>
      </p:sp>
      <p:sp>
        <p:nvSpPr>
          <p:cNvPr id="5" name="Slide Number Placeholder 4"/>
          <p:cNvSpPr>
            <a:spLocks noGrp="1"/>
          </p:cNvSpPr>
          <p:nvPr>
            <p:ph type="sldNum" sz="quarter" idx="12"/>
          </p:nvPr>
        </p:nvSpPr>
        <p:spPr/>
        <p:txBody>
          <a:bodyPr/>
          <a:lstStyle/>
          <a:p>
            <a:fld id="{72DE8327-C31A-493A-BA90-43E6ED0F4FFD}" type="slidenum">
              <a:rPr lang="en-US" smtClean="0"/>
              <a:t>‹#›</a:t>
            </a:fld>
            <a:endParaRPr lang="en-US"/>
          </a:p>
        </p:txBody>
      </p:sp>
      <p:sp>
        <p:nvSpPr>
          <p:cNvPr id="10" name="Text Placeholder 9"/>
          <p:cNvSpPr>
            <a:spLocks noGrp="1"/>
          </p:cNvSpPr>
          <p:nvPr>
            <p:ph type="body" sz="quarter" idx="13"/>
          </p:nvPr>
        </p:nvSpPr>
        <p:spPr>
          <a:xfrm>
            <a:off x="538163" y="2663190"/>
            <a:ext cx="6319837" cy="3095308"/>
          </a:xfrm>
        </p:spPr>
        <p:txBody>
          <a:bodyPr/>
          <a:lstStyle>
            <a:lvl1pPr>
              <a:defRPr sz="3200" b="0">
                <a:solidFill>
                  <a:schemeClr val="accent6"/>
                </a:solidFill>
              </a:defRPr>
            </a:lvl1pPr>
            <a:lvl2pPr marL="122238" indent="-122238">
              <a:spcBef>
                <a:spcPts val="1800"/>
              </a:spcBef>
              <a:buFont typeface="Arial" panose="020B0604020202020204" pitchFamily="34" charset="0"/>
              <a:buChar char="‒"/>
              <a:defRPr sz="1100"/>
            </a:lvl2pPr>
          </a:lstStyle>
          <a:p>
            <a:pPr lvl="0"/>
            <a:r>
              <a:rPr lang="en-US"/>
              <a:t>Click to edit Master text styles</a:t>
            </a:r>
          </a:p>
          <a:p>
            <a:pPr lvl="1"/>
            <a:r>
              <a:rPr lang="en-US"/>
              <a:t>Second level</a:t>
            </a:r>
          </a:p>
        </p:txBody>
      </p:sp>
      <p:grpSp>
        <p:nvGrpSpPr>
          <p:cNvPr id="18" name="Group 17"/>
          <p:cNvGrpSpPr/>
          <p:nvPr/>
        </p:nvGrpSpPr>
        <p:grpSpPr>
          <a:xfrm>
            <a:off x="538163" y="2205039"/>
            <a:ext cx="376237" cy="293560"/>
            <a:chOff x="538163" y="2205038"/>
            <a:chExt cx="498476" cy="388937"/>
          </a:xfrm>
        </p:grpSpPr>
        <p:sp>
          <p:nvSpPr>
            <p:cNvPr id="16" name="Freeform 5"/>
            <p:cNvSpPr>
              <a:spLocks/>
            </p:cNvSpPr>
            <p:nvPr/>
          </p:nvSpPr>
          <p:spPr bwMode="auto">
            <a:xfrm>
              <a:off x="809626"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p:cNvSpPr>
            <p:nvPr/>
          </p:nvSpPr>
          <p:spPr bwMode="auto">
            <a:xfrm>
              <a:off x="538163"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5" name="Straight Connector 14"/>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72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fr-FR"/>
              <a:t>January 2021</a:t>
            </a:r>
            <a:endParaRPr lang="en-US"/>
          </a:p>
        </p:txBody>
      </p:sp>
      <p:sp>
        <p:nvSpPr>
          <p:cNvPr id="6" name="Footer Placeholder 5"/>
          <p:cNvSpPr>
            <a:spLocks noGrp="1"/>
          </p:cNvSpPr>
          <p:nvPr>
            <p:ph type="ftr" sz="quarter" idx="11"/>
          </p:nvPr>
        </p:nvSpPr>
        <p:spPr/>
        <p:txBody>
          <a:bodyPr/>
          <a:lstStyle/>
          <a:p>
            <a:r>
              <a:rPr lang="en-US"/>
              <a:t>VM600Mk2 Product Introduction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8"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9"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2413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fr-FR"/>
              <a:t>January 2021</a:t>
            </a:r>
            <a:endParaRPr lang="en-US"/>
          </a:p>
        </p:txBody>
      </p:sp>
      <p:sp>
        <p:nvSpPr>
          <p:cNvPr id="6" name="Footer Placeholder 5"/>
          <p:cNvSpPr>
            <a:spLocks noGrp="1"/>
          </p:cNvSpPr>
          <p:nvPr>
            <p:ph type="ftr" sz="quarter" idx="11"/>
          </p:nvPr>
        </p:nvSpPr>
        <p:spPr/>
        <p:txBody>
          <a:bodyPr/>
          <a:lstStyle/>
          <a:p>
            <a:r>
              <a:rPr lang="en-US"/>
              <a:t>VM600Mk2 Product Introduction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8" name="Media Placeholder 7">
            <a:extLst>
              <a:ext uri="{FF2B5EF4-FFF2-40B4-BE49-F238E27FC236}">
                <a16:creationId xmlns:a16="http://schemas.microsoft.com/office/drawing/2014/main" id="{C562B830-D2AA-4D51-AF7B-244BB895AB99}"/>
              </a:ext>
            </a:extLst>
          </p:cNvPr>
          <p:cNvSpPr>
            <a:spLocks noGrp="1"/>
          </p:cNvSpPr>
          <p:nvPr>
            <p:ph type="media" sz="quarter" idx="13"/>
          </p:nvPr>
        </p:nvSpPr>
        <p:spPr>
          <a:xfrm>
            <a:off x="3278717" y="1681163"/>
            <a:ext cx="5634567" cy="4225925"/>
          </a:xfrm>
        </p:spPr>
        <p:txBody>
          <a:bodyPr/>
          <a:lstStyle/>
          <a:p>
            <a:r>
              <a:rPr lang="en-US"/>
              <a:t>Click icon to add media</a:t>
            </a:r>
            <a:endParaRPr lang="en-GB"/>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7" y="842400"/>
            <a:ext cx="11172577"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4654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fr-FR"/>
              <a:t>January 2021</a:t>
            </a:r>
            <a:endParaRPr lang="en-US"/>
          </a:p>
        </p:txBody>
      </p:sp>
      <p:sp>
        <p:nvSpPr>
          <p:cNvPr id="5" name="Footer Placeholder 4"/>
          <p:cNvSpPr>
            <a:spLocks noGrp="1"/>
          </p:cNvSpPr>
          <p:nvPr>
            <p:ph type="ftr" sz="quarter" idx="11"/>
          </p:nvPr>
        </p:nvSpPr>
        <p:spPr/>
        <p:txBody>
          <a:bodyPr/>
          <a:lstStyle/>
          <a:p>
            <a:r>
              <a:rPr lang="en-US"/>
              <a:t>VM600Mk2 Product Introduction</a:t>
            </a:r>
          </a:p>
        </p:txBody>
      </p:sp>
      <p:sp>
        <p:nvSpPr>
          <p:cNvPr id="6" name="Slide Number Placeholder 5"/>
          <p:cNvSpPr>
            <a:spLocks noGrp="1"/>
          </p:cNvSpPr>
          <p:nvPr>
            <p:ph type="sldNum" sz="quarter" idx="12"/>
          </p:nvPr>
        </p:nvSpPr>
        <p:spPr/>
        <p:txBody>
          <a:bodyPr/>
          <a:lstStyle/>
          <a:p>
            <a:fld id="{72DE8327-C31A-493A-BA90-43E6ED0F4FFD}" type="slidenum">
              <a:rPr lang="en-US" smtClean="0"/>
              <a:t>‹#›</a:t>
            </a:fld>
            <a:endParaRPr lang="en-US"/>
          </a:p>
        </p:txBody>
      </p:sp>
    </p:spTree>
    <p:extLst>
      <p:ext uri="{BB962C8B-B14F-4D97-AF65-F5344CB8AC3E}">
        <p14:creationId xmlns:p14="http://schemas.microsoft.com/office/powerpoint/2010/main" val="2872534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Image3 Title Slid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8" name="Straight Connector 17">
            <a:extLst>
              <a:ext uri="{FF2B5EF4-FFF2-40B4-BE49-F238E27FC236}">
                <a16:creationId xmlns:a16="http://schemas.microsoft.com/office/drawing/2014/main" id="{280A7B35-864B-4A3E-A218-6E1E1BDC3727}"/>
              </a:ext>
            </a:extLst>
          </p:cNvPr>
          <p:cNvCxnSpPr/>
          <p:nvPr userDrawn="1"/>
        </p:nvCxnSpPr>
        <p:spPr>
          <a:xfrm>
            <a:off x="541213" y="6300000"/>
            <a:ext cx="1116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2E5A6C-D49B-42BC-B2A1-A02B4D86A47E}"/>
              </a:ext>
            </a:extLst>
          </p:cNvPr>
          <p:cNvCxnSpPr/>
          <p:nvPr userDrawn="1"/>
        </p:nvCxnSpPr>
        <p:spPr>
          <a:xfrm>
            <a:off x="541213" y="6300000"/>
            <a:ext cx="1116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18C140FF-E8BC-479F-AD94-3AC908F78D1A}"/>
              </a:ext>
            </a:extLst>
          </p:cNvPr>
          <p:cNvSpPr txBox="1">
            <a:spLocks/>
          </p:cNvSpPr>
          <p:nvPr userDrawn="1"/>
        </p:nvSpPr>
        <p:spPr>
          <a:xfrm>
            <a:off x="8229600" y="6400800"/>
            <a:ext cx="3600000" cy="138499"/>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i="1" dirty="0">
                <a:solidFill>
                  <a:schemeClr val="accent6"/>
                </a:solidFill>
                <a:latin typeface="Candara" panose="020E0502030303020204" pitchFamily="34" charset="0"/>
              </a:rPr>
              <a:t>Meggitt Proprietary &amp; Confidential.  No Unauthorised Copying Or Disclosure</a:t>
            </a:r>
          </a:p>
        </p:txBody>
      </p:sp>
      <p:sp>
        <p:nvSpPr>
          <p:cNvPr id="25" name="Footer Placeholder 4">
            <a:extLst>
              <a:ext uri="{FF2B5EF4-FFF2-40B4-BE49-F238E27FC236}">
                <a16:creationId xmlns:a16="http://schemas.microsoft.com/office/drawing/2014/main" id="{7CD6ECDE-24BB-4A86-B322-556887EB90FF}"/>
              </a:ext>
            </a:extLst>
          </p:cNvPr>
          <p:cNvSpPr txBox="1">
            <a:spLocks/>
          </p:cNvSpPr>
          <p:nvPr userDrawn="1"/>
        </p:nvSpPr>
        <p:spPr>
          <a:xfrm>
            <a:off x="457200" y="6403056"/>
            <a:ext cx="3600000" cy="161583"/>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50" b="1" i="1" dirty="0">
                <a:solidFill>
                  <a:schemeClr val="accent6"/>
                </a:solidFill>
                <a:latin typeface="Candara" panose="020E0502030303020204" pitchFamily="34" charset="0"/>
              </a:rPr>
              <a:t>Presentation Title: VM600</a:t>
            </a:r>
            <a:r>
              <a:rPr lang="en-GB" sz="1050" b="1" i="1" baseline="30000" dirty="0">
                <a:solidFill>
                  <a:schemeClr val="accent6"/>
                </a:solidFill>
                <a:latin typeface="Candara" panose="020E0502030303020204" pitchFamily="34" charset="0"/>
              </a:rPr>
              <a:t>MK2</a:t>
            </a:r>
            <a:r>
              <a:rPr lang="en-GB" sz="1050" b="1" i="1" dirty="0">
                <a:solidFill>
                  <a:schemeClr val="accent6"/>
                </a:solidFill>
                <a:latin typeface="Candara" panose="020E0502030303020204" pitchFamily="34" charset="0"/>
              </a:rPr>
              <a:t> Launch Webinar</a:t>
            </a:r>
          </a:p>
        </p:txBody>
      </p:sp>
      <p:sp>
        <p:nvSpPr>
          <p:cNvPr id="26" name="Footer Placeholder 4">
            <a:extLst>
              <a:ext uri="{FF2B5EF4-FFF2-40B4-BE49-F238E27FC236}">
                <a16:creationId xmlns:a16="http://schemas.microsoft.com/office/drawing/2014/main" id="{B5A76DFE-EEAE-44D5-A00E-B04C76670196}"/>
              </a:ext>
            </a:extLst>
          </p:cNvPr>
          <p:cNvSpPr txBox="1">
            <a:spLocks/>
          </p:cNvSpPr>
          <p:nvPr userDrawn="1"/>
        </p:nvSpPr>
        <p:spPr>
          <a:xfrm>
            <a:off x="5943600" y="6400800"/>
            <a:ext cx="548640" cy="138499"/>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315A2EA-FFAD-464C-903C-9E8714BD4A47}" type="slidenum">
              <a:rPr lang="en-GB" sz="900" b="1" i="1" smtClean="0">
                <a:solidFill>
                  <a:schemeClr val="accent6"/>
                </a:solidFill>
                <a:latin typeface="Candara" panose="020E0502030303020204" pitchFamily="34" charset="0"/>
              </a:rPr>
              <a:t>‹#›</a:t>
            </a:fld>
            <a:endParaRPr lang="en-GB" sz="900" b="1" i="1" dirty="0">
              <a:solidFill>
                <a:schemeClr val="accent6"/>
              </a:solidFill>
              <a:latin typeface="Candara" panose="020E0502030303020204" pitchFamily="34" charset="0"/>
            </a:endParaRPr>
          </a:p>
        </p:txBody>
      </p:sp>
    </p:spTree>
    <p:extLst>
      <p:ext uri="{BB962C8B-B14F-4D97-AF65-F5344CB8AC3E}">
        <p14:creationId xmlns:p14="http://schemas.microsoft.com/office/powerpoint/2010/main" val="239681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 Dark 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6332AD-06B9-4099-89D5-9DE45FF5863E}"/>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539999" y="249417"/>
            <a:ext cx="1633866" cy="302400"/>
          </a:xfrm>
          <a:prstGeom prst="rect">
            <a:avLst/>
          </a:prstGeom>
        </p:spPr>
      </p:pic>
      <p:sp>
        <p:nvSpPr>
          <p:cNvPr id="6" name="TextBox 5">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bg1"/>
                </a:solidFill>
              </a:rPr>
              <a:t>Enabling the Extraordinary</a:t>
            </a:r>
          </a:p>
          <a:p>
            <a:pPr algn="ctr"/>
            <a:r>
              <a:rPr lang="en-GB" sz="900" dirty="0">
                <a:solidFill>
                  <a:schemeClr val="bg1"/>
                </a:solidFill>
              </a:rPr>
              <a:t>To</a:t>
            </a:r>
            <a:r>
              <a:rPr lang="en-GB" sz="900" baseline="0" dirty="0">
                <a:solidFill>
                  <a:schemeClr val="bg1"/>
                </a:solidFill>
              </a:rPr>
              <a:t> Fly   To Power  To Live</a:t>
            </a:r>
            <a:endParaRPr lang="en-GB" sz="900" dirty="0">
              <a:solidFill>
                <a:schemeClr val="bg1"/>
              </a:solidFill>
            </a:endParaRPr>
          </a:p>
        </p:txBody>
      </p:sp>
      <p:cxnSp>
        <p:nvCxnSpPr>
          <p:cNvPr id="7" name="Straight Connector 6">
            <a:extLst>
              <a:ext uri="{FF2B5EF4-FFF2-40B4-BE49-F238E27FC236}">
                <a16:creationId xmlns:a16="http://schemas.microsoft.com/office/drawing/2014/main" id="{04D39A60-D983-4A11-890F-6CAB53FE6367}"/>
              </a:ext>
            </a:extLst>
          </p:cNvPr>
          <p:cNvCxnSpPr/>
          <p:nvPr userDrawn="1"/>
        </p:nvCxnSpPr>
        <p:spPr>
          <a:xfrm>
            <a:off x="541213" y="6300000"/>
            <a:ext cx="1116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C4C1FBAC-5089-4B4A-8796-0E91659E5935}"/>
              </a:ext>
            </a:extLst>
          </p:cNvPr>
          <p:cNvSpPr txBox="1">
            <a:spLocks/>
          </p:cNvSpPr>
          <p:nvPr userDrawn="1"/>
        </p:nvSpPr>
        <p:spPr>
          <a:xfrm>
            <a:off x="8229600" y="6400800"/>
            <a:ext cx="3600000" cy="138499"/>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i="1" dirty="0">
                <a:solidFill>
                  <a:schemeClr val="accent6"/>
                </a:solidFill>
                <a:latin typeface="Candara" panose="020E0502030303020204" pitchFamily="34" charset="0"/>
              </a:rPr>
              <a:t>Meggitt Proprietary &amp; Confidential.  No Unauthorised Copying Or Disclosure</a:t>
            </a:r>
          </a:p>
        </p:txBody>
      </p:sp>
      <p:sp>
        <p:nvSpPr>
          <p:cNvPr id="10" name="Footer Placeholder 4">
            <a:extLst>
              <a:ext uri="{FF2B5EF4-FFF2-40B4-BE49-F238E27FC236}">
                <a16:creationId xmlns:a16="http://schemas.microsoft.com/office/drawing/2014/main" id="{2758C1E4-BEFC-48C1-A0C2-3ABB3DF8232A}"/>
              </a:ext>
            </a:extLst>
          </p:cNvPr>
          <p:cNvSpPr txBox="1">
            <a:spLocks/>
          </p:cNvSpPr>
          <p:nvPr userDrawn="1"/>
        </p:nvSpPr>
        <p:spPr>
          <a:xfrm>
            <a:off x="457200" y="6403056"/>
            <a:ext cx="3600000" cy="161583"/>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50" b="1" i="1" dirty="0">
                <a:solidFill>
                  <a:schemeClr val="accent6"/>
                </a:solidFill>
                <a:latin typeface="Candara" panose="020E0502030303020204" pitchFamily="34" charset="0"/>
              </a:rPr>
              <a:t>Presentation Title: VM600</a:t>
            </a:r>
            <a:r>
              <a:rPr lang="en-GB" sz="1050" b="1" i="1" baseline="30000" dirty="0">
                <a:solidFill>
                  <a:schemeClr val="accent6"/>
                </a:solidFill>
                <a:latin typeface="Candara" panose="020E0502030303020204" pitchFamily="34" charset="0"/>
              </a:rPr>
              <a:t>MK2</a:t>
            </a:r>
            <a:r>
              <a:rPr lang="en-GB" sz="1050" b="1" i="1" dirty="0">
                <a:solidFill>
                  <a:schemeClr val="accent6"/>
                </a:solidFill>
                <a:latin typeface="Candara" panose="020E0502030303020204" pitchFamily="34" charset="0"/>
              </a:rPr>
              <a:t> Launch Webinar</a:t>
            </a:r>
          </a:p>
        </p:txBody>
      </p:sp>
      <p:sp>
        <p:nvSpPr>
          <p:cNvPr id="11" name="Footer Placeholder 4">
            <a:extLst>
              <a:ext uri="{FF2B5EF4-FFF2-40B4-BE49-F238E27FC236}">
                <a16:creationId xmlns:a16="http://schemas.microsoft.com/office/drawing/2014/main" id="{2A197335-CF24-440F-8234-505F323577B0}"/>
              </a:ext>
            </a:extLst>
          </p:cNvPr>
          <p:cNvSpPr txBox="1">
            <a:spLocks/>
          </p:cNvSpPr>
          <p:nvPr userDrawn="1"/>
        </p:nvSpPr>
        <p:spPr>
          <a:xfrm>
            <a:off x="5943600" y="6400800"/>
            <a:ext cx="548640" cy="138499"/>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315A2EA-FFAD-464C-903C-9E8714BD4A47}" type="slidenum">
              <a:rPr lang="en-GB" sz="900" b="1" i="1" smtClean="0">
                <a:solidFill>
                  <a:schemeClr val="accent6"/>
                </a:solidFill>
                <a:latin typeface="Candara" panose="020E0502030303020204" pitchFamily="34" charset="0"/>
              </a:rPr>
              <a:t>‹#›</a:t>
            </a:fld>
            <a:endParaRPr lang="en-GB" sz="900" b="1" i="1" dirty="0">
              <a:solidFill>
                <a:schemeClr val="accent6"/>
              </a:solidFill>
              <a:latin typeface="Candara" panose="020E0502030303020204" pitchFamily="34" charset="0"/>
            </a:endParaRPr>
          </a:p>
        </p:txBody>
      </p:sp>
    </p:spTree>
    <p:extLst>
      <p:ext uri="{BB962C8B-B14F-4D97-AF65-F5344CB8AC3E}">
        <p14:creationId xmlns:p14="http://schemas.microsoft.com/office/powerpoint/2010/main" val="217747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mage1 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6" y="0"/>
            <a:ext cx="12175114"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tx2"/>
                </a:solidFill>
              </a:defRPr>
            </a:lvl1pPr>
            <a:lvl2pPr>
              <a:spcBef>
                <a:spcPts val="0"/>
              </a:spcBef>
              <a:defRPr sz="1200">
                <a:solidFill>
                  <a:schemeClr val="tx2"/>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8A499982-D242-42C8-999A-B95F2BE4F3CF}"/>
              </a:ext>
            </a:extLst>
          </p:cNvPr>
          <p:cNvSpPr txBox="1"/>
          <p:nvPr/>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9" name="Group 8"/>
          <p:cNvGrpSpPr/>
          <p:nvPr/>
        </p:nvGrpSpPr>
        <p:grpSpPr>
          <a:xfrm>
            <a:off x="539750" y="242888"/>
            <a:ext cx="1633538" cy="309562"/>
            <a:chOff x="539750" y="242888"/>
            <a:chExt cx="1633538" cy="309562"/>
          </a:xfrm>
          <a:solidFill>
            <a:schemeClr val="tx2"/>
          </a:solidFill>
        </p:grpSpPr>
        <p:sp>
          <p:nvSpPr>
            <p:cNvPr id="11" name="Freeform 5"/>
            <p:cNvSpPr>
              <a:spLocks/>
            </p:cNvSpPr>
            <p:nvPr/>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9830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age2 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p:nvGrpSpPr>
        <p:grpSpPr>
          <a:xfrm>
            <a:off x="539750" y="242888"/>
            <a:ext cx="1633538" cy="309562"/>
            <a:chOff x="539750" y="242888"/>
            <a:chExt cx="1633538" cy="309562"/>
          </a:xfrm>
          <a:solidFill>
            <a:schemeClr val="tx2"/>
          </a:solidFill>
        </p:grpSpPr>
        <p:sp>
          <p:nvSpPr>
            <p:cNvPr id="10" name="Freeform 5"/>
            <p:cNvSpPr>
              <a:spLocks/>
            </p:cNvSpPr>
            <p:nvPr/>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5090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3 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p:nvGrpSpPr>
        <p:grpSpPr>
          <a:xfrm>
            <a:off x="539750" y="242888"/>
            <a:ext cx="1633538" cy="309562"/>
            <a:chOff x="539750" y="242888"/>
            <a:chExt cx="1633538" cy="309562"/>
          </a:xfrm>
          <a:solidFill>
            <a:schemeClr val="tx2"/>
          </a:solidFill>
        </p:grpSpPr>
        <p:sp>
          <p:nvSpPr>
            <p:cNvPr id="10" name="Freeform 5"/>
            <p:cNvSpPr>
              <a:spLocks/>
            </p:cNvSpPr>
            <p:nvPr/>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4749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4 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p:nvGrpSpPr>
        <p:grpSpPr>
          <a:xfrm>
            <a:off x="539750" y="242888"/>
            <a:ext cx="1633538" cy="309562"/>
            <a:chOff x="539750" y="242888"/>
            <a:chExt cx="1633538" cy="309562"/>
          </a:xfrm>
          <a:solidFill>
            <a:schemeClr val="tx2"/>
          </a:solidFill>
        </p:grpSpPr>
        <p:sp>
          <p:nvSpPr>
            <p:cNvPr id="10" name="Freeform 5"/>
            <p:cNvSpPr>
              <a:spLocks/>
            </p:cNvSpPr>
            <p:nvPr/>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9107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Image4 Title Slide">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9635"/>
          <a:stretch/>
        </p:blipFill>
        <p:spPr>
          <a:xfrm>
            <a:off x="1189904" y="0"/>
            <a:ext cx="11002096"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p:nvGrpSpPr>
        <p:grpSpPr>
          <a:xfrm>
            <a:off x="539750" y="242888"/>
            <a:ext cx="1633538" cy="309562"/>
            <a:chOff x="539750" y="242888"/>
            <a:chExt cx="1633538" cy="309562"/>
          </a:xfrm>
          <a:solidFill>
            <a:schemeClr val="tx2"/>
          </a:solidFill>
        </p:grpSpPr>
        <p:sp>
          <p:nvSpPr>
            <p:cNvPr id="10" name="Freeform 5"/>
            <p:cNvSpPr>
              <a:spLocks/>
            </p:cNvSpPr>
            <p:nvPr/>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74397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s D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bg2"/>
                </a:solidFill>
              </a:defRPr>
            </a:lvl1pPr>
          </a:lstStyle>
          <a:p>
            <a:r>
              <a:rPr lang="fr-FR"/>
              <a:t>January 2021</a:t>
            </a:r>
            <a:endParaRPr lang="en-US"/>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VM600Mk2 Product Introduction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2DE8327-C31A-493A-BA90-43E6ED0F4FFD}" type="slidenum">
              <a:rPr lang="en-US" smtClean="0"/>
              <a:t>‹#›</a:t>
            </a:fld>
            <a:endParaRPr lang="en-US"/>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cxnSp>
        <p:nvCxnSpPr>
          <p:cNvPr id="27" name="Straight Connector 26"/>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67D3C17-9EE5-42DD-B31C-9193BDDCEF8D}"/>
              </a:ext>
            </a:extLst>
          </p:cNvPr>
          <p:cNvGrpSpPr/>
          <p:nvPr/>
        </p:nvGrpSpPr>
        <p:grpSpPr>
          <a:xfrm>
            <a:off x="10540683" y="6379528"/>
            <a:ext cx="1168401" cy="220663"/>
            <a:chOff x="10552113" y="439738"/>
            <a:chExt cx="1168401" cy="220663"/>
          </a:xfrm>
          <a:solidFill>
            <a:schemeClr val="bg1"/>
          </a:solidFill>
        </p:grpSpPr>
        <p:sp>
          <p:nvSpPr>
            <p:cNvPr id="20" name="Freeform 5">
              <a:extLst>
                <a:ext uri="{FF2B5EF4-FFF2-40B4-BE49-F238E27FC236}">
                  <a16:creationId xmlns:a16="http://schemas.microsoft.com/office/drawing/2014/main" id="{A174C02D-D81C-4928-8718-C910AE56FF69}"/>
                </a:ext>
              </a:extLst>
            </p:cNvPr>
            <p:cNvSpPr>
              <a:spLocks/>
            </p:cNvSpPr>
            <p:nvPr/>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6">
              <a:extLst>
                <a:ext uri="{FF2B5EF4-FFF2-40B4-BE49-F238E27FC236}">
                  <a16:creationId xmlns:a16="http://schemas.microsoft.com/office/drawing/2014/main" id="{F31AA1DF-8DD4-49AD-BFDC-5AA7DB125810}"/>
                </a:ext>
              </a:extLst>
            </p:cNvPr>
            <p:cNvSpPr>
              <a:spLocks/>
            </p:cNvSpPr>
            <p:nvPr/>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7">
              <a:extLst>
                <a:ext uri="{FF2B5EF4-FFF2-40B4-BE49-F238E27FC236}">
                  <a16:creationId xmlns:a16="http://schemas.microsoft.com/office/drawing/2014/main" id="{95502CD1-8D18-482C-9D32-08C13703EDBD}"/>
                </a:ext>
              </a:extLst>
            </p:cNvPr>
            <p:cNvSpPr>
              <a:spLocks/>
            </p:cNvSpPr>
            <p:nvPr/>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8">
              <a:extLst>
                <a:ext uri="{FF2B5EF4-FFF2-40B4-BE49-F238E27FC236}">
                  <a16:creationId xmlns:a16="http://schemas.microsoft.com/office/drawing/2014/main" id="{36FB06A2-95CD-411D-87BD-BA2E4F2664DB}"/>
                </a:ext>
              </a:extLst>
            </p:cNvPr>
            <p:cNvSpPr>
              <a:spLocks/>
            </p:cNvSpPr>
            <p:nvPr/>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9">
              <a:extLst>
                <a:ext uri="{FF2B5EF4-FFF2-40B4-BE49-F238E27FC236}">
                  <a16:creationId xmlns:a16="http://schemas.microsoft.com/office/drawing/2014/main" id="{03FCB5BD-6F59-4CF0-9183-B829ACC54F30}"/>
                </a:ext>
              </a:extLst>
            </p:cNvPr>
            <p:cNvSpPr>
              <a:spLocks/>
            </p:cNvSpPr>
            <p:nvPr/>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id="{72AD7D93-4794-42F8-8F07-F9A14CDAECBE}"/>
                </a:ext>
              </a:extLst>
            </p:cNvPr>
            <p:cNvSpPr>
              <a:spLocks/>
            </p:cNvSpPr>
            <p:nvPr/>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1">
              <a:extLst>
                <a:ext uri="{FF2B5EF4-FFF2-40B4-BE49-F238E27FC236}">
                  <a16:creationId xmlns:a16="http://schemas.microsoft.com/office/drawing/2014/main" id="{88FF2D3B-9915-4E9F-B08E-E6B9F8097D70}"/>
                </a:ext>
              </a:extLst>
            </p:cNvPr>
            <p:cNvSpPr>
              <a:spLocks/>
            </p:cNvSpPr>
            <p:nvPr/>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FA3C6FA1-09C0-4054-9D8E-1654C7BE5B35}"/>
              </a:ext>
            </a:extLst>
          </p:cNvPr>
          <p:cNvSpPr txBox="1">
            <a:spLocks/>
          </p:cNvSpPr>
          <p:nvPr/>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21257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tx2"/>
                </a:solidFill>
              </a:defRPr>
            </a:lvl1pPr>
          </a:lstStyle>
          <a:p>
            <a:r>
              <a:rPr lang="fr-FR"/>
              <a:t>January 2021</a:t>
            </a:r>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VM600Mk2 Product Introduction</a:t>
            </a:r>
          </a:p>
        </p:txBody>
      </p:sp>
      <p:sp>
        <p:nvSpPr>
          <p:cNvPr id="7" name="Slide Number Placeholder 6"/>
          <p:cNvSpPr>
            <a:spLocks noGrp="1"/>
          </p:cNvSpPr>
          <p:nvPr>
            <p:ph type="sldNum" sz="quarter" idx="12"/>
          </p:nvPr>
        </p:nvSpPr>
        <p:spPr/>
        <p:txBody>
          <a:bodyPr/>
          <a:lstStyle/>
          <a:p>
            <a:fld id="{72DE8327-C31A-493A-BA90-43E6ED0F4FFD}" type="slidenum">
              <a:rPr lang="en-US" smtClean="0"/>
              <a:t>‹#›</a:t>
            </a:fld>
            <a:endParaRPr lang="en-US"/>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600294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1" y="443982"/>
            <a:ext cx="11172574" cy="68040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540000" y="1692000"/>
            <a:ext cx="11160000" cy="421320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0000" y="6541428"/>
            <a:ext cx="1080000" cy="123111"/>
          </a:xfrm>
          <a:prstGeom prst="rect">
            <a:avLst/>
          </a:prstGeom>
        </p:spPr>
        <p:txBody>
          <a:bodyPr vert="horz" lIns="0" tIns="0" rIns="0" bIns="0" rtlCol="0" anchor="ctr">
            <a:spAutoFit/>
          </a:bodyPr>
          <a:lstStyle>
            <a:lvl1pPr algn="l">
              <a:defRPr sz="800">
                <a:solidFill>
                  <a:schemeClr val="tx2"/>
                </a:solidFill>
              </a:defRPr>
            </a:lvl1pPr>
          </a:lstStyle>
          <a:p>
            <a:r>
              <a:rPr lang="fr-FR"/>
              <a:t>January 2021</a:t>
            </a:r>
            <a:endParaRPr lang="en-US"/>
          </a:p>
        </p:txBody>
      </p:sp>
      <p:sp>
        <p:nvSpPr>
          <p:cNvPr id="5" name="Footer Placeholder 4"/>
          <p:cNvSpPr>
            <a:spLocks noGrp="1"/>
          </p:cNvSpPr>
          <p:nvPr>
            <p:ph type="ftr" sz="quarter" idx="3"/>
          </p:nvPr>
        </p:nvSpPr>
        <p:spPr>
          <a:xfrm>
            <a:off x="540000" y="6363315"/>
            <a:ext cx="4311400" cy="123111"/>
          </a:xfrm>
          <a:prstGeom prst="rect">
            <a:avLst/>
          </a:prstGeom>
        </p:spPr>
        <p:txBody>
          <a:bodyPr vert="horz" wrap="square" lIns="0" tIns="0" rIns="0" bIns="0" rtlCol="0" anchor="ctr">
            <a:spAutoFit/>
          </a:bodyPr>
          <a:lstStyle>
            <a:lvl1pPr algn="l">
              <a:defRPr sz="800" b="1">
                <a:solidFill>
                  <a:schemeClr val="tx2"/>
                </a:solidFill>
              </a:defRPr>
            </a:lvl1pPr>
          </a:lstStyle>
          <a:p>
            <a:r>
              <a:rPr lang="en-US"/>
              <a:t>VM600Mk2 Product Introduction</a:t>
            </a:r>
          </a:p>
        </p:txBody>
      </p:sp>
      <p:sp>
        <p:nvSpPr>
          <p:cNvPr id="6" name="Slide Number Placeholder 5"/>
          <p:cNvSpPr>
            <a:spLocks noGrp="1"/>
          </p:cNvSpPr>
          <p:nvPr>
            <p:ph type="sldNum" sz="quarter" idx="4"/>
          </p:nvPr>
        </p:nvSpPr>
        <p:spPr>
          <a:xfrm>
            <a:off x="71925" y="6363316"/>
            <a:ext cx="360000" cy="123111"/>
          </a:xfrm>
          <a:prstGeom prst="rect">
            <a:avLst/>
          </a:prstGeom>
        </p:spPr>
        <p:txBody>
          <a:bodyPr vert="horz" lIns="0" tIns="0" rIns="0" bIns="0" rtlCol="0" anchor="ctr">
            <a:spAutoFit/>
          </a:bodyPr>
          <a:lstStyle>
            <a:lvl1pPr algn="r">
              <a:defRPr sz="800" b="1">
                <a:solidFill>
                  <a:schemeClr val="tx2"/>
                </a:solidFill>
              </a:defRPr>
            </a:lvl1pPr>
          </a:lstStyle>
          <a:p>
            <a:fld id="{72DE8327-C31A-493A-BA90-43E6ED0F4FFD}" type="slidenum">
              <a:rPr lang="en-US" smtClean="0"/>
              <a:t>‹#›</a:t>
            </a:fld>
            <a:endParaRPr lang="en-US"/>
          </a:p>
        </p:txBody>
      </p:sp>
      <p:cxnSp>
        <p:nvCxnSpPr>
          <p:cNvPr id="10" name="Straight Connector 9"/>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2D8E722-1F5F-4CB3-A1D4-FC7508A7F519}"/>
              </a:ext>
            </a:extLst>
          </p:cNvPr>
          <p:cNvGrpSpPr/>
          <p:nvPr/>
        </p:nvGrpSpPr>
        <p:grpSpPr>
          <a:xfrm>
            <a:off x="10540683" y="6379528"/>
            <a:ext cx="1168401" cy="220663"/>
            <a:chOff x="10552113" y="439738"/>
            <a:chExt cx="1168401" cy="220663"/>
          </a:xfrm>
          <a:solidFill>
            <a:srgbClr val="333F48"/>
          </a:solidFill>
        </p:grpSpPr>
        <p:sp>
          <p:nvSpPr>
            <p:cNvPr id="21" name="Freeform 5">
              <a:extLst>
                <a:ext uri="{FF2B5EF4-FFF2-40B4-BE49-F238E27FC236}">
                  <a16:creationId xmlns:a16="http://schemas.microsoft.com/office/drawing/2014/main" id="{27AD0F29-36A1-43F4-9AC4-D0CD60541A79}"/>
                </a:ext>
              </a:extLst>
            </p:cNvPr>
            <p:cNvSpPr>
              <a:spLocks/>
            </p:cNvSpPr>
            <p:nvPr/>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49198F9F-C09B-4683-80F0-897C375A524A}"/>
                </a:ext>
              </a:extLst>
            </p:cNvPr>
            <p:cNvSpPr>
              <a:spLocks/>
            </p:cNvSpPr>
            <p:nvPr/>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5D93B8CE-184D-482E-8E51-DC257E436B6F}"/>
                </a:ext>
              </a:extLst>
            </p:cNvPr>
            <p:cNvSpPr>
              <a:spLocks/>
            </p:cNvSpPr>
            <p:nvPr/>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53B1E87C-34BC-4328-8D07-663971D31848}"/>
                </a:ext>
              </a:extLst>
            </p:cNvPr>
            <p:cNvSpPr>
              <a:spLocks/>
            </p:cNvSpPr>
            <p:nvPr/>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186FB600-FF73-4845-86CC-040C755B3913}"/>
                </a:ext>
              </a:extLst>
            </p:cNvPr>
            <p:cNvSpPr>
              <a:spLocks/>
            </p:cNvSpPr>
            <p:nvPr/>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813BA303-7367-45DC-B45F-5352707B1D42}"/>
                </a:ext>
              </a:extLst>
            </p:cNvPr>
            <p:cNvSpPr>
              <a:spLocks/>
            </p:cNvSpPr>
            <p:nvPr/>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DE8DB829-6ABB-4E0E-8BBC-D97729978BE4}"/>
                </a:ext>
              </a:extLst>
            </p:cNvPr>
            <p:cNvSpPr>
              <a:spLocks/>
            </p:cNvSpPr>
            <p:nvPr/>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78961D90-1644-4464-917E-3EFA0D87A363}"/>
              </a:ext>
            </a:extLst>
          </p:cNvPr>
          <p:cNvSpPr txBox="1">
            <a:spLocks/>
          </p:cNvSpPr>
          <p:nvPr/>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1406823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9" r:id="rId28"/>
    <p:sldLayoutId id="2147483690"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9">
          <p15:clr>
            <a:srgbClr val="F26B43"/>
          </p15:clr>
        </p15:guide>
        <p15:guide id="2" pos="7378">
          <p15:clr>
            <a:srgbClr val="F26B43"/>
          </p15:clr>
        </p15:guide>
        <p15:guide id="3" orient="horz" pos="3989">
          <p15:clr>
            <a:srgbClr val="F26B43"/>
          </p15:clr>
        </p15:guide>
        <p15:guide id="4" orient="horz" pos="278">
          <p15:clr>
            <a:srgbClr val="F26B43"/>
          </p15:clr>
        </p15:guide>
        <p15:guide id="5" orient="horz" pos="1059">
          <p15:clr>
            <a:srgbClr val="F26B43"/>
          </p15:clr>
        </p15:guide>
        <p15:guide id="6" orient="horz" pos="37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hyperlink" Target="https://meggittsensing.com/wp-content/uploads/DS_VM600_Mk2_MPC4_Mk2_IOC4_Mk2-en-1.pdf" TargetMode="External"/><Relationship Id="rId7" Type="http://schemas.openxmlformats.org/officeDocument/2006/relationships/hyperlink" Target="https://catalogue.meggittsensing.com/" TargetMode="External"/><Relationship Id="rId2" Type="http://schemas.openxmlformats.org/officeDocument/2006/relationships/hyperlink" Target="https://meggittsensing.com/energy/vm600mk2/" TargetMode="External"/><Relationship Id="rId1" Type="http://schemas.openxmlformats.org/officeDocument/2006/relationships/slideLayout" Target="../slideLayouts/slideLayout11.xml"/><Relationship Id="rId6" Type="http://schemas.openxmlformats.org/officeDocument/2006/relationships/hyperlink" Target="https://meggittsensing.com/energy/" TargetMode="External"/><Relationship Id="rId5" Type="http://schemas.openxmlformats.org/officeDocument/2006/relationships/hyperlink" Target="https://meggittsensing.com/wp-content/uploads/DS_VM600_Mk2_CPU_Mk2_IOC_Mk2-en.pdf" TargetMode="External"/><Relationship Id="rId4" Type="http://schemas.openxmlformats.org/officeDocument/2006/relationships/hyperlink" Target="https://meggittsensing.com/wp-content/uploads/DS_VM600_Mk2_RLC16_Mk2-en-1.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eggittsensing.com/energy/"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VM600</a:t>
            </a:r>
            <a:r>
              <a:rPr lang="en-US" baseline="30000" dirty="0"/>
              <a:t>Mk2</a:t>
            </a:r>
          </a:p>
        </p:txBody>
      </p:sp>
      <p:sp>
        <p:nvSpPr>
          <p:cNvPr id="9" name="Title 1"/>
          <p:cNvSpPr txBox="1">
            <a:spLocks/>
          </p:cNvSpPr>
          <p:nvPr/>
        </p:nvSpPr>
        <p:spPr>
          <a:xfrm>
            <a:off x="641599" y="3656328"/>
            <a:ext cx="3375367" cy="474272"/>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5400" b="1" kern="1200" cap="all" baseline="0">
                <a:solidFill>
                  <a:schemeClr val="tx2"/>
                </a:solidFill>
                <a:latin typeface="+mj-lt"/>
                <a:ea typeface="+mj-ea"/>
                <a:cs typeface="+mj-cs"/>
              </a:defRPr>
            </a:lvl1pPr>
          </a:lstStyle>
          <a:p>
            <a:pPr>
              <a:lnSpc>
                <a:spcPct val="150000"/>
              </a:lnSpc>
            </a:pPr>
            <a:r>
              <a:rPr lang="en-GB" sz="1800" cap="none" dirty="0">
                <a:solidFill>
                  <a:schemeClr val="accent1"/>
                </a:solidFill>
                <a:latin typeface="+mn-lt"/>
                <a:cs typeface="Arial" panose="020B0604020202020204" pitchFamily="34" charset="0"/>
              </a:rPr>
              <a:t>Product Introduction</a:t>
            </a:r>
          </a:p>
        </p:txBody>
      </p:sp>
      <p:pic>
        <p:nvPicPr>
          <p:cNvPr id="10" name="Picture 2" descr="C:\Users\mnik\Pictures\Product images\VM600_system_photo_01_(from Knowledge is power brochure)medres.png"/>
          <p:cNvPicPr>
            <a:picLocks noChangeAspect="1" noChangeArrowheads="1"/>
          </p:cNvPicPr>
          <p:nvPr/>
        </p:nvPicPr>
        <p:blipFill>
          <a:blip r:embed="rId3"/>
          <a:srcRect/>
          <a:stretch>
            <a:fillRect/>
          </a:stretch>
        </p:blipFill>
        <p:spPr bwMode="auto">
          <a:xfrm>
            <a:off x="7573108" y="-126889"/>
            <a:ext cx="4618892" cy="7653310"/>
          </a:xfrm>
          <a:prstGeom prst="rect">
            <a:avLst/>
          </a:prstGeom>
          <a:noFill/>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1229" t="39224" r="16419" b="42840"/>
          <a:stretch/>
        </p:blipFill>
        <p:spPr>
          <a:xfrm>
            <a:off x="418144" y="1971719"/>
            <a:ext cx="2331183" cy="474210"/>
          </a:xfrm>
          <a:prstGeom prst="rect">
            <a:avLst/>
          </a:prstGeom>
        </p:spPr>
      </p:pic>
    </p:spTree>
    <p:extLst>
      <p:ext uri="{BB962C8B-B14F-4D97-AF65-F5344CB8AC3E}">
        <p14:creationId xmlns:p14="http://schemas.microsoft.com/office/powerpoint/2010/main" val="368999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VM600</a:t>
            </a:r>
            <a:r>
              <a:rPr lang="en-US" sz="2800" baseline="30000" dirty="0"/>
              <a:t>Mk2</a:t>
            </a:r>
            <a:endParaRPr lang="fr-CH" sz="2800" dirty="0"/>
          </a:p>
        </p:txBody>
      </p:sp>
      <p:sp>
        <p:nvSpPr>
          <p:cNvPr id="3" name="Content Placeholder 2"/>
          <p:cNvSpPr>
            <a:spLocks noGrp="1"/>
          </p:cNvSpPr>
          <p:nvPr>
            <p:ph idx="1"/>
          </p:nvPr>
        </p:nvSpPr>
        <p:spPr/>
        <p:txBody>
          <a:bodyPr/>
          <a:lstStyle/>
          <a:p>
            <a:r>
              <a:rPr lang="fr-CH" dirty="0" err="1"/>
              <a:t>Website</a:t>
            </a:r>
            <a:r>
              <a:rPr lang="fr-CH" dirty="0"/>
              <a:t> Product Landing page: </a:t>
            </a:r>
          </a:p>
          <a:p>
            <a:pPr marL="0" indent="0">
              <a:buNone/>
            </a:pPr>
            <a:r>
              <a:rPr lang="fr-CH" sz="1400" dirty="0">
                <a:hlinkClick r:id="rId2"/>
              </a:rPr>
              <a:t>https://meggittsensing.com/energy/vm600mk2/</a:t>
            </a:r>
            <a:endParaRPr lang="fr-CH" dirty="0"/>
          </a:p>
          <a:p>
            <a:endParaRPr lang="fr-CH" dirty="0"/>
          </a:p>
          <a:p>
            <a:r>
              <a:rPr lang="fr-CH" dirty="0" err="1"/>
              <a:t>Datasheets</a:t>
            </a:r>
            <a:r>
              <a:rPr lang="fr-CH" dirty="0"/>
              <a:t> (</a:t>
            </a:r>
            <a:r>
              <a:rPr lang="fr-CH" dirty="0" err="1"/>
              <a:t>pdf</a:t>
            </a:r>
            <a:r>
              <a:rPr lang="fr-CH" dirty="0"/>
              <a:t> </a:t>
            </a:r>
            <a:r>
              <a:rPr lang="fr-CH" dirty="0" err="1"/>
              <a:t>download</a:t>
            </a:r>
            <a:r>
              <a:rPr lang="fr-CH" dirty="0"/>
              <a:t>):</a:t>
            </a:r>
          </a:p>
          <a:p>
            <a:pPr marL="0" indent="0">
              <a:buNone/>
            </a:pPr>
            <a:r>
              <a:rPr lang="fr-CH" sz="1400" dirty="0">
                <a:hlinkClick r:id="rId3"/>
              </a:rPr>
              <a:t>https://meggittsensing.com/wp-content/uploads/DS_VM600_Mk2_MPC4_Mk2_IOC4_Mk2-en-1.pdf</a:t>
            </a:r>
            <a:endParaRPr lang="fr-CH" sz="1400" dirty="0"/>
          </a:p>
          <a:p>
            <a:pPr marL="0" indent="0">
              <a:buNone/>
            </a:pPr>
            <a:r>
              <a:rPr lang="fr-CH" sz="1400" dirty="0">
                <a:hlinkClick r:id="rId4"/>
              </a:rPr>
              <a:t>https://meggittsensing.com/wp-content/uploads/DS_VM600_Mk2_RLC16_Mk2-en-1.pdf</a:t>
            </a:r>
            <a:endParaRPr lang="fr-CH" sz="1400" dirty="0"/>
          </a:p>
          <a:p>
            <a:pPr marL="0" indent="0">
              <a:buNone/>
            </a:pPr>
            <a:r>
              <a:rPr lang="fr-CH" sz="1400" dirty="0">
                <a:hlinkClick r:id="rId5"/>
              </a:rPr>
              <a:t>https://meggittsensing.com/wp-content/uploads/DS_VM600_Mk2_CPU_Mk2_IOC_Mk2-en.pdf</a:t>
            </a:r>
            <a:endParaRPr lang="fr-CH" sz="1400" dirty="0"/>
          </a:p>
          <a:p>
            <a:pPr marL="0" indent="0">
              <a:buNone/>
            </a:pPr>
            <a:endParaRPr lang="fr-CH" sz="1400" dirty="0"/>
          </a:p>
          <a:p>
            <a:r>
              <a:rPr lang="fr-CH" dirty="0"/>
              <a:t>Meggitt – </a:t>
            </a:r>
            <a:r>
              <a:rPr lang="fr-CH" dirty="0" err="1"/>
              <a:t>vibro-meter</a:t>
            </a:r>
            <a:r>
              <a:rPr lang="fr-CH" dirty="0"/>
              <a:t>® </a:t>
            </a:r>
            <a:r>
              <a:rPr lang="fr-CH" dirty="0" err="1"/>
              <a:t>website</a:t>
            </a:r>
            <a:r>
              <a:rPr lang="fr-CH" dirty="0"/>
              <a:t>:</a:t>
            </a:r>
          </a:p>
          <a:p>
            <a:pPr marL="0" indent="0">
              <a:buNone/>
            </a:pPr>
            <a:r>
              <a:rPr lang="fr-CH" sz="1400" dirty="0">
                <a:hlinkClick r:id="rId6"/>
              </a:rPr>
              <a:t>https://meggittsensing.com/energy/</a:t>
            </a:r>
            <a:endParaRPr lang="fr-CH" sz="1400" dirty="0"/>
          </a:p>
          <a:p>
            <a:r>
              <a:rPr lang="fr-CH" dirty="0" err="1"/>
              <a:t>vibro-meter</a:t>
            </a:r>
            <a:r>
              <a:rPr lang="fr-CH" dirty="0"/>
              <a:t>® </a:t>
            </a:r>
            <a:r>
              <a:rPr lang="fr-CH" dirty="0" err="1"/>
              <a:t>Products</a:t>
            </a:r>
            <a:r>
              <a:rPr lang="fr-CH" dirty="0"/>
              <a:t> </a:t>
            </a:r>
            <a:r>
              <a:rPr lang="fr-CH" dirty="0" err="1"/>
              <a:t>catalog</a:t>
            </a:r>
            <a:endParaRPr lang="fr-CH" dirty="0"/>
          </a:p>
          <a:p>
            <a:pPr marL="0" indent="0">
              <a:buNone/>
            </a:pPr>
            <a:r>
              <a:rPr lang="fr-CH" sz="1400" dirty="0">
                <a:hlinkClick r:id="rId7"/>
              </a:rPr>
              <a:t>https://catalogue.meggittsensing.com/</a:t>
            </a:r>
            <a:endParaRPr lang="fr-CH" sz="1400" dirty="0"/>
          </a:p>
          <a:p>
            <a:pPr marL="0" indent="0">
              <a:buNone/>
            </a:pPr>
            <a:endParaRPr lang="fr-CH" dirty="0"/>
          </a:p>
          <a:p>
            <a:endParaRPr lang="fr-CH" dirty="0"/>
          </a:p>
        </p:txBody>
      </p:sp>
      <p:sp>
        <p:nvSpPr>
          <p:cNvPr id="4" name="Text Placeholder 3"/>
          <p:cNvSpPr>
            <a:spLocks noGrp="1"/>
          </p:cNvSpPr>
          <p:nvPr>
            <p:ph type="body" sz="half" idx="2"/>
          </p:nvPr>
        </p:nvSpPr>
        <p:spPr/>
        <p:txBody>
          <a:bodyPr/>
          <a:lstStyle/>
          <a:p>
            <a:r>
              <a:rPr lang="fr-CH" dirty="0" err="1"/>
              <a:t>Useful</a:t>
            </a:r>
            <a:r>
              <a:rPr lang="fr-CH" dirty="0"/>
              <a:t> Links</a:t>
            </a:r>
          </a:p>
        </p:txBody>
      </p:sp>
      <p:sp>
        <p:nvSpPr>
          <p:cNvPr id="7" name="Slide Number Placeholder 6"/>
          <p:cNvSpPr>
            <a:spLocks noGrp="1"/>
          </p:cNvSpPr>
          <p:nvPr>
            <p:ph type="sldNum" sz="quarter" idx="12"/>
          </p:nvPr>
        </p:nvSpPr>
        <p:spPr/>
        <p:txBody>
          <a:bodyPr/>
          <a:lstStyle/>
          <a:p>
            <a:fld id="{240553F3-40B0-4BFA-8684-D942AF6EAA45}" type="slidenum">
              <a:rPr lang="en-GB" smtClean="0"/>
              <a:t>10</a:t>
            </a:fld>
            <a:endParaRPr lang="en-GB"/>
          </a:p>
        </p:txBody>
      </p:sp>
      <p:sp>
        <p:nvSpPr>
          <p:cNvPr id="8" name="Footer Placeholder 19"/>
          <p:cNvSpPr>
            <a:spLocks noGrp="1"/>
          </p:cNvSpPr>
          <p:nvPr>
            <p:ph type="ftr" sz="quarter" idx="11"/>
          </p:nvPr>
        </p:nvSpPr>
        <p:spPr>
          <a:xfrm>
            <a:off x="540000" y="6363315"/>
            <a:ext cx="4311400" cy="123111"/>
          </a:xfrm>
        </p:spPr>
        <p:txBody>
          <a:bodyPr/>
          <a:lstStyle/>
          <a:p>
            <a:r>
              <a:rPr lang="en-GB" dirty="0"/>
              <a:t>VM600</a:t>
            </a:r>
            <a:r>
              <a:rPr lang="en-GB" baseline="30000" dirty="0"/>
              <a:t>Mk2</a:t>
            </a:r>
            <a:r>
              <a:rPr lang="en-GB" dirty="0"/>
              <a:t> Product Introduction</a:t>
            </a:r>
          </a:p>
        </p:txBody>
      </p:sp>
      <p:sp>
        <p:nvSpPr>
          <p:cNvPr id="9" name="Date Placeholder 18"/>
          <p:cNvSpPr>
            <a:spLocks noGrp="1"/>
          </p:cNvSpPr>
          <p:nvPr>
            <p:ph type="dt" sz="half" idx="10"/>
          </p:nvPr>
        </p:nvSpPr>
        <p:spPr>
          <a:xfrm>
            <a:off x="540000" y="6541428"/>
            <a:ext cx="1080000" cy="123111"/>
          </a:xfrm>
        </p:spPr>
        <p:txBody>
          <a:bodyPr/>
          <a:lstStyle/>
          <a:p>
            <a:r>
              <a:rPr lang="fr-FR" dirty="0" err="1"/>
              <a:t>January</a:t>
            </a:r>
            <a:r>
              <a:rPr lang="fr-FR" dirty="0"/>
              <a:t> 2021</a:t>
            </a:r>
            <a:endParaRPr lang="en-GB" dirty="0"/>
          </a:p>
        </p:txBody>
      </p:sp>
    </p:spTree>
    <p:extLst>
      <p:ext uri="{BB962C8B-B14F-4D97-AF65-F5344CB8AC3E}">
        <p14:creationId xmlns:p14="http://schemas.microsoft.com/office/powerpoint/2010/main" val="145584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19986" y="2104104"/>
            <a:ext cx="4836453" cy="1638029"/>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5400" b="1" kern="1200" cap="all" baseline="0">
                <a:solidFill>
                  <a:schemeClr val="tx2"/>
                </a:solidFill>
                <a:latin typeface="+mj-lt"/>
                <a:ea typeface="+mj-ea"/>
                <a:cs typeface="+mj-cs"/>
              </a:defRPr>
            </a:lvl1pPr>
          </a:lstStyle>
          <a:p>
            <a:pPr>
              <a:lnSpc>
                <a:spcPct val="150000"/>
              </a:lnSpc>
            </a:pPr>
            <a:r>
              <a:rPr lang="en-GB" sz="4800" cap="none" dirty="0">
                <a:solidFill>
                  <a:schemeClr val="tx1"/>
                </a:solidFill>
                <a:cs typeface="Arial" panose="020B0604020202020204" pitchFamily="34" charset="0"/>
              </a:rPr>
              <a:t>Thank you! </a:t>
            </a:r>
          </a:p>
        </p:txBody>
      </p:sp>
      <p:sp>
        <p:nvSpPr>
          <p:cNvPr id="2" name="TextBox 1"/>
          <p:cNvSpPr txBox="1"/>
          <p:nvPr/>
        </p:nvSpPr>
        <p:spPr>
          <a:xfrm>
            <a:off x="540689" y="5632450"/>
            <a:ext cx="11131825" cy="400110"/>
          </a:xfrm>
          <a:prstGeom prst="rect">
            <a:avLst/>
          </a:prstGeom>
          <a:noFill/>
        </p:spPr>
        <p:txBody>
          <a:bodyPr wrap="square" rtlCol="0">
            <a:spAutoFit/>
          </a:bodyPr>
          <a:lstStyle/>
          <a:p>
            <a:r>
              <a:rPr lang="fr-CH" sz="1000" dirty="0"/>
              <a:t>For more information </a:t>
            </a:r>
            <a:r>
              <a:rPr lang="fr-CH" sz="1000" dirty="0" err="1"/>
              <a:t>regarding</a:t>
            </a:r>
            <a:r>
              <a:rPr lang="fr-CH" sz="1000" dirty="0"/>
              <a:t> </a:t>
            </a:r>
            <a:r>
              <a:rPr lang="fr-CH" sz="1000" dirty="0" err="1"/>
              <a:t>our</a:t>
            </a:r>
            <a:r>
              <a:rPr lang="fr-CH" sz="1000" dirty="0"/>
              <a:t> VM600</a:t>
            </a:r>
            <a:r>
              <a:rPr lang="fr-CH" sz="1000" baseline="30000" dirty="0"/>
              <a:t>Mk2</a:t>
            </a:r>
            <a:r>
              <a:rPr lang="fr-CH" sz="1000" dirty="0"/>
              <a:t> protection and monitoring system or </a:t>
            </a:r>
            <a:r>
              <a:rPr lang="fr-CH" sz="1000" dirty="0" err="1"/>
              <a:t>our</a:t>
            </a:r>
            <a:r>
              <a:rPr lang="fr-CH" sz="1000" dirty="0"/>
              <a:t> portfolio in </a:t>
            </a:r>
            <a:r>
              <a:rPr lang="fr-CH" sz="1000" dirty="0" err="1"/>
              <a:t>general</a:t>
            </a:r>
            <a:r>
              <a:rPr lang="fr-CH" sz="1000" dirty="0"/>
              <a:t>, </a:t>
            </a:r>
            <a:r>
              <a:rPr lang="fr-CH" sz="1000" dirty="0" err="1"/>
              <a:t>please</a:t>
            </a:r>
            <a:r>
              <a:rPr lang="fr-CH" sz="1000" dirty="0"/>
              <a:t> contact </a:t>
            </a:r>
            <a:r>
              <a:rPr lang="fr-CH" sz="1000" dirty="0" err="1"/>
              <a:t>your</a:t>
            </a:r>
            <a:r>
              <a:rPr lang="fr-CH" sz="1000" dirty="0"/>
              <a:t> local Meggitt </a:t>
            </a:r>
            <a:r>
              <a:rPr lang="fr-CH" sz="1000" dirty="0" err="1"/>
              <a:t>representative</a:t>
            </a:r>
            <a:r>
              <a:rPr lang="fr-CH" sz="1000" dirty="0"/>
              <a:t> or </a:t>
            </a:r>
            <a:r>
              <a:rPr lang="fr-CH" sz="1000" dirty="0" err="1"/>
              <a:t>visit</a:t>
            </a:r>
            <a:r>
              <a:rPr lang="fr-CH" sz="1000" dirty="0"/>
              <a:t> </a:t>
            </a:r>
            <a:r>
              <a:rPr lang="fr-CH" sz="1000" dirty="0" err="1"/>
              <a:t>our</a:t>
            </a:r>
            <a:r>
              <a:rPr lang="fr-CH" sz="1000" dirty="0"/>
              <a:t> </a:t>
            </a:r>
            <a:r>
              <a:rPr lang="fr-CH" sz="1000" dirty="0" err="1"/>
              <a:t>website</a:t>
            </a:r>
            <a:r>
              <a:rPr lang="fr-CH" sz="1000" dirty="0"/>
              <a:t> at </a:t>
            </a:r>
            <a:r>
              <a:rPr lang="fr-CH" sz="1000" dirty="0">
                <a:hlinkClick r:id="rId3"/>
              </a:rPr>
              <a:t>https://meggittsensing.com/energy/</a:t>
            </a:r>
            <a:endParaRPr lang="fr-CH" sz="10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3715" y="403091"/>
            <a:ext cx="3749878" cy="5229359"/>
          </a:xfrm>
          <a:prstGeom prst="rect">
            <a:avLst/>
          </a:prstGeom>
        </p:spPr>
      </p:pic>
    </p:spTree>
    <p:extLst>
      <p:ext uri="{BB962C8B-B14F-4D97-AF65-F5344CB8AC3E}">
        <p14:creationId xmlns:p14="http://schemas.microsoft.com/office/powerpoint/2010/main" val="304108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C0BC2C-56C1-42B7-A124-629427CF0EFD}"/>
              </a:ext>
            </a:extLst>
          </p:cNvPr>
          <p:cNvSpPr>
            <a:spLocks noGrp="1"/>
          </p:cNvSpPr>
          <p:nvPr>
            <p:ph type="title"/>
          </p:nvPr>
        </p:nvSpPr>
        <p:spPr/>
        <p:txBody>
          <a:bodyPr/>
          <a:lstStyle/>
          <a:p>
            <a:r>
              <a:rPr lang="en-GB" dirty="0"/>
              <a:t>Disclaimer</a:t>
            </a:r>
          </a:p>
        </p:txBody>
      </p:sp>
      <p:sp>
        <p:nvSpPr>
          <p:cNvPr id="8" name="Content Placeholder 7">
            <a:extLst>
              <a:ext uri="{FF2B5EF4-FFF2-40B4-BE49-F238E27FC236}">
                <a16:creationId xmlns:a16="http://schemas.microsoft.com/office/drawing/2014/main" id="{2C2FD05E-2280-4F2E-AB4A-362D2875BBC5}"/>
              </a:ext>
            </a:extLst>
          </p:cNvPr>
          <p:cNvSpPr>
            <a:spLocks noGrp="1"/>
          </p:cNvSpPr>
          <p:nvPr>
            <p:ph idx="1"/>
          </p:nvPr>
        </p:nvSpPr>
        <p:spPr/>
        <p:txBody>
          <a:bodyPr/>
          <a:lstStyle/>
          <a:p>
            <a:r>
              <a:rPr lang="en-GB" b="0" dirty="0"/>
              <a:t>Business legal entity. Business address.</a:t>
            </a:r>
          </a:p>
          <a:p>
            <a:r>
              <a:rPr lang="en-GB" b="0" dirty="0"/>
              <a:t>Legal entity registration information as appropriate.</a:t>
            </a:r>
          </a:p>
          <a:p>
            <a:endParaRPr lang="en-GB" b="0" dirty="0"/>
          </a:p>
          <a:p>
            <a:r>
              <a:rPr lang="en-GB" b="0" dirty="0"/>
              <a:t>Information contained in this document may be subject to export control regulations of the United Kingdom, European Union, United States or other national jurisdictions, including the US International Traffic in Arms Regulations and/or Export Administration Regulations. </a:t>
            </a:r>
          </a:p>
          <a:p>
            <a:r>
              <a:rPr lang="en-GB" b="0" dirty="0"/>
              <a:t>Each recipient of this document is responsible for ensuring that transfer or use of any information contained herein complies with all relevant Export Control Regulations.</a:t>
            </a:r>
          </a:p>
          <a:p>
            <a:r>
              <a:rPr lang="en-GB" b="0" dirty="0"/>
              <a:t>© Meggitt 2021. All rights reserved.</a:t>
            </a:r>
          </a:p>
          <a:p>
            <a:endParaRPr lang="en-GB" b="0" dirty="0"/>
          </a:p>
        </p:txBody>
      </p:sp>
      <p:sp>
        <p:nvSpPr>
          <p:cNvPr id="13" name="Text Placeholder 12">
            <a:extLst>
              <a:ext uri="{FF2B5EF4-FFF2-40B4-BE49-F238E27FC236}">
                <a16:creationId xmlns:a16="http://schemas.microsoft.com/office/drawing/2014/main" id="{DBF8C529-55C1-4C37-A44D-E4A96C94609A}"/>
              </a:ext>
            </a:extLst>
          </p:cNvPr>
          <p:cNvSpPr>
            <a:spLocks noGrp="1"/>
          </p:cNvSpPr>
          <p:nvPr>
            <p:ph type="body" sz="half" idx="2"/>
          </p:nvPr>
        </p:nvSpPr>
        <p:spPr/>
        <p:txBody>
          <a:bodyPr/>
          <a:lstStyle/>
          <a:p>
            <a:endParaRPr lang="en-GB"/>
          </a:p>
        </p:txBody>
      </p:sp>
      <p:sp>
        <p:nvSpPr>
          <p:cNvPr id="5" name="Slide Number Placeholder 4">
            <a:extLst>
              <a:ext uri="{FF2B5EF4-FFF2-40B4-BE49-F238E27FC236}">
                <a16:creationId xmlns:a16="http://schemas.microsoft.com/office/drawing/2014/main" id="{745EA70A-DE70-4788-9C80-AF9481614FD3}"/>
              </a:ext>
            </a:extLst>
          </p:cNvPr>
          <p:cNvSpPr>
            <a:spLocks noGrp="1"/>
          </p:cNvSpPr>
          <p:nvPr>
            <p:ph type="sldNum" sz="quarter" idx="12"/>
          </p:nvPr>
        </p:nvSpPr>
        <p:spPr/>
        <p:txBody>
          <a:bodyPr/>
          <a:lstStyle/>
          <a:p>
            <a:fld id="{240553F3-40B0-4BFA-8684-D942AF6EAA45}" type="slidenum">
              <a:rPr lang="en-GB" smtClean="0"/>
              <a:pPr/>
              <a:t>12</a:t>
            </a:fld>
            <a:endParaRPr lang="en-GB"/>
          </a:p>
        </p:txBody>
      </p:sp>
      <p:sp>
        <p:nvSpPr>
          <p:cNvPr id="9" name="Footer Placeholder 19"/>
          <p:cNvSpPr>
            <a:spLocks noGrp="1"/>
          </p:cNvSpPr>
          <p:nvPr>
            <p:ph type="ftr" sz="quarter" idx="11"/>
          </p:nvPr>
        </p:nvSpPr>
        <p:spPr>
          <a:xfrm>
            <a:off x="540000" y="6363315"/>
            <a:ext cx="4311400" cy="123111"/>
          </a:xfrm>
        </p:spPr>
        <p:txBody>
          <a:bodyPr/>
          <a:lstStyle/>
          <a:p>
            <a:r>
              <a:rPr lang="en-GB" dirty="0"/>
              <a:t>VM600</a:t>
            </a:r>
            <a:r>
              <a:rPr lang="en-GB" baseline="30000" dirty="0"/>
              <a:t>Mk2</a:t>
            </a:r>
            <a:r>
              <a:rPr lang="en-GB" dirty="0"/>
              <a:t> Product Introduction</a:t>
            </a:r>
          </a:p>
        </p:txBody>
      </p:sp>
      <p:sp>
        <p:nvSpPr>
          <p:cNvPr id="10" name="Date Placeholder 18"/>
          <p:cNvSpPr>
            <a:spLocks noGrp="1"/>
          </p:cNvSpPr>
          <p:nvPr>
            <p:ph type="dt" sz="half" idx="10"/>
          </p:nvPr>
        </p:nvSpPr>
        <p:spPr>
          <a:xfrm>
            <a:off x="540000" y="6541428"/>
            <a:ext cx="1080000" cy="123111"/>
          </a:xfrm>
        </p:spPr>
        <p:txBody>
          <a:bodyPr/>
          <a:lstStyle/>
          <a:p>
            <a:r>
              <a:rPr lang="fr-FR" dirty="0" err="1"/>
              <a:t>January</a:t>
            </a:r>
            <a:r>
              <a:rPr lang="fr-FR" dirty="0"/>
              <a:t> 2021</a:t>
            </a:r>
            <a:endParaRPr lang="en-GB" dirty="0"/>
          </a:p>
        </p:txBody>
      </p:sp>
    </p:spTree>
    <p:extLst>
      <p:ext uri="{BB962C8B-B14F-4D97-AF65-F5344CB8AC3E}">
        <p14:creationId xmlns:p14="http://schemas.microsoft.com/office/powerpoint/2010/main" val="25409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A2B3852-2602-4C81-8A17-7ABCFD88B365}"/>
              </a:ext>
            </a:extLst>
          </p:cNvPr>
          <p:cNvGrpSpPr/>
          <p:nvPr/>
        </p:nvGrpSpPr>
        <p:grpSpPr>
          <a:xfrm>
            <a:off x="179237" y="1521505"/>
            <a:ext cx="11725601" cy="2720740"/>
            <a:chOff x="154610" y="774242"/>
            <a:chExt cx="11850193" cy="2720740"/>
          </a:xfrm>
        </p:grpSpPr>
        <p:sp>
          <p:nvSpPr>
            <p:cNvPr id="5" name="Pentagon 29">
              <a:extLst>
                <a:ext uri="{FF2B5EF4-FFF2-40B4-BE49-F238E27FC236}">
                  <a16:creationId xmlns:a16="http://schemas.microsoft.com/office/drawing/2014/main" id="{63BF29CC-5524-45B7-9FD1-9401DAE76671}"/>
                </a:ext>
              </a:extLst>
            </p:cNvPr>
            <p:cNvSpPr/>
            <p:nvPr/>
          </p:nvSpPr>
          <p:spPr>
            <a:xfrm>
              <a:off x="11024910"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grpSp>
          <p:nvGrpSpPr>
            <p:cNvPr id="37" name="Group 36">
              <a:extLst>
                <a:ext uri="{FF2B5EF4-FFF2-40B4-BE49-F238E27FC236}">
                  <a16:creationId xmlns:a16="http://schemas.microsoft.com/office/drawing/2014/main" id="{EAE5234E-8F09-4140-8EEA-11937610DECA}"/>
                </a:ext>
              </a:extLst>
            </p:cNvPr>
            <p:cNvGrpSpPr/>
            <p:nvPr/>
          </p:nvGrpSpPr>
          <p:grpSpPr>
            <a:xfrm>
              <a:off x="154610" y="774242"/>
              <a:ext cx="11797889" cy="2720740"/>
              <a:chOff x="154610" y="774242"/>
              <a:chExt cx="11797889" cy="2720740"/>
            </a:xfrm>
          </p:grpSpPr>
          <p:grpSp>
            <p:nvGrpSpPr>
              <p:cNvPr id="35" name="Group 34">
                <a:extLst>
                  <a:ext uri="{FF2B5EF4-FFF2-40B4-BE49-F238E27FC236}">
                    <a16:creationId xmlns:a16="http://schemas.microsoft.com/office/drawing/2014/main" id="{76791136-EEB0-4522-B758-39A6FEB85A6C}"/>
                  </a:ext>
                </a:extLst>
              </p:cNvPr>
              <p:cNvGrpSpPr/>
              <p:nvPr/>
            </p:nvGrpSpPr>
            <p:grpSpPr>
              <a:xfrm>
                <a:off x="9499503" y="1650371"/>
                <a:ext cx="1744810" cy="1516730"/>
                <a:chOff x="9499503" y="1650371"/>
                <a:chExt cx="1744810" cy="1516730"/>
              </a:xfrm>
            </p:grpSpPr>
            <p:sp>
              <p:nvSpPr>
                <p:cNvPr id="25" name="TextBox 24">
                  <a:extLst>
                    <a:ext uri="{FF2B5EF4-FFF2-40B4-BE49-F238E27FC236}">
                      <a16:creationId xmlns:a16="http://schemas.microsoft.com/office/drawing/2014/main" id="{B14AECA9-304D-4B8D-B263-33CA72FCB357}"/>
                    </a:ext>
                  </a:extLst>
                </p:cNvPr>
                <p:cNvSpPr txBox="1"/>
                <p:nvPr/>
              </p:nvSpPr>
              <p:spPr>
                <a:xfrm>
                  <a:off x="9499503" y="1650371"/>
                  <a:ext cx="1744810" cy="461665"/>
                </a:xfrm>
                <a:prstGeom prst="rect">
                  <a:avLst/>
                </a:prstGeom>
                <a:noFill/>
              </p:spPr>
              <p:txBody>
                <a:bodyPr wrap="square" rtlCol="0">
                  <a:spAutoFit/>
                </a:bodyPr>
                <a:lstStyle/>
                <a:p>
                  <a:pPr algn="ctr"/>
                  <a:r>
                    <a:rPr lang="en-US" sz="1200" dirty="0">
                      <a:solidFill>
                        <a:schemeClr val="tx1">
                          <a:lumMod val="95000"/>
                        </a:schemeClr>
                      </a:solidFill>
                      <a:latin typeface="+mj-lt"/>
                    </a:rPr>
                    <a:t>SIL2 certification</a:t>
                  </a:r>
                </a:p>
                <a:p>
                  <a:pPr algn="ctr"/>
                  <a:r>
                    <a:rPr lang="en-US" sz="1200" dirty="0">
                      <a:solidFill>
                        <a:schemeClr val="tx1">
                          <a:lumMod val="95000"/>
                        </a:schemeClr>
                      </a:solidFill>
                      <a:latin typeface="+mj-lt"/>
                    </a:rPr>
                    <a:t>Per IEC61508 (PiU)</a:t>
                  </a:r>
                </a:p>
              </p:txBody>
            </p:sp>
            <p:cxnSp>
              <p:nvCxnSpPr>
                <p:cNvPr id="27" name="Straight Connector 26">
                  <a:extLst>
                    <a:ext uri="{FF2B5EF4-FFF2-40B4-BE49-F238E27FC236}">
                      <a16:creationId xmlns:a16="http://schemas.microsoft.com/office/drawing/2014/main" id="{B9A21301-885B-4DD3-BDC7-8DE5A50E3779}"/>
                    </a:ext>
                  </a:extLst>
                </p:cNvPr>
                <p:cNvCxnSpPr>
                  <a:endCxn id="25" idx="2"/>
                </p:cNvCxnSpPr>
                <p:nvPr/>
              </p:nvCxnSpPr>
              <p:spPr>
                <a:xfrm flipV="1">
                  <a:off x="10371908" y="2112036"/>
                  <a:ext cx="0" cy="1055065"/>
                </a:xfrm>
                <a:prstGeom prst="line">
                  <a:avLst/>
                </a:prstGeom>
                <a:ln w="12700">
                  <a:solidFill>
                    <a:schemeClr val="tx2"/>
                  </a:solidFill>
                </a:ln>
              </p:spPr>
              <p:style>
                <a:lnRef idx="1">
                  <a:schemeClr val="accent5"/>
                </a:lnRef>
                <a:fillRef idx="0">
                  <a:schemeClr val="accent5"/>
                </a:fillRef>
                <a:effectRef idx="0">
                  <a:schemeClr val="accent5"/>
                </a:effectRef>
                <a:fontRef idx="minor">
                  <a:schemeClr val="tx1"/>
                </a:fontRef>
              </p:style>
            </p:cxnSp>
          </p:grpSp>
          <p:grpSp>
            <p:nvGrpSpPr>
              <p:cNvPr id="26" name="Group 25">
                <a:extLst>
                  <a:ext uri="{FF2B5EF4-FFF2-40B4-BE49-F238E27FC236}">
                    <a16:creationId xmlns:a16="http://schemas.microsoft.com/office/drawing/2014/main" id="{933FAC1F-494E-4F44-80FA-B3C5F540DD36}"/>
                  </a:ext>
                </a:extLst>
              </p:cNvPr>
              <p:cNvGrpSpPr/>
              <p:nvPr/>
            </p:nvGrpSpPr>
            <p:grpSpPr>
              <a:xfrm>
                <a:off x="154610" y="774242"/>
                <a:ext cx="2216876" cy="2476547"/>
                <a:chOff x="154610" y="774242"/>
                <a:chExt cx="2216876" cy="2476547"/>
              </a:xfrm>
            </p:grpSpPr>
            <p:sp>
              <p:nvSpPr>
                <p:cNvPr id="34" name="TextBox 33">
                  <a:extLst>
                    <a:ext uri="{FF2B5EF4-FFF2-40B4-BE49-F238E27FC236}">
                      <a16:creationId xmlns:a16="http://schemas.microsoft.com/office/drawing/2014/main" id="{5E8D0D62-F502-4359-9BF3-84886228CA70}"/>
                    </a:ext>
                  </a:extLst>
                </p:cNvPr>
                <p:cNvSpPr txBox="1"/>
                <p:nvPr/>
              </p:nvSpPr>
              <p:spPr>
                <a:xfrm>
                  <a:off x="292228" y="1138289"/>
                  <a:ext cx="1355782" cy="830997"/>
                </a:xfrm>
                <a:prstGeom prst="rect">
                  <a:avLst/>
                </a:prstGeom>
                <a:noFill/>
              </p:spPr>
              <p:txBody>
                <a:bodyPr wrap="square" rtlCol="0">
                  <a:spAutoFit/>
                </a:bodyPr>
                <a:lstStyle/>
                <a:p>
                  <a:r>
                    <a:rPr lang="en-US" sz="1200" dirty="0">
                      <a:solidFill>
                        <a:schemeClr val="tx1">
                          <a:lumMod val="95000"/>
                        </a:schemeClr>
                      </a:solidFill>
                      <a:latin typeface="+mj-lt"/>
                    </a:rPr>
                    <a:t>Basic MPS:</a:t>
                  </a:r>
                </a:p>
                <a:p>
                  <a:r>
                    <a:rPr lang="en-US" sz="1200" dirty="0">
                      <a:solidFill>
                        <a:schemeClr val="tx1">
                          <a:lumMod val="95000"/>
                        </a:schemeClr>
                      </a:solidFill>
                      <a:latin typeface="+mj-lt"/>
                    </a:rPr>
                    <a:t>- MPC4,</a:t>
                  </a:r>
                </a:p>
                <a:p>
                  <a:r>
                    <a:rPr lang="en-US" sz="1200" dirty="0">
                      <a:solidFill>
                        <a:schemeClr val="tx1">
                          <a:lumMod val="95000"/>
                        </a:schemeClr>
                      </a:solidFill>
                      <a:latin typeface="+mj-lt"/>
                    </a:rPr>
                    <a:t>- CPUM, </a:t>
                  </a:r>
                </a:p>
                <a:p>
                  <a:r>
                    <a:rPr lang="en-US" sz="1200" dirty="0">
                      <a:solidFill>
                        <a:schemeClr val="tx1">
                          <a:lumMod val="95000"/>
                        </a:schemeClr>
                      </a:solidFill>
                      <a:latin typeface="+mj-lt"/>
                    </a:rPr>
                    <a:t>- RLC16</a:t>
                  </a:r>
                </a:p>
              </p:txBody>
            </p:sp>
            <p:cxnSp>
              <p:nvCxnSpPr>
                <p:cNvPr id="2" name="Straight Connector 1">
                  <a:extLst>
                    <a:ext uri="{FF2B5EF4-FFF2-40B4-BE49-F238E27FC236}">
                      <a16:creationId xmlns:a16="http://schemas.microsoft.com/office/drawing/2014/main" id="{B0FEA9DB-90BD-4ABB-839F-3C4C8F1C61F1}"/>
                    </a:ext>
                  </a:extLst>
                </p:cNvPr>
                <p:cNvCxnSpPr/>
                <p:nvPr/>
              </p:nvCxnSpPr>
              <p:spPr>
                <a:xfrm flipV="1">
                  <a:off x="697404" y="1970629"/>
                  <a:ext cx="0" cy="1280160"/>
                </a:xfrm>
                <a:prstGeom prst="line">
                  <a:avLst/>
                </a:prstGeom>
                <a:ln w="12700">
                  <a:solidFill>
                    <a:schemeClr val="tx2"/>
                  </a:solidFill>
                </a:ln>
              </p:spPr>
              <p:style>
                <a:lnRef idx="1">
                  <a:schemeClr val="accent5"/>
                </a:lnRef>
                <a:fillRef idx="0">
                  <a:schemeClr val="accent5"/>
                </a:fillRef>
                <a:effectRef idx="0">
                  <a:schemeClr val="accent5"/>
                </a:effectRef>
                <a:fontRef idx="minor">
                  <a:schemeClr val="tx1"/>
                </a:fontRef>
              </p:style>
            </p:cxnSp>
            <p:sp>
              <p:nvSpPr>
                <p:cNvPr id="40" name="TextBox 39">
                  <a:extLst>
                    <a:ext uri="{FF2B5EF4-FFF2-40B4-BE49-F238E27FC236}">
                      <a16:creationId xmlns:a16="http://schemas.microsoft.com/office/drawing/2014/main" id="{BFDB5B46-570B-47E9-8272-43D522C256EB}"/>
                    </a:ext>
                  </a:extLst>
                </p:cNvPr>
                <p:cNvSpPr txBox="1"/>
                <p:nvPr/>
              </p:nvSpPr>
              <p:spPr>
                <a:xfrm>
                  <a:off x="154610" y="774242"/>
                  <a:ext cx="2216876" cy="307777"/>
                </a:xfrm>
                <a:prstGeom prst="rect">
                  <a:avLst/>
                </a:prstGeom>
                <a:noFill/>
              </p:spPr>
              <p:txBody>
                <a:bodyPr wrap="square" rtlCol="0">
                  <a:spAutoFit/>
                </a:bodyPr>
                <a:lstStyle/>
                <a:p>
                  <a:pPr algn="ctr"/>
                  <a:r>
                    <a:rPr lang="en-US" sz="1400" b="1" dirty="0">
                      <a:solidFill>
                        <a:schemeClr val="tx1">
                          <a:lumMod val="95000"/>
                        </a:schemeClr>
                      </a:solidFill>
                      <a:latin typeface="+mj-lt"/>
                    </a:rPr>
                    <a:t>VM600</a:t>
                  </a:r>
                  <a:r>
                    <a:rPr lang="en-US" sz="1400" b="1" baseline="30000" dirty="0">
                      <a:solidFill>
                        <a:schemeClr val="tx1">
                          <a:lumMod val="95000"/>
                        </a:schemeClr>
                      </a:solidFill>
                      <a:latin typeface="+mj-lt"/>
                    </a:rPr>
                    <a:t>Mk1</a:t>
                  </a:r>
                  <a:r>
                    <a:rPr lang="en-US" sz="1400" b="1" dirty="0">
                      <a:solidFill>
                        <a:schemeClr val="tx1">
                          <a:lumMod val="95000"/>
                        </a:schemeClr>
                      </a:solidFill>
                      <a:latin typeface="+mj-lt"/>
                    </a:rPr>
                    <a:t> Launch</a:t>
                  </a:r>
                </a:p>
              </p:txBody>
            </p:sp>
          </p:grpSp>
          <p:grpSp>
            <p:nvGrpSpPr>
              <p:cNvPr id="29" name="Group 28">
                <a:extLst>
                  <a:ext uri="{FF2B5EF4-FFF2-40B4-BE49-F238E27FC236}">
                    <a16:creationId xmlns:a16="http://schemas.microsoft.com/office/drawing/2014/main" id="{3D76B4F2-C67E-4102-9604-CB334451FB94}"/>
                  </a:ext>
                </a:extLst>
              </p:cNvPr>
              <p:cNvGrpSpPr/>
              <p:nvPr/>
            </p:nvGrpSpPr>
            <p:grpSpPr>
              <a:xfrm>
                <a:off x="2943451" y="2322359"/>
                <a:ext cx="832217" cy="862245"/>
                <a:chOff x="2943451" y="2322359"/>
                <a:chExt cx="832217" cy="862245"/>
              </a:xfrm>
            </p:grpSpPr>
            <p:cxnSp>
              <p:nvCxnSpPr>
                <p:cNvPr id="20" name="Straight Connector 19">
                  <a:extLst>
                    <a:ext uri="{FF2B5EF4-FFF2-40B4-BE49-F238E27FC236}">
                      <a16:creationId xmlns:a16="http://schemas.microsoft.com/office/drawing/2014/main" id="{3A452792-B8F0-4BB7-9BC0-9E8E00C956FC}"/>
                    </a:ext>
                  </a:extLst>
                </p:cNvPr>
                <p:cNvCxnSpPr>
                  <a:cxnSpLocks/>
                </p:cNvCxnSpPr>
                <p:nvPr/>
              </p:nvCxnSpPr>
              <p:spPr>
                <a:xfrm flipH="1" flipV="1">
                  <a:off x="3248250" y="2702752"/>
                  <a:ext cx="122" cy="481852"/>
                </a:xfrm>
                <a:prstGeom prst="line">
                  <a:avLst/>
                </a:prstGeom>
                <a:ln w="12700">
                  <a:solidFill>
                    <a:schemeClr val="tx2"/>
                  </a:solidFill>
                </a:ln>
              </p:spPr>
              <p:style>
                <a:lnRef idx="1">
                  <a:schemeClr val="accent5"/>
                </a:lnRef>
                <a:fillRef idx="0">
                  <a:schemeClr val="accent5"/>
                </a:fillRef>
                <a:effectRef idx="0">
                  <a:schemeClr val="accent5"/>
                </a:effectRef>
                <a:fontRef idx="minor">
                  <a:schemeClr val="tx1"/>
                </a:fontRef>
              </p:style>
            </p:cxnSp>
            <p:sp>
              <p:nvSpPr>
                <p:cNvPr id="56" name="TextBox 55">
                  <a:extLst>
                    <a:ext uri="{FF2B5EF4-FFF2-40B4-BE49-F238E27FC236}">
                      <a16:creationId xmlns:a16="http://schemas.microsoft.com/office/drawing/2014/main" id="{8B2DBA59-EA52-41C2-BE9E-C666D8A90318}"/>
                    </a:ext>
                  </a:extLst>
                </p:cNvPr>
                <p:cNvSpPr txBox="1"/>
                <p:nvPr/>
              </p:nvSpPr>
              <p:spPr>
                <a:xfrm>
                  <a:off x="2943451" y="2322359"/>
                  <a:ext cx="832217" cy="276999"/>
                </a:xfrm>
                <a:prstGeom prst="rect">
                  <a:avLst/>
                </a:prstGeom>
                <a:noFill/>
              </p:spPr>
              <p:txBody>
                <a:bodyPr wrap="square" rtlCol="0">
                  <a:spAutoFit/>
                </a:bodyPr>
                <a:lstStyle/>
                <a:p>
                  <a:r>
                    <a:rPr lang="en-US" sz="1200" dirty="0">
                      <a:solidFill>
                        <a:schemeClr val="tx1">
                          <a:lumMod val="95000"/>
                        </a:schemeClr>
                      </a:solidFill>
                      <a:latin typeface="+mj-lt"/>
                    </a:rPr>
                    <a:t>AMC8</a:t>
                  </a:r>
                </a:p>
              </p:txBody>
            </p:sp>
          </p:grpSp>
          <p:grpSp>
            <p:nvGrpSpPr>
              <p:cNvPr id="24" name="Group 23">
                <a:extLst>
                  <a:ext uri="{FF2B5EF4-FFF2-40B4-BE49-F238E27FC236}">
                    <a16:creationId xmlns:a16="http://schemas.microsoft.com/office/drawing/2014/main" id="{ED22DAA2-683E-462A-9037-9C88586222D4}"/>
                  </a:ext>
                </a:extLst>
              </p:cNvPr>
              <p:cNvGrpSpPr/>
              <p:nvPr/>
            </p:nvGrpSpPr>
            <p:grpSpPr>
              <a:xfrm>
                <a:off x="292228" y="3189304"/>
                <a:ext cx="11660271" cy="305678"/>
                <a:chOff x="292228" y="3189304"/>
                <a:chExt cx="11660271" cy="305678"/>
              </a:xfrm>
            </p:grpSpPr>
            <p:sp>
              <p:nvSpPr>
                <p:cNvPr id="6" name="Pentagon 30">
                  <a:extLst>
                    <a:ext uri="{FF2B5EF4-FFF2-40B4-BE49-F238E27FC236}">
                      <a16:creationId xmlns:a16="http://schemas.microsoft.com/office/drawing/2014/main" id="{5F7D757C-DEAB-44D6-AC48-B76606251034}"/>
                    </a:ext>
                  </a:extLst>
                </p:cNvPr>
                <p:cNvSpPr/>
                <p:nvPr/>
              </p:nvSpPr>
              <p:spPr>
                <a:xfrm>
                  <a:off x="10319474"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7" name="Pentagon 31">
                  <a:extLst>
                    <a:ext uri="{FF2B5EF4-FFF2-40B4-BE49-F238E27FC236}">
                      <a16:creationId xmlns:a16="http://schemas.microsoft.com/office/drawing/2014/main" id="{4C58467C-2B9A-4B70-AA7C-9E58360B37F5}"/>
                    </a:ext>
                  </a:extLst>
                </p:cNvPr>
                <p:cNvSpPr/>
                <p:nvPr/>
              </p:nvSpPr>
              <p:spPr>
                <a:xfrm>
                  <a:off x="9554557"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8" name="Pentagon 13">
                  <a:extLst>
                    <a:ext uri="{FF2B5EF4-FFF2-40B4-BE49-F238E27FC236}">
                      <a16:creationId xmlns:a16="http://schemas.microsoft.com/office/drawing/2014/main" id="{ADB6FAE1-0597-40D5-9AF3-604E924F9CAB}"/>
                    </a:ext>
                  </a:extLst>
                </p:cNvPr>
                <p:cNvSpPr/>
                <p:nvPr/>
              </p:nvSpPr>
              <p:spPr>
                <a:xfrm>
                  <a:off x="8765786"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9" name="Pentagon 14">
                  <a:extLst>
                    <a:ext uri="{FF2B5EF4-FFF2-40B4-BE49-F238E27FC236}">
                      <a16:creationId xmlns:a16="http://schemas.microsoft.com/office/drawing/2014/main" id="{A4EEC0CD-7CCF-4722-A644-0472E05E17C4}"/>
                    </a:ext>
                  </a:extLst>
                </p:cNvPr>
                <p:cNvSpPr/>
                <p:nvPr/>
              </p:nvSpPr>
              <p:spPr>
                <a:xfrm>
                  <a:off x="7980034"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0" name="Pentagon 15">
                  <a:extLst>
                    <a:ext uri="{FF2B5EF4-FFF2-40B4-BE49-F238E27FC236}">
                      <a16:creationId xmlns:a16="http://schemas.microsoft.com/office/drawing/2014/main" id="{53365996-5006-40C5-84BB-10114BB739BA}"/>
                    </a:ext>
                  </a:extLst>
                </p:cNvPr>
                <p:cNvSpPr/>
                <p:nvPr/>
              </p:nvSpPr>
              <p:spPr>
                <a:xfrm>
                  <a:off x="7235953"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1" name="Pentagon 16">
                  <a:extLst>
                    <a:ext uri="{FF2B5EF4-FFF2-40B4-BE49-F238E27FC236}">
                      <a16:creationId xmlns:a16="http://schemas.microsoft.com/office/drawing/2014/main" id="{9196BA3D-4C3E-49DB-B169-93A649985703}"/>
                    </a:ext>
                  </a:extLst>
                </p:cNvPr>
                <p:cNvSpPr/>
                <p:nvPr/>
              </p:nvSpPr>
              <p:spPr>
                <a:xfrm>
                  <a:off x="6471037"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2" name="Pentagon 9">
                  <a:extLst>
                    <a:ext uri="{FF2B5EF4-FFF2-40B4-BE49-F238E27FC236}">
                      <a16:creationId xmlns:a16="http://schemas.microsoft.com/office/drawing/2014/main" id="{2A49DDF2-2DD9-4F25-9A7F-F6FF44F59814}"/>
                    </a:ext>
                  </a:extLst>
                </p:cNvPr>
                <p:cNvSpPr/>
                <p:nvPr/>
              </p:nvSpPr>
              <p:spPr>
                <a:xfrm>
                  <a:off x="5706121"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3" name="Pentagon 10">
                  <a:extLst>
                    <a:ext uri="{FF2B5EF4-FFF2-40B4-BE49-F238E27FC236}">
                      <a16:creationId xmlns:a16="http://schemas.microsoft.com/office/drawing/2014/main" id="{52BB8B30-208E-487F-8171-B8A8A0EE0480}"/>
                    </a:ext>
                  </a:extLst>
                </p:cNvPr>
                <p:cNvSpPr/>
                <p:nvPr/>
              </p:nvSpPr>
              <p:spPr>
                <a:xfrm>
                  <a:off x="4920370"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4" name="Pentagon 11">
                  <a:extLst>
                    <a:ext uri="{FF2B5EF4-FFF2-40B4-BE49-F238E27FC236}">
                      <a16:creationId xmlns:a16="http://schemas.microsoft.com/office/drawing/2014/main" id="{261029FA-E142-410A-A4CF-C296436AEC55}"/>
                    </a:ext>
                  </a:extLst>
                </p:cNvPr>
                <p:cNvSpPr/>
                <p:nvPr/>
              </p:nvSpPr>
              <p:spPr>
                <a:xfrm>
                  <a:off x="4176289"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5" name="Pentagon 12">
                  <a:extLst>
                    <a:ext uri="{FF2B5EF4-FFF2-40B4-BE49-F238E27FC236}">
                      <a16:creationId xmlns:a16="http://schemas.microsoft.com/office/drawing/2014/main" id="{4DF15249-CEE0-46DA-A63C-C008842B13CA}"/>
                    </a:ext>
                  </a:extLst>
                </p:cNvPr>
                <p:cNvSpPr/>
                <p:nvPr/>
              </p:nvSpPr>
              <p:spPr>
                <a:xfrm>
                  <a:off x="3411373"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6" name="Pentagon 7">
                  <a:extLst>
                    <a:ext uri="{FF2B5EF4-FFF2-40B4-BE49-F238E27FC236}">
                      <a16:creationId xmlns:a16="http://schemas.microsoft.com/office/drawing/2014/main" id="{B3A5A929-E6D4-474B-A67A-39403C27312D}"/>
                    </a:ext>
                  </a:extLst>
                </p:cNvPr>
                <p:cNvSpPr/>
                <p:nvPr/>
              </p:nvSpPr>
              <p:spPr>
                <a:xfrm>
                  <a:off x="2625621"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7" name="Pentagon 8">
                  <a:extLst>
                    <a:ext uri="{FF2B5EF4-FFF2-40B4-BE49-F238E27FC236}">
                      <a16:creationId xmlns:a16="http://schemas.microsoft.com/office/drawing/2014/main" id="{34FD1AD8-69FE-45A9-A129-061E70814134}"/>
                    </a:ext>
                  </a:extLst>
                </p:cNvPr>
                <p:cNvSpPr/>
                <p:nvPr/>
              </p:nvSpPr>
              <p:spPr>
                <a:xfrm>
                  <a:off x="1881540"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8" name="Pentagon 6">
                  <a:extLst>
                    <a:ext uri="{FF2B5EF4-FFF2-40B4-BE49-F238E27FC236}">
                      <a16:creationId xmlns:a16="http://schemas.microsoft.com/office/drawing/2014/main" id="{75758802-D039-471C-A86B-D8D5A79E203E}"/>
                    </a:ext>
                  </a:extLst>
                </p:cNvPr>
                <p:cNvSpPr/>
                <p:nvPr/>
              </p:nvSpPr>
              <p:spPr>
                <a:xfrm>
                  <a:off x="1116624"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19" name="Pentagon 1">
                  <a:extLst>
                    <a:ext uri="{FF2B5EF4-FFF2-40B4-BE49-F238E27FC236}">
                      <a16:creationId xmlns:a16="http://schemas.microsoft.com/office/drawing/2014/main" id="{69DC0E8E-DE5D-44D2-AA4F-80DB93B982B3}"/>
                    </a:ext>
                  </a:extLst>
                </p:cNvPr>
                <p:cNvSpPr/>
                <p:nvPr/>
              </p:nvSpPr>
              <p:spPr>
                <a:xfrm>
                  <a:off x="292228" y="3189304"/>
                  <a:ext cx="979893" cy="303481"/>
                </a:xfrm>
                <a:prstGeom prst="homePlat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95000"/>
                      </a:schemeClr>
                    </a:solidFill>
                    <a:latin typeface="+mj-lt"/>
                  </a:endParaRPr>
                </a:p>
              </p:txBody>
            </p:sp>
            <p:sp>
              <p:nvSpPr>
                <p:cNvPr id="39" name="TextBox 38">
                  <a:extLst>
                    <a:ext uri="{FF2B5EF4-FFF2-40B4-BE49-F238E27FC236}">
                      <a16:creationId xmlns:a16="http://schemas.microsoft.com/office/drawing/2014/main" id="{3FAAE0F8-B24A-4049-9A5E-AC9C8D6E4953}"/>
                    </a:ext>
                  </a:extLst>
                </p:cNvPr>
                <p:cNvSpPr txBox="1"/>
                <p:nvPr/>
              </p:nvSpPr>
              <p:spPr>
                <a:xfrm>
                  <a:off x="296750" y="3202616"/>
                  <a:ext cx="799916" cy="276999"/>
                </a:xfrm>
                <a:prstGeom prst="rect">
                  <a:avLst/>
                </a:prstGeom>
                <a:noFill/>
              </p:spPr>
              <p:txBody>
                <a:bodyPr wrap="square" rtlCol="0">
                  <a:spAutoFit/>
                </a:bodyPr>
                <a:lstStyle/>
                <a:p>
                  <a:pPr algn="ctr"/>
                  <a:r>
                    <a:rPr lang="en-US" sz="1200" b="1" dirty="0">
                      <a:solidFill>
                        <a:schemeClr val="tx1">
                          <a:lumMod val="95000"/>
                        </a:schemeClr>
                      </a:solidFill>
                      <a:latin typeface="+mj-lt"/>
                    </a:rPr>
                    <a:t>2000</a:t>
                  </a:r>
                </a:p>
              </p:txBody>
            </p:sp>
            <p:sp>
              <p:nvSpPr>
                <p:cNvPr id="42" name="TextBox 41">
                  <a:extLst>
                    <a:ext uri="{FF2B5EF4-FFF2-40B4-BE49-F238E27FC236}">
                      <a16:creationId xmlns:a16="http://schemas.microsoft.com/office/drawing/2014/main" id="{9DD95B49-6704-4047-92F8-C9FE2017892D}"/>
                    </a:ext>
                  </a:extLst>
                </p:cNvPr>
                <p:cNvSpPr txBox="1"/>
                <p:nvPr/>
              </p:nvSpPr>
              <p:spPr>
                <a:xfrm>
                  <a:off x="11152583" y="3194531"/>
                  <a:ext cx="799916" cy="276999"/>
                </a:xfrm>
                <a:prstGeom prst="rect">
                  <a:avLst/>
                </a:prstGeom>
                <a:noFill/>
              </p:spPr>
              <p:txBody>
                <a:bodyPr wrap="square" rtlCol="0">
                  <a:spAutoFit/>
                </a:bodyPr>
                <a:lstStyle/>
                <a:p>
                  <a:pPr algn="ctr"/>
                  <a:r>
                    <a:rPr lang="en-US" sz="1200" b="1" dirty="0">
                      <a:solidFill>
                        <a:schemeClr val="tx1">
                          <a:lumMod val="95000"/>
                        </a:schemeClr>
                      </a:solidFill>
                      <a:latin typeface="+mj-lt"/>
                    </a:rPr>
                    <a:t>2021</a:t>
                  </a:r>
                </a:p>
              </p:txBody>
            </p:sp>
            <p:sp>
              <p:nvSpPr>
                <p:cNvPr id="57" name="TextBox 56">
                  <a:extLst>
                    <a:ext uri="{FF2B5EF4-FFF2-40B4-BE49-F238E27FC236}">
                      <a16:creationId xmlns:a16="http://schemas.microsoft.com/office/drawing/2014/main" id="{5CD0996E-207B-48E5-B0BF-7DBCF196F2A7}"/>
                    </a:ext>
                  </a:extLst>
                </p:cNvPr>
                <p:cNvSpPr txBox="1"/>
                <p:nvPr/>
              </p:nvSpPr>
              <p:spPr>
                <a:xfrm>
                  <a:off x="5028522" y="3197254"/>
                  <a:ext cx="799916" cy="276999"/>
                </a:xfrm>
                <a:prstGeom prst="rect">
                  <a:avLst/>
                </a:prstGeom>
                <a:noFill/>
              </p:spPr>
              <p:txBody>
                <a:bodyPr wrap="square" rtlCol="0">
                  <a:spAutoFit/>
                </a:bodyPr>
                <a:lstStyle/>
                <a:p>
                  <a:pPr algn="ctr"/>
                  <a:r>
                    <a:rPr lang="en-US" sz="1200" b="1" dirty="0">
                      <a:solidFill>
                        <a:schemeClr val="tx1">
                          <a:lumMod val="95000"/>
                        </a:schemeClr>
                      </a:solidFill>
                      <a:latin typeface="+mj-lt"/>
                    </a:rPr>
                    <a:t>2010</a:t>
                  </a:r>
                </a:p>
              </p:txBody>
            </p:sp>
            <p:sp>
              <p:nvSpPr>
                <p:cNvPr id="58" name="TextBox 57">
                  <a:extLst>
                    <a:ext uri="{FF2B5EF4-FFF2-40B4-BE49-F238E27FC236}">
                      <a16:creationId xmlns:a16="http://schemas.microsoft.com/office/drawing/2014/main" id="{4A902DE9-2B63-4C49-AE74-C600631E14D4}"/>
                    </a:ext>
                  </a:extLst>
                </p:cNvPr>
                <p:cNvSpPr txBox="1"/>
                <p:nvPr/>
              </p:nvSpPr>
              <p:spPr>
                <a:xfrm>
                  <a:off x="2826433" y="3211194"/>
                  <a:ext cx="799916" cy="276999"/>
                </a:xfrm>
                <a:prstGeom prst="rect">
                  <a:avLst/>
                </a:prstGeom>
                <a:noFill/>
              </p:spPr>
              <p:txBody>
                <a:bodyPr wrap="square" rtlCol="0">
                  <a:spAutoFit/>
                </a:bodyPr>
                <a:lstStyle/>
                <a:p>
                  <a:pPr algn="ctr"/>
                  <a:r>
                    <a:rPr lang="en-US" sz="1200" b="1" dirty="0">
                      <a:solidFill>
                        <a:schemeClr val="tx1">
                          <a:lumMod val="95000"/>
                        </a:schemeClr>
                      </a:solidFill>
                      <a:latin typeface="+mj-lt"/>
                    </a:rPr>
                    <a:t>2005</a:t>
                  </a:r>
                </a:p>
              </p:txBody>
            </p:sp>
            <p:sp>
              <p:nvSpPr>
                <p:cNvPr id="60" name="TextBox 59">
                  <a:extLst>
                    <a:ext uri="{FF2B5EF4-FFF2-40B4-BE49-F238E27FC236}">
                      <a16:creationId xmlns:a16="http://schemas.microsoft.com/office/drawing/2014/main" id="{1714C666-8C69-4A4E-A5FE-FC411ECFB3A6}"/>
                    </a:ext>
                  </a:extLst>
                </p:cNvPr>
                <p:cNvSpPr txBox="1"/>
                <p:nvPr/>
              </p:nvSpPr>
              <p:spPr>
                <a:xfrm>
                  <a:off x="8124886" y="3217983"/>
                  <a:ext cx="799916" cy="276999"/>
                </a:xfrm>
                <a:prstGeom prst="rect">
                  <a:avLst/>
                </a:prstGeom>
                <a:noFill/>
              </p:spPr>
              <p:txBody>
                <a:bodyPr wrap="square" rtlCol="0">
                  <a:spAutoFit/>
                </a:bodyPr>
                <a:lstStyle/>
                <a:p>
                  <a:pPr algn="ctr"/>
                  <a:r>
                    <a:rPr lang="en-US" sz="1200" b="1" dirty="0">
                      <a:solidFill>
                        <a:schemeClr val="tx1">
                          <a:lumMod val="95000"/>
                        </a:schemeClr>
                      </a:solidFill>
                      <a:latin typeface="+mj-lt"/>
                    </a:rPr>
                    <a:t>2015</a:t>
                  </a:r>
                </a:p>
              </p:txBody>
            </p:sp>
          </p:grpSp>
          <p:grpSp>
            <p:nvGrpSpPr>
              <p:cNvPr id="30" name="Group 29">
                <a:extLst>
                  <a:ext uri="{FF2B5EF4-FFF2-40B4-BE49-F238E27FC236}">
                    <a16:creationId xmlns:a16="http://schemas.microsoft.com/office/drawing/2014/main" id="{37AB1140-C172-4A4A-A603-87CAF60DF4CC}"/>
                  </a:ext>
                </a:extLst>
              </p:cNvPr>
              <p:cNvGrpSpPr/>
              <p:nvPr/>
            </p:nvGrpSpPr>
            <p:grpSpPr>
              <a:xfrm>
                <a:off x="4919850" y="1731938"/>
                <a:ext cx="2439778" cy="1465316"/>
                <a:chOff x="4919850" y="1731938"/>
                <a:chExt cx="2439778" cy="1465316"/>
              </a:xfrm>
            </p:grpSpPr>
            <p:cxnSp>
              <p:nvCxnSpPr>
                <p:cNvPr id="41" name="Straight Connector 40">
                  <a:extLst>
                    <a:ext uri="{FF2B5EF4-FFF2-40B4-BE49-F238E27FC236}">
                      <a16:creationId xmlns:a16="http://schemas.microsoft.com/office/drawing/2014/main" id="{61683D91-85C1-44EA-B8CF-F0E2A7AE7F63}"/>
                    </a:ext>
                  </a:extLst>
                </p:cNvPr>
                <p:cNvCxnSpPr/>
                <p:nvPr/>
              </p:nvCxnSpPr>
              <p:spPr>
                <a:xfrm flipV="1">
                  <a:off x="6157422" y="2740054"/>
                  <a:ext cx="0" cy="457200"/>
                </a:xfrm>
                <a:prstGeom prst="line">
                  <a:avLst/>
                </a:prstGeom>
                <a:ln w="1270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62" name="TextBox 61">
                  <a:extLst>
                    <a:ext uri="{FF2B5EF4-FFF2-40B4-BE49-F238E27FC236}">
                      <a16:creationId xmlns:a16="http://schemas.microsoft.com/office/drawing/2014/main" id="{E126F271-FF04-41E0-90C1-BE0A89D8CFA3}"/>
                    </a:ext>
                  </a:extLst>
                </p:cNvPr>
                <p:cNvSpPr txBox="1"/>
                <p:nvPr/>
              </p:nvSpPr>
              <p:spPr>
                <a:xfrm>
                  <a:off x="4919850" y="1731938"/>
                  <a:ext cx="2439778" cy="1200329"/>
                </a:xfrm>
                <a:prstGeom prst="rect">
                  <a:avLst/>
                </a:prstGeom>
                <a:noFill/>
              </p:spPr>
              <p:txBody>
                <a:bodyPr wrap="square" rtlCol="0">
                  <a:spAutoFit/>
                </a:bodyPr>
                <a:lstStyle/>
                <a:p>
                  <a:pPr algn="ctr"/>
                  <a:r>
                    <a:rPr lang="en-US" sz="1200" dirty="0">
                      <a:solidFill>
                        <a:schemeClr val="tx1">
                          <a:lumMod val="95000"/>
                        </a:schemeClr>
                      </a:solidFill>
                      <a:latin typeface="+mj-lt"/>
                    </a:rPr>
                    <a:t>IRC4</a:t>
                  </a:r>
                </a:p>
                <a:p>
                  <a:pPr algn="ctr"/>
                  <a:r>
                    <a:rPr lang="en-US" sz="1200" dirty="0">
                      <a:solidFill>
                        <a:schemeClr val="tx1">
                          <a:lumMod val="95000"/>
                        </a:schemeClr>
                      </a:solidFill>
                      <a:latin typeface="+mj-lt"/>
                    </a:rPr>
                    <a:t>CPUR</a:t>
                  </a:r>
                </a:p>
                <a:p>
                  <a:pPr algn="ctr"/>
                  <a:r>
                    <a:rPr lang="en-US" sz="1200" dirty="0">
                      <a:solidFill>
                        <a:schemeClr val="tx1">
                          <a:lumMod val="95000"/>
                        </a:schemeClr>
                      </a:solidFill>
                      <a:latin typeface="+mj-lt"/>
                    </a:rPr>
                    <a:t>XMV16 &amp; XMC16</a:t>
                  </a:r>
                </a:p>
                <a:p>
                  <a:pPr algn="ctr"/>
                  <a:r>
                    <a:rPr lang="en-US" sz="1200" dirty="0">
                      <a:solidFill>
                        <a:schemeClr val="tx1">
                          <a:lumMod val="95000"/>
                        </a:schemeClr>
                      </a:solidFill>
                    </a:rPr>
                    <a:t>VibroSight </a:t>
                  </a:r>
                  <a:br>
                    <a:rPr lang="en-US" sz="1200" dirty="0">
                      <a:solidFill>
                        <a:schemeClr val="tx1">
                          <a:lumMod val="95000"/>
                        </a:schemeClr>
                      </a:solidFill>
                    </a:rPr>
                  </a:br>
                  <a:r>
                    <a:rPr lang="en-US" sz="1200" dirty="0">
                      <a:solidFill>
                        <a:schemeClr val="tx1">
                          <a:lumMod val="95000"/>
                        </a:schemeClr>
                      </a:solidFill>
                    </a:rPr>
                    <a:t>CMS Software </a:t>
                  </a:r>
                </a:p>
                <a:p>
                  <a:pPr algn="ctr"/>
                  <a:endParaRPr lang="en-US" sz="1200" dirty="0">
                    <a:solidFill>
                      <a:schemeClr val="tx1">
                        <a:lumMod val="95000"/>
                      </a:schemeClr>
                    </a:solidFill>
                    <a:latin typeface="+mj-lt"/>
                  </a:endParaRPr>
                </a:p>
              </p:txBody>
            </p:sp>
          </p:grpSp>
          <p:grpSp>
            <p:nvGrpSpPr>
              <p:cNvPr id="28" name="Group 27">
                <a:extLst>
                  <a:ext uri="{FF2B5EF4-FFF2-40B4-BE49-F238E27FC236}">
                    <a16:creationId xmlns:a16="http://schemas.microsoft.com/office/drawing/2014/main" id="{628FC5C3-713A-4340-AEF1-B7E9D74B8EEA}"/>
                  </a:ext>
                </a:extLst>
              </p:cNvPr>
              <p:cNvGrpSpPr/>
              <p:nvPr/>
            </p:nvGrpSpPr>
            <p:grpSpPr>
              <a:xfrm>
                <a:off x="1551928" y="2106916"/>
                <a:ext cx="976759" cy="1114204"/>
                <a:chOff x="1551928" y="2106916"/>
                <a:chExt cx="976759" cy="1114204"/>
              </a:xfrm>
            </p:grpSpPr>
            <p:cxnSp>
              <p:nvCxnSpPr>
                <p:cNvPr id="23" name="Straight Connector 22">
                  <a:extLst>
                    <a:ext uri="{FF2B5EF4-FFF2-40B4-BE49-F238E27FC236}">
                      <a16:creationId xmlns:a16="http://schemas.microsoft.com/office/drawing/2014/main" id="{B895CBCC-10BB-47EA-BFB9-31D0E65967D9}"/>
                    </a:ext>
                  </a:extLst>
                </p:cNvPr>
                <p:cNvCxnSpPr/>
                <p:nvPr/>
              </p:nvCxnSpPr>
              <p:spPr>
                <a:xfrm flipV="1">
                  <a:off x="1921456" y="2681120"/>
                  <a:ext cx="0" cy="540000"/>
                </a:xfrm>
                <a:prstGeom prst="line">
                  <a:avLst/>
                </a:prstGeom>
                <a:ln w="12700">
                  <a:solidFill>
                    <a:schemeClr val="tx2"/>
                  </a:solidFill>
                </a:ln>
              </p:spPr>
              <p:style>
                <a:lnRef idx="1">
                  <a:schemeClr val="accent5"/>
                </a:lnRef>
                <a:fillRef idx="0">
                  <a:schemeClr val="accent5"/>
                </a:fillRef>
                <a:effectRef idx="0">
                  <a:schemeClr val="accent5"/>
                </a:effectRef>
                <a:fontRef idx="minor">
                  <a:schemeClr val="tx1"/>
                </a:fontRef>
              </p:style>
            </p:cxnSp>
            <p:sp>
              <p:nvSpPr>
                <p:cNvPr id="66" name="TextBox 65">
                  <a:extLst>
                    <a:ext uri="{FF2B5EF4-FFF2-40B4-BE49-F238E27FC236}">
                      <a16:creationId xmlns:a16="http://schemas.microsoft.com/office/drawing/2014/main" id="{1BD38303-DFDA-402F-9432-DEEB4106A444}"/>
                    </a:ext>
                  </a:extLst>
                </p:cNvPr>
                <p:cNvSpPr txBox="1"/>
                <p:nvPr/>
              </p:nvSpPr>
              <p:spPr>
                <a:xfrm>
                  <a:off x="1551928" y="2106916"/>
                  <a:ext cx="976759" cy="461665"/>
                </a:xfrm>
                <a:prstGeom prst="rect">
                  <a:avLst/>
                </a:prstGeom>
                <a:noFill/>
              </p:spPr>
              <p:txBody>
                <a:bodyPr wrap="square" rtlCol="0">
                  <a:spAutoFit/>
                </a:bodyPr>
                <a:lstStyle/>
                <a:p>
                  <a:r>
                    <a:rPr lang="en-US" sz="1200" dirty="0">
                      <a:solidFill>
                        <a:schemeClr val="tx1">
                          <a:lumMod val="95000"/>
                        </a:schemeClr>
                      </a:solidFill>
                      <a:latin typeface="+mj-lt"/>
                    </a:rPr>
                    <a:t>CMS S/W</a:t>
                  </a:r>
                </a:p>
                <a:p>
                  <a:r>
                    <a:rPr lang="en-US" sz="1200" dirty="0">
                      <a:solidFill>
                        <a:schemeClr val="tx1">
                          <a:lumMod val="95000"/>
                        </a:schemeClr>
                      </a:solidFill>
                      <a:latin typeface="+mj-lt"/>
                    </a:rPr>
                    <a:t>CMC16</a:t>
                  </a:r>
                </a:p>
              </p:txBody>
            </p:sp>
          </p:grpSp>
          <p:grpSp>
            <p:nvGrpSpPr>
              <p:cNvPr id="31" name="Group 30">
                <a:extLst>
                  <a:ext uri="{FF2B5EF4-FFF2-40B4-BE49-F238E27FC236}">
                    <a16:creationId xmlns:a16="http://schemas.microsoft.com/office/drawing/2014/main" id="{EEAEB264-0192-4FE6-A612-2D2B65B7DFAA}"/>
                  </a:ext>
                </a:extLst>
              </p:cNvPr>
              <p:cNvGrpSpPr/>
              <p:nvPr/>
            </p:nvGrpSpPr>
            <p:grpSpPr>
              <a:xfrm>
                <a:off x="6686387" y="2373667"/>
                <a:ext cx="1375146" cy="837527"/>
                <a:chOff x="6686387" y="2373667"/>
                <a:chExt cx="1375146" cy="837527"/>
              </a:xfrm>
            </p:grpSpPr>
            <p:sp>
              <p:nvSpPr>
                <p:cNvPr id="63" name="TextBox 62">
                  <a:extLst>
                    <a:ext uri="{FF2B5EF4-FFF2-40B4-BE49-F238E27FC236}">
                      <a16:creationId xmlns:a16="http://schemas.microsoft.com/office/drawing/2014/main" id="{BA690AE6-49DB-4B54-899A-74FEBE2A7347}"/>
                    </a:ext>
                  </a:extLst>
                </p:cNvPr>
                <p:cNvSpPr txBox="1"/>
                <p:nvPr/>
              </p:nvSpPr>
              <p:spPr>
                <a:xfrm>
                  <a:off x="6686387" y="2373667"/>
                  <a:ext cx="1375146" cy="276999"/>
                </a:xfrm>
                <a:prstGeom prst="rect">
                  <a:avLst/>
                </a:prstGeom>
                <a:noFill/>
              </p:spPr>
              <p:txBody>
                <a:bodyPr wrap="square" rtlCol="0">
                  <a:spAutoFit/>
                </a:bodyPr>
                <a:lstStyle/>
                <a:p>
                  <a:pPr algn="ctr"/>
                  <a:r>
                    <a:rPr lang="en-US" sz="1200" dirty="0">
                      <a:solidFill>
                        <a:schemeClr val="tx1">
                          <a:lumMod val="95000"/>
                        </a:schemeClr>
                      </a:solidFill>
                      <a:latin typeface="+mj-lt"/>
                    </a:rPr>
                    <a:t>CPUR2</a:t>
                  </a:r>
                </a:p>
              </p:txBody>
            </p:sp>
            <p:cxnSp>
              <p:nvCxnSpPr>
                <p:cNvPr id="67" name="Straight Connector 66">
                  <a:extLst>
                    <a:ext uri="{FF2B5EF4-FFF2-40B4-BE49-F238E27FC236}">
                      <a16:creationId xmlns:a16="http://schemas.microsoft.com/office/drawing/2014/main" id="{475CCEB0-C0B2-4655-9880-2B9113024EA9}"/>
                    </a:ext>
                  </a:extLst>
                </p:cNvPr>
                <p:cNvCxnSpPr/>
                <p:nvPr/>
              </p:nvCxnSpPr>
              <p:spPr>
                <a:xfrm flipV="1">
                  <a:off x="7359628" y="2671194"/>
                  <a:ext cx="0" cy="540000"/>
                </a:xfrm>
                <a:prstGeom prst="line">
                  <a:avLst/>
                </a:prstGeom>
                <a:ln w="12700">
                  <a:solidFill>
                    <a:schemeClr val="tx2"/>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25912408-0585-4992-A09F-D205C76E5722}"/>
                  </a:ext>
                </a:extLst>
              </p:cNvPr>
              <p:cNvGrpSpPr/>
              <p:nvPr/>
            </p:nvGrpSpPr>
            <p:grpSpPr>
              <a:xfrm>
                <a:off x="8550019" y="2307021"/>
                <a:ext cx="1496416" cy="872699"/>
                <a:chOff x="8550019" y="2307021"/>
                <a:chExt cx="1496416" cy="872699"/>
              </a:xfrm>
            </p:grpSpPr>
            <p:sp>
              <p:nvSpPr>
                <p:cNvPr id="71" name="TextBox 70">
                  <a:extLst>
                    <a:ext uri="{FF2B5EF4-FFF2-40B4-BE49-F238E27FC236}">
                      <a16:creationId xmlns:a16="http://schemas.microsoft.com/office/drawing/2014/main" id="{59FDD9AA-AC73-4861-BF5D-536B2F869F2B}"/>
                    </a:ext>
                  </a:extLst>
                </p:cNvPr>
                <p:cNvSpPr txBox="1"/>
                <p:nvPr/>
              </p:nvSpPr>
              <p:spPr>
                <a:xfrm>
                  <a:off x="8550019" y="2307021"/>
                  <a:ext cx="1496416" cy="276999"/>
                </a:xfrm>
                <a:prstGeom prst="rect">
                  <a:avLst/>
                </a:prstGeom>
                <a:noFill/>
              </p:spPr>
              <p:txBody>
                <a:bodyPr wrap="square" rtlCol="0">
                  <a:spAutoFit/>
                </a:bodyPr>
                <a:lstStyle/>
                <a:p>
                  <a:r>
                    <a:rPr lang="en-US" sz="1200" dirty="0">
                      <a:solidFill>
                        <a:schemeClr val="tx1">
                          <a:lumMod val="95000"/>
                        </a:schemeClr>
                      </a:solidFill>
                      <a:latin typeface="+mj-lt"/>
                    </a:rPr>
                    <a:t>MPC4 SIL1version</a:t>
                  </a:r>
                </a:p>
              </p:txBody>
            </p:sp>
            <p:cxnSp>
              <p:nvCxnSpPr>
                <p:cNvPr id="73" name="Straight Connector 72">
                  <a:extLst>
                    <a:ext uri="{FF2B5EF4-FFF2-40B4-BE49-F238E27FC236}">
                      <a16:creationId xmlns:a16="http://schemas.microsoft.com/office/drawing/2014/main" id="{0F1243B7-39CF-4B0D-BDB3-DEAA74338ED7}"/>
                    </a:ext>
                  </a:extLst>
                </p:cNvPr>
                <p:cNvCxnSpPr/>
                <p:nvPr/>
              </p:nvCxnSpPr>
              <p:spPr>
                <a:xfrm flipV="1">
                  <a:off x="9298227" y="2599358"/>
                  <a:ext cx="9180" cy="580362"/>
                </a:xfrm>
                <a:prstGeom prst="line">
                  <a:avLst/>
                </a:prstGeom>
                <a:ln w="12700">
                  <a:solidFill>
                    <a:schemeClr val="tx2"/>
                  </a:solidFill>
                </a:ln>
              </p:spPr>
              <p:style>
                <a:lnRef idx="1">
                  <a:schemeClr val="accent5"/>
                </a:lnRef>
                <a:fillRef idx="0">
                  <a:schemeClr val="accent5"/>
                </a:fillRef>
                <a:effectRef idx="0">
                  <a:schemeClr val="accent5"/>
                </a:effectRef>
                <a:fontRef idx="minor">
                  <a:schemeClr val="tx1"/>
                </a:fontRef>
              </p:style>
            </p:cxnSp>
          </p:grpSp>
        </p:grpSp>
      </p:grpSp>
      <p:grpSp>
        <p:nvGrpSpPr>
          <p:cNvPr id="90" name="Group 89">
            <a:extLst>
              <a:ext uri="{FF2B5EF4-FFF2-40B4-BE49-F238E27FC236}">
                <a16:creationId xmlns:a16="http://schemas.microsoft.com/office/drawing/2014/main" id="{16EFCD34-1DDE-4F6D-AC3F-EE67BA5B71EC}"/>
              </a:ext>
            </a:extLst>
          </p:cNvPr>
          <p:cNvGrpSpPr/>
          <p:nvPr/>
        </p:nvGrpSpPr>
        <p:grpSpPr>
          <a:xfrm>
            <a:off x="10639219" y="1569087"/>
            <a:ext cx="1321867" cy="2357896"/>
            <a:chOff x="10793858" y="3502630"/>
            <a:chExt cx="1355781" cy="2357896"/>
          </a:xfrm>
        </p:grpSpPr>
        <p:sp>
          <p:nvSpPr>
            <p:cNvPr id="88" name="TextBox 87">
              <a:extLst>
                <a:ext uri="{FF2B5EF4-FFF2-40B4-BE49-F238E27FC236}">
                  <a16:creationId xmlns:a16="http://schemas.microsoft.com/office/drawing/2014/main" id="{D423F883-CFD1-4D9A-84B7-727F43350CBB}"/>
                </a:ext>
              </a:extLst>
            </p:cNvPr>
            <p:cNvSpPr txBox="1"/>
            <p:nvPr/>
          </p:nvSpPr>
          <p:spPr>
            <a:xfrm>
              <a:off x="10793858" y="3502630"/>
              <a:ext cx="1355781" cy="338554"/>
            </a:xfrm>
            <a:prstGeom prst="rect">
              <a:avLst/>
            </a:prstGeom>
            <a:noFill/>
            <a:ln>
              <a:noFill/>
            </a:ln>
          </p:spPr>
          <p:txBody>
            <a:bodyPr wrap="square" rtlCol="0">
              <a:spAutoFit/>
            </a:bodyPr>
            <a:lstStyle/>
            <a:p>
              <a:pPr algn="ctr"/>
              <a:r>
                <a:rPr lang="en-US" sz="1600" b="1" dirty="0">
                  <a:solidFill>
                    <a:schemeClr val="accent6"/>
                  </a:solidFill>
                  <a:latin typeface="+mj-lt"/>
                </a:rPr>
                <a:t>VM600</a:t>
              </a:r>
              <a:r>
                <a:rPr lang="en-US" sz="1600" b="1" baseline="30000" dirty="0">
                  <a:solidFill>
                    <a:schemeClr val="accent6"/>
                  </a:solidFill>
                  <a:latin typeface="+mj-lt"/>
                </a:rPr>
                <a:t>Mk2</a:t>
              </a:r>
              <a:endParaRPr lang="en-US" sz="1600" b="1" dirty="0">
                <a:solidFill>
                  <a:schemeClr val="accent6"/>
                </a:solidFill>
                <a:latin typeface="+mj-lt"/>
              </a:endParaRPr>
            </a:p>
          </p:txBody>
        </p:sp>
        <p:cxnSp>
          <p:nvCxnSpPr>
            <p:cNvPr id="89" name="Straight Connector 88">
              <a:extLst>
                <a:ext uri="{FF2B5EF4-FFF2-40B4-BE49-F238E27FC236}">
                  <a16:creationId xmlns:a16="http://schemas.microsoft.com/office/drawing/2014/main" id="{3A3475ED-BC59-4AF3-9EAD-429D86097DC2}"/>
                </a:ext>
              </a:extLst>
            </p:cNvPr>
            <p:cNvCxnSpPr/>
            <p:nvPr/>
          </p:nvCxnSpPr>
          <p:spPr>
            <a:xfrm flipV="1">
              <a:off x="11521514" y="3835952"/>
              <a:ext cx="0" cy="2024574"/>
            </a:xfrm>
            <a:prstGeom prst="line">
              <a:avLst/>
            </a:prstGeom>
            <a:ln w="12700">
              <a:solidFill>
                <a:schemeClr val="tx2"/>
              </a:solidFill>
            </a:ln>
          </p:spPr>
          <p:style>
            <a:lnRef idx="1">
              <a:schemeClr val="accent5"/>
            </a:lnRef>
            <a:fillRef idx="0">
              <a:schemeClr val="accent5"/>
            </a:fillRef>
            <a:effectRef idx="0">
              <a:schemeClr val="accent5"/>
            </a:effectRef>
            <a:fontRef idx="minor">
              <a:schemeClr val="tx1"/>
            </a:fontRef>
          </p:style>
        </p:cxnSp>
      </p:grpSp>
      <p:sp>
        <p:nvSpPr>
          <p:cNvPr id="51" name="Footer Placeholder 19"/>
          <p:cNvSpPr>
            <a:spLocks noGrp="1"/>
          </p:cNvSpPr>
          <p:nvPr>
            <p:ph type="ftr" sz="quarter" idx="11"/>
          </p:nvPr>
        </p:nvSpPr>
        <p:spPr>
          <a:xfrm>
            <a:off x="540000" y="6363315"/>
            <a:ext cx="4311400" cy="123111"/>
          </a:xfrm>
        </p:spPr>
        <p:txBody>
          <a:bodyPr/>
          <a:lstStyle/>
          <a:p>
            <a:r>
              <a:rPr lang="en-GB" dirty="0"/>
              <a:t>VM600</a:t>
            </a:r>
            <a:r>
              <a:rPr lang="en-GB" baseline="30000" dirty="0"/>
              <a:t>Mk2</a:t>
            </a:r>
            <a:r>
              <a:rPr lang="en-GB" dirty="0"/>
              <a:t> Product Introduction</a:t>
            </a:r>
          </a:p>
        </p:txBody>
      </p:sp>
      <p:sp>
        <p:nvSpPr>
          <p:cNvPr id="54" name="Date Placeholder 18"/>
          <p:cNvSpPr>
            <a:spLocks noGrp="1"/>
          </p:cNvSpPr>
          <p:nvPr>
            <p:ph type="dt" sz="half" idx="10"/>
          </p:nvPr>
        </p:nvSpPr>
        <p:spPr>
          <a:xfrm>
            <a:off x="540000" y="6541428"/>
            <a:ext cx="1080000" cy="123111"/>
          </a:xfrm>
        </p:spPr>
        <p:txBody>
          <a:bodyPr/>
          <a:lstStyle/>
          <a:p>
            <a:r>
              <a:rPr lang="fr-FR"/>
              <a:t>January 2021</a:t>
            </a:r>
            <a:endParaRPr lang="en-GB" dirty="0"/>
          </a:p>
        </p:txBody>
      </p:sp>
      <p:sp>
        <p:nvSpPr>
          <p:cNvPr id="3" name="Slide Number Placeholder 2"/>
          <p:cNvSpPr>
            <a:spLocks noGrp="1"/>
          </p:cNvSpPr>
          <p:nvPr>
            <p:ph type="sldNum" sz="quarter" idx="12"/>
          </p:nvPr>
        </p:nvSpPr>
        <p:spPr/>
        <p:txBody>
          <a:bodyPr/>
          <a:lstStyle/>
          <a:p>
            <a:fld id="{72DE8327-C31A-493A-BA90-43E6ED0F4FFD}" type="slidenum">
              <a:rPr lang="en-US" smtClean="0"/>
              <a:t>2</a:t>
            </a:fld>
            <a:endParaRPr lang="en-US"/>
          </a:p>
        </p:txBody>
      </p:sp>
      <p:sp>
        <p:nvSpPr>
          <p:cNvPr id="55" name="Title 2"/>
          <p:cNvSpPr>
            <a:spLocks noGrp="1"/>
          </p:cNvSpPr>
          <p:nvPr>
            <p:ph type="title"/>
          </p:nvPr>
        </p:nvSpPr>
        <p:spPr>
          <a:xfrm>
            <a:off x="539999" y="448705"/>
            <a:ext cx="11172576" cy="680400"/>
          </a:xfrm>
        </p:spPr>
        <p:txBody>
          <a:bodyPr>
            <a:normAutofit/>
          </a:bodyPr>
          <a:lstStyle/>
          <a:p>
            <a:r>
              <a:rPr lang="en-US" sz="2800" dirty="0"/>
              <a:t>VM600</a:t>
            </a:r>
          </a:p>
        </p:txBody>
      </p:sp>
      <p:sp>
        <p:nvSpPr>
          <p:cNvPr id="59" name="Text Placeholder 3"/>
          <p:cNvSpPr>
            <a:spLocks noGrp="1"/>
          </p:cNvSpPr>
          <p:nvPr>
            <p:ph type="body" sz="half" idx="2"/>
          </p:nvPr>
        </p:nvSpPr>
        <p:spPr>
          <a:xfrm>
            <a:off x="539999" y="841105"/>
            <a:ext cx="11172576" cy="288000"/>
          </a:xfrm>
        </p:spPr>
        <p:txBody>
          <a:bodyPr/>
          <a:lstStyle/>
          <a:p>
            <a:r>
              <a:rPr lang="fr-CH" dirty="0"/>
              <a:t>Evolution </a:t>
            </a:r>
            <a:r>
              <a:rPr lang="fr-CH" dirty="0" err="1"/>
              <a:t>through</a:t>
            </a:r>
            <a:r>
              <a:rPr lang="fr-CH" dirty="0"/>
              <a:t> time</a:t>
            </a:r>
          </a:p>
        </p:txBody>
      </p:sp>
      <p:sp>
        <p:nvSpPr>
          <p:cNvPr id="61" name="Content Placeholder 1"/>
          <p:cNvSpPr txBox="1">
            <a:spLocks/>
          </p:cNvSpPr>
          <p:nvPr/>
        </p:nvSpPr>
        <p:spPr>
          <a:xfrm>
            <a:off x="315408" y="4413347"/>
            <a:ext cx="10486067" cy="1501068"/>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b="0" dirty="0"/>
              <a:t>As of today:</a:t>
            </a:r>
          </a:p>
          <a:p>
            <a:pPr marL="285750" indent="-285750">
              <a:lnSpc>
                <a:spcPct val="150000"/>
              </a:lnSpc>
              <a:buClr>
                <a:schemeClr val="accent1"/>
              </a:buClr>
              <a:buFont typeface="Wingdings" panose="05000000000000000000" pitchFamily="2" charset="2"/>
              <a:buChar char="ü"/>
            </a:pPr>
            <a:r>
              <a:rPr lang="en-US" b="0" dirty="0"/>
              <a:t>More than </a:t>
            </a:r>
            <a:r>
              <a:rPr lang="en-US" dirty="0"/>
              <a:t>8000 systems</a:t>
            </a:r>
            <a:r>
              <a:rPr lang="en-US" b="0" dirty="0"/>
              <a:t> sold worldwide, protecting and monitoring critical assets 24/7 </a:t>
            </a:r>
          </a:p>
          <a:p>
            <a:pPr marL="285750" indent="-285750">
              <a:lnSpc>
                <a:spcPct val="150000"/>
              </a:lnSpc>
              <a:buClr>
                <a:schemeClr val="accent1"/>
              </a:buClr>
              <a:buFont typeface="Wingdings" panose="05000000000000000000" pitchFamily="2" charset="2"/>
              <a:buChar char="ü"/>
            </a:pPr>
            <a:r>
              <a:rPr lang="en-US" dirty="0"/>
              <a:t>40’000 MPC4/IOC4 </a:t>
            </a:r>
            <a:r>
              <a:rPr lang="en-US" b="0" dirty="0"/>
              <a:t>machinery protection modules</a:t>
            </a:r>
          </a:p>
          <a:p>
            <a:pPr marL="285750" indent="-285750">
              <a:lnSpc>
                <a:spcPct val="150000"/>
              </a:lnSpc>
              <a:buClr>
                <a:schemeClr val="accent1"/>
              </a:buClr>
              <a:buFont typeface="Wingdings" panose="05000000000000000000" pitchFamily="2" charset="2"/>
              <a:buChar char="ü"/>
            </a:pPr>
            <a:r>
              <a:rPr lang="en-US" dirty="0"/>
              <a:t>5’500 CMC16/XMV16/XMC16 </a:t>
            </a:r>
            <a:r>
              <a:rPr lang="en-US" b="0" dirty="0"/>
              <a:t>condition monitoring modules</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314023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Why VM600</a:t>
            </a:r>
            <a:r>
              <a:rPr lang="en-US" sz="2800" baseline="30000" dirty="0"/>
              <a:t>Mk2</a:t>
            </a:r>
            <a:r>
              <a:rPr lang="en-US" sz="2800" dirty="0"/>
              <a:t> ?</a:t>
            </a:r>
          </a:p>
        </p:txBody>
      </p:sp>
      <p:sp>
        <p:nvSpPr>
          <p:cNvPr id="2" name="Content Placeholder 1"/>
          <p:cNvSpPr>
            <a:spLocks noGrp="1"/>
          </p:cNvSpPr>
          <p:nvPr>
            <p:ph idx="1"/>
          </p:nvPr>
        </p:nvSpPr>
        <p:spPr>
          <a:xfrm>
            <a:off x="539999" y="1521505"/>
            <a:ext cx="10486067" cy="2574524"/>
          </a:xfrm>
        </p:spPr>
        <p:txBody>
          <a:bodyPr>
            <a:normAutofit/>
          </a:bodyPr>
          <a:lstStyle/>
          <a:p>
            <a:pPr marL="0" indent="0">
              <a:lnSpc>
                <a:spcPct val="150000"/>
              </a:lnSpc>
              <a:buNone/>
            </a:pPr>
            <a:r>
              <a:rPr lang="en-US" b="1" dirty="0"/>
              <a:t>Next generation rack-based system for advanced machinery protection and condition monitoring</a:t>
            </a:r>
          </a:p>
          <a:p>
            <a:pPr>
              <a:lnSpc>
                <a:spcPct val="150000"/>
              </a:lnSpc>
              <a:buFont typeface="Wingdings" panose="05000000000000000000" pitchFamily="2" charset="2"/>
              <a:buChar char="Ø"/>
            </a:pPr>
            <a:r>
              <a:rPr lang="en-US" dirty="0"/>
              <a:t>Component obsolescence issues</a:t>
            </a:r>
          </a:p>
          <a:p>
            <a:pPr>
              <a:lnSpc>
                <a:spcPct val="150000"/>
              </a:lnSpc>
              <a:buFont typeface="Wingdings" panose="05000000000000000000" pitchFamily="2" charset="2"/>
              <a:buChar char="Ø"/>
            </a:pPr>
            <a:r>
              <a:rPr lang="en-US" dirty="0"/>
              <a:t>Benefit from state-of-the-art hardware and software technologies</a:t>
            </a:r>
          </a:p>
          <a:p>
            <a:pPr>
              <a:lnSpc>
                <a:spcPct val="150000"/>
              </a:lnSpc>
              <a:buFont typeface="Wingdings" panose="05000000000000000000" pitchFamily="2" charset="2"/>
              <a:buChar char="Ø"/>
            </a:pPr>
            <a:r>
              <a:rPr lang="en-US" dirty="0"/>
              <a:t>Improved performances</a:t>
            </a:r>
          </a:p>
          <a:p>
            <a:pPr>
              <a:lnSpc>
                <a:spcPct val="150000"/>
              </a:lnSpc>
              <a:buFont typeface="Wingdings" panose="05000000000000000000" pitchFamily="2" charset="2"/>
              <a:buChar char="Ø"/>
            </a:pPr>
            <a:r>
              <a:rPr lang="en-US" dirty="0"/>
              <a:t>Address new requirements and markets needs</a:t>
            </a:r>
          </a:p>
          <a:p>
            <a:pPr>
              <a:buFont typeface="Wingdings" panose="05000000000000000000" pitchFamily="2" charset="2"/>
              <a:buChar char="ü"/>
            </a:pPr>
            <a:endParaRPr lang="en-US" dirty="0"/>
          </a:p>
        </p:txBody>
      </p:sp>
      <p:sp>
        <p:nvSpPr>
          <p:cNvPr id="4" name="Text Placeholder 3"/>
          <p:cNvSpPr>
            <a:spLocks noGrp="1"/>
          </p:cNvSpPr>
          <p:nvPr>
            <p:ph type="body" sz="half" idx="2"/>
          </p:nvPr>
        </p:nvSpPr>
        <p:spPr/>
        <p:txBody>
          <a:bodyPr/>
          <a:lstStyle/>
          <a:p>
            <a:r>
              <a:rPr lang="fr-CH" dirty="0" err="1"/>
              <a:t>Technical</a:t>
            </a:r>
            <a:r>
              <a:rPr lang="fr-CH" dirty="0"/>
              <a:t> </a:t>
            </a:r>
            <a:r>
              <a:rPr lang="fr-CH" dirty="0" err="1"/>
              <a:t>evolution</a:t>
            </a:r>
            <a:r>
              <a:rPr lang="fr-CH" dirty="0"/>
              <a:t> </a:t>
            </a:r>
          </a:p>
        </p:txBody>
      </p:sp>
      <p:pic>
        <p:nvPicPr>
          <p:cNvPr id="10" name="Picture 9" descr="Calendar&#10;&#10;Description automatically generated">
            <a:extLst>
              <a:ext uri="{FF2B5EF4-FFF2-40B4-BE49-F238E27FC236}">
                <a16:creationId xmlns:a16="http://schemas.microsoft.com/office/drawing/2014/main" id="{AC9B125B-D81A-46AA-BC9F-DFC47357DEBE}"/>
              </a:ext>
            </a:extLst>
          </p:cNvPr>
          <p:cNvPicPr>
            <a:picLocks noChangeAspect="1"/>
          </p:cNvPicPr>
          <p:nvPr/>
        </p:nvPicPr>
        <p:blipFill rotWithShape="1">
          <a:blip r:embed="rId3"/>
          <a:srcRect l="11236" t="4416" r="8588" b="7265"/>
          <a:stretch/>
        </p:blipFill>
        <p:spPr>
          <a:xfrm>
            <a:off x="7760970" y="2808767"/>
            <a:ext cx="3754521" cy="2832131"/>
          </a:xfrm>
          <a:prstGeom prst="rect">
            <a:avLst/>
          </a:prstGeom>
        </p:spPr>
      </p:pic>
      <p:sp>
        <p:nvSpPr>
          <p:cNvPr id="9" name="Footer Placeholder 19"/>
          <p:cNvSpPr>
            <a:spLocks noGrp="1"/>
          </p:cNvSpPr>
          <p:nvPr>
            <p:ph type="ftr" sz="quarter" idx="11"/>
          </p:nvPr>
        </p:nvSpPr>
        <p:spPr>
          <a:xfrm>
            <a:off x="540000" y="6363315"/>
            <a:ext cx="4311400" cy="123111"/>
          </a:xfrm>
        </p:spPr>
        <p:txBody>
          <a:bodyPr/>
          <a:lstStyle/>
          <a:p>
            <a:r>
              <a:rPr lang="en-GB" dirty="0"/>
              <a:t>VM600</a:t>
            </a:r>
            <a:r>
              <a:rPr lang="en-GB" baseline="30000" dirty="0"/>
              <a:t>Mk2</a:t>
            </a:r>
            <a:r>
              <a:rPr lang="en-GB" dirty="0"/>
              <a:t> Product Introduction</a:t>
            </a:r>
          </a:p>
        </p:txBody>
      </p:sp>
      <p:sp>
        <p:nvSpPr>
          <p:cNvPr id="11" name="Date Placeholder 18"/>
          <p:cNvSpPr>
            <a:spLocks noGrp="1"/>
          </p:cNvSpPr>
          <p:nvPr>
            <p:ph type="dt" sz="half" idx="10"/>
          </p:nvPr>
        </p:nvSpPr>
        <p:spPr>
          <a:xfrm>
            <a:off x="540000" y="6541428"/>
            <a:ext cx="1080000" cy="123111"/>
          </a:xfrm>
        </p:spPr>
        <p:txBody>
          <a:bodyPr/>
          <a:lstStyle/>
          <a:p>
            <a:r>
              <a:rPr lang="fr-FR"/>
              <a:t>January 2021</a:t>
            </a:r>
            <a:endParaRPr lang="en-GB" dirty="0"/>
          </a:p>
        </p:txBody>
      </p:sp>
      <p:sp>
        <p:nvSpPr>
          <p:cNvPr id="6" name="Slide Number Placeholder 5"/>
          <p:cNvSpPr>
            <a:spLocks noGrp="1"/>
          </p:cNvSpPr>
          <p:nvPr>
            <p:ph type="sldNum" sz="quarter" idx="12"/>
          </p:nvPr>
        </p:nvSpPr>
        <p:spPr/>
        <p:txBody>
          <a:bodyPr/>
          <a:lstStyle/>
          <a:p>
            <a:fld id="{72DE8327-C31A-493A-BA90-43E6ED0F4FFD}" type="slidenum">
              <a:rPr lang="en-US" smtClean="0"/>
              <a:t>3</a:t>
            </a:fld>
            <a:endParaRPr lang="en-US"/>
          </a:p>
        </p:txBody>
      </p:sp>
    </p:spTree>
    <p:extLst>
      <p:ext uri="{BB962C8B-B14F-4D97-AF65-F5344CB8AC3E}">
        <p14:creationId xmlns:p14="http://schemas.microsoft.com/office/powerpoint/2010/main" val="199784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Key features: VM600</a:t>
            </a:r>
            <a:r>
              <a:rPr lang="en-US" sz="2800" baseline="30000" dirty="0"/>
              <a:t>Mk2</a:t>
            </a:r>
            <a:r>
              <a:rPr lang="en-US" sz="2800" dirty="0"/>
              <a:t> hardware</a:t>
            </a:r>
          </a:p>
        </p:txBody>
      </p:sp>
      <p:sp>
        <p:nvSpPr>
          <p:cNvPr id="2" name="Content Placeholder 1"/>
          <p:cNvSpPr>
            <a:spLocks noGrp="1"/>
          </p:cNvSpPr>
          <p:nvPr>
            <p:ph idx="1"/>
          </p:nvPr>
        </p:nvSpPr>
        <p:spPr>
          <a:xfrm>
            <a:off x="539999" y="1521505"/>
            <a:ext cx="10486067" cy="4321946"/>
          </a:xfrm>
        </p:spPr>
        <p:txBody>
          <a:bodyPr>
            <a:normAutofit/>
          </a:bodyPr>
          <a:lstStyle/>
          <a:p>
            <a:pPr>
              <a:lnSpc>
                <a:spcPct val="150000"/>
              </a:lnSpc>
              <a:buFont typeface="Wingdings" panose="05000000000000000000" pitchFamily="2" charset="2"/>
              <a:buChar char="Ø"/>
            </a:pPr>
            <a:r>
              <a:rPr lang="en-US" b="1" dirty="0"/>
              <a:t>MPC4</a:t>
            </a:r>
            <a:r>
              <a:rPr lang="en-US" b="1" baseline="30000" dirty="0"/>
              <a:t>Mk2</a:t>
            </a:r>
            <a:r>
              <a:rPr lang="en-US" b="1" dirty="0"/>
              <a:t> + IOC4</a:t>
            </a:r>
            <a:r>
              <a:rPr lang="en-US" b="1" baseline="30000" dirty="0"/>
              <a:t>Mk2</a:t>
            </a:r>
            <a:r>
              <a:rPr lang="en-US" b="1" dirty="0"/>
              <a:t> , RLC16</a:t>
            </a:r>
            <a:r>
              <a:rPr lang="en-US" b="1" baseline="30000" dirty="0"/>
              <a:t>Mk2</a:t>
            </a:r>
            <a:r>
              <a:rPr lang="en-US" b="1" dirty="0"/>
              <a:t>, CPU</a:t>
            </a:r>
            <a:r>
              <a:rPr lang="en-US" b="1" baseline="30000" dirty="0"/>
              <a:t>Mk2</a:t>
            </a:r>
          </a:p>
          <a:p>
            <a:pPr lvl="1">
              <a:lnSpc>
                <a:spcPct val="150000"/>
              </a:lnSpc>
              <a:buFont typeface="Wingdings" panose="05000000000000000000" pitchFamily="2" charset="2"/>
              <a:buChar char="Ø"/>
            </a:pPr>
            <a:r>
              <a:rPr lang="en-US" dirty="0">
                <a:solidFill>
                  <a:schemeClr val="tx2"/>
                </a:solidFill>
              </a:rPr>
              <a:t>Enhanced features</a:t>
            </a:r>
          </a:p>
          <a:p>
            <a:pPr marL="538163" lvl="4" indent="-171450">
              <a:lnSpc>
                <a:spcPct val="120000"/>
              </a:lnSpc>
            </a:pPr>
            <a:r>
              <a:rPr lang="en-US" sz="1200" dirty="0">
                <a:solidFill>
                  <a:schemeClr val="tx2"/>
                </a:solidFill>
              </a:rPr>
              <a:t>24bits ADC resolution</a:t>
            </a:r>
          </a:p>
          <a:p>
            <a:pPr marL="538163" lvl="4" indent="-171450">
              <a:lnSpc>
                <a:spcPct val="120000"/>
              </a:lnSpc>
            </a:pPr>
            <a:r>
              <a:rPr lang="en-US" sz="1200" dirty="0">
                <a:solidFill>
                  <a:schemeClr val="tx2"/>
                </a:solidFill>
              </a:rPr>
              <a:t>20kHz bandwidth</a:t>
            </a:r>
          </a:p>
          <a:p>
            <a:pPr marL="538163" lvl="4" indent="-171450">
              <a:lnSpc>
                <a:spcPct val="120000"/>
              </a:lnSpc>
            </a:pPr>
            <a:r>
              <a:rPr lang="en-US" sz="1200" dirty="0">
                <a:solidFill>
                  <a:schemeClr val="tx2"/>
                </a:solidFill>
              </a:rPr>
              <a:t>Up to 5 processed output’s per channe</a:t>
            </a:r>
            <a:r>
              <a:rPr lang="en-US" sz="1100" dirty="0">
                <a:solidFill>
                  <a:schemeClr val="tx2"/>
                </a:solidFill>
              </a:rPr>
              <a:t>l</a:t>
            </a:r>
          </a:p>
          <a:p>
            <a:pPr marL="350838" lvl="2" indent="-171450">
              <a:lnSpc>
                <a:spcPct val="130000"/>
              </a:lnSpc>
              <a:buFont typeface="Wingdings" panose="05000000000000000000" pitchFamily="2" charset="2"/>
              <a:buChar char="Ø"/>
            </a:pPr>
            <a:r>
              <a:rPr lang="en-US" dirty="0">
                <a:solidFill>
                  <a:schemeClr val="tx2"/>
                </a:solidFill>
              </a:rPr>
              <a:t>Added capabilities</a:t>
            </a:r>
          </a:p>
          <a:p>
            <a:pPr marL="530226" lvl="3" indent="-171450">
              <a:lnSpc>
                <a:spcPct val="120000"/>
              </a:lnSpc>
              <a:spcBef>
                <a:spcPts val="1200"/>
              </a:spcBef>
              <a:buFont typeface="Arial" panose="020B0604020202020204" pitchFamily="34" charset="0"/>
              <a:buChar char="•"/>
            </a:pPr>
            <a:r>
              <a:rPr lang="en-US" sz="1200" dirty="0">
                <a:solidFill>
                  <a:schemeClr val="tx2"/>
                </a:solidFill>
              </a:rPr>
              <a:t>Integrated CMS in MPC4</a:t>
            </a:r>
            <a:r>
              <a:rPr lang="en-US" sz="1200" baseline="30000" dirty="0">
                <a:solidFill>
                  <a:schemeClr val="tx2"/>
                </a:solidFill>
              </a:rPr>
              <a:t>Mk2</a:t>
            </a:r>
            <a:r>
              <a:rPr lang="en-US" sz="1200" dirty="0">
                <a:solidFill>
                  <a:schemeClr val="tx2"/>
                </a:solidFill>
              </a:rPr>
              <a:t>, in-situ upgrade</a:t>
            </a:r>
          </a:p>
          <a:p>
            <a:pPr marL="530226" lvl="3" indent="-171450">
              <a:lnSpc>
                <a:spcPct val="120000"/>
              </a:lnSpc>
              <a:spcBef>
                <a:spcPts val="1200"/>
              </a:spcBef>
              <a:buFont typeface="Arial" panose="020B0604020202020204" pitchFamily="34" charset="0"/>
              <a:buChar char="•"/>
            </a:pPr>
            <a:r>
              <a:rPr lang="en-US" sz="1200" dirty="0">
                <a:solidFill>
                  <a:schemeClr val="tx2"/>
                </a:solidFill>
              </a:rPr>
              <a:t>Cybersecurity certification per IEC62443 </a:t>
            </a:r>
          </a:p>
          <a:p>
            <a:pPr marL="530226" lvl="3" indent="-171450">
              <a:lnSpc>
                <a:spcPct val="120000"/>
              </a:lnSpc>
              <a:spcBef>
                <a:spcPts val="1200"/>
              </a:spcBef>
              <a:buFont typeface="Arial" panose="020B0604020202020204" pitchFamily="34" charset="0"/>
              <a:buChar char="•"/>
            </a:pPr>
            <a:r>
              <a:rPr lang="en-US" sz="1200" dirty="0">
                <a:solidFill>
                  <a:schemeClr val="tx2"/>
                </a:solidFill>
              </a:rPr>
              <a:t>SIL 2 by design per IEC61508 (H1-2022)</a:t>
            </a:r>
            <a:endParaRPr lang="en-US" sz="1200" u="sng" dirty="0">
              <a:solidFill>
                <a:schemeClr val="tx2"/>
              </a:solidFill>
            </a:endParaRPr>
          </a:p>
          <a:p>
            <a:pPr marL="350838" lvl="2" indent="-171450">
              <a:lnSpc>
                <a:spcPct val="130000"/>
              </a:lnSpc>
              <a:buFont typeface="Wingdings" panose="05000000000000000000" pitchFamily="2" charset="2"/>
              <a:buChar char="Ø"/>
            </a:pPr>
            <a:r>
              <a:rPr lang="en-US" dirty="0">
                <a:solidFill>
                  <a:schemeClr val="tx2"/>
                </a:solidFill>
              </a:rPr>
              <a:t>Full API670 compliance</a:t>
            </a:r>
          </a:p>
        </p:txBody>
      </p:sp>
      <p:sp>
        <p:nvSpPr>
          <p:cNvPr id="4" name="Text Placeholder 3"/>
          <p:cNvSpPr>
            <a:spLocks noGrp="1"/>
          </p:cNvSpPr>
          <p:nvPr>
            <p:ph type="body" sz="half" idx="2"/>
          </p:nvPr>
        </p:nvSpPr>
        <p:spPr/>
        <p:txBody>
          <a:bodyPr/>
          <a:lstStyle/>
          <a:p>
            <a:r>
              <a:rPr lang="fr-CH" dirty="0"/>
              <a:t>New hardware for </a:t>
            </a:r>
            <a:r>
              <a:rPr lang="fr-CH" dirty="0" err="1"/>
              <a:t>Machinery</a:t>
            </a:r>
            <a:r>
              <a:rPr lang="fr-CH" dirty="0"/>
              <a:t> Protection</a:t>
            </a:r>
          </a:p>
        </p:txBody>
      </p:sp>
      <p:sp>
        <p:nvSpPr>
          <p:cNvPr id="19" name="Date Placeholder 18"/>
          <p:cNvSpPr>
            <a:spLocks noGrp="1"/>
          </p:cNvSpPr>
          <p:nvPr>
            <p:ph type="dt" sz="half" idx="10"/>
          </p:nvPr>
        </p:nvSpPr>
        <p:spPr/>
        <p:txBody>
          <a:bodyPr/>
          <a:lstStyle/>
          <a:p>
            <a:r>
              <a:rPr lang="fr-FR"/>
              <a:t>January 2021</a:t>
            </a:r>
            <a:endParaRPr lang="en-GB" dirty="0"/>
          </a:p>
        </p:txBody>
      </p:sp>
      <p:sp>
        <p:nvSpPr>
          <p:cNvPr id="20" name="Footer Placeholder 19"/>
          <p:cNvSpPr>
            <a:spLocks noGrp="1"/>
          </p:cNvSpPr>
          <p:nvPr>
            <p:ph type="ftr" sz="quarter" idx="11"/>
          </p:nvPr>
        </p:nvSpPr>
        <p:spPr/>
        <p:txBody>
          <a:bodyPr/>
          <a:lstStyle/>
          <a:p>
            <a:r>
              <a:rPr lang="en-GB" dirty="0"/>
              <a:t>VM600</a:t>
            </a:r>
            <a:r>
              <a:rPr lang="en-GB" baseline="30000" dirty="0"/>
              <a:t>Mk2</a:t>
            </a:r>
            <a:r>
              <a:rPr lang="en-GB" dirty="0"/>
              <a:t> Product Introduction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2039" y="4020343"/>
            <a:ext cx="2233129" cy="223312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268" y="2251225"/>
            <a:ext cx="1738545" cy="243337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3032" y="903768"/>
            <a:ext cx="2249630" cy="2249630"/>
          </a:xfrm>
          <a:prstGeom prst="rect">
            <a:avLst/>
          </a:prstGeom>
        </p:spPr>
      </p:pic>
      <p:sp>
        <p:nvSpPr>
          <p:cNvPr id="10" name="TextBox 9"/>
          <p:cNvSpPr txBox="1"/>
          <p:nvPr/>
        </p:nvSpPr>
        <p:spPr>
          <a:xfrm>
            <a:off x="7734780" y="970940"/>
            <a:ext cx="3291286" cy="938719"/>
          </a:xfrm>
          <a:prstGeom prst="rect">
            <a:avLst/>
          </a:prstGeom>
          <a:noFill/>
        </p:spPr>
        <p:txBody>
          <a:bodyPr wrap="none" rtlCol="0">
            <a:spAutoFit/>
          </a:bodyPr>
          <a:lstStyle/>
          <a:p>
            <a:r>
              <a:rPr lang="en-US" sz="1000" b="1" dirty="0">
                <a:solidFill>
                  <a:schemeClr val="accent4">
                    <a:lumMod val="75000"/>
                  </a:schemeClr>
                </a:solidFill>
              </a:rPr>
              <a:t>Machinery Protection Module MPC4</a:t>
            </a:r>
            <a:r>
              <a:rPr lang="en-US" sz="1000" b="1" baseline="30000" dirty="0">
                <a:solidFill>
                  <a:schemeClr val="accent4">
                    <a:lumMod val="75000"/>
                  </a:schemeClr>
                </a:solidFill>
              </a:rPr>
              <a:t>Mk2</a:t>
            </a:r>
            <a:r>
              <a:rPr lang="en-US" sz="1000" b="1" dirty="0">
                <a:solidFill>
                  <a:schemeClr val="accent4">
                    <a:lumMod val="75000"/>
                  </a:schemeClr>
                </a:solidFill>
              </a:rPr>
              <a:t> + IOC4</a:t>
            </a:r>
            <a:r>
              <a:rPr lang="en-US" sz="1000" b="1" baseline="30000" dirty="0">
                <a:solidFill>
                  <a:schemeClr val="accent4">
                    <a:lumMod val="75000"/>
                  </a:schemeClr>
                </a:solidFill>
              </a:rPr>
              <a:t>Mk2</a:t>
            </a:r>
            <a:r>
              <a:rPr lang="en-US" sz="1000" b="1" dirty="0">
                <a:solidFill>
                  <a:schemeClr val="accent4">
                    <a:lumMod val="75000"/>
                  </a:schemeClr>
                </a:solidFill>
              </a:rPr>
              <a:t>  </a:t>
            </a:r>
          </a:p>
          <a:p>
            <a:endParaRPr lang="en-US" sz="900" dirty="0">
              <a:solidFill>
                <a:schemeClr val="accent4">
                  <a:lumMod val="75000"/>
                </a:schemeClr>
              </a:solidFill>
            </a:endParaRPr>
          </a:p>
          <a:p>
            <a:r>
              <a:rPr lang="en-US" sz="900" dirty="0">
                <a:solidFill>
                  <a:schemeClr val="accent4">
                    <a:lumMod val="75000"/>
                  </a:schemeClr>
                </a:solidFill>
              </a:rPr>
              <a:t>Available modules:</a:t>
            </a:r>
          </a:p>
          <a:p>
            <a:r>
              <a:rPr lang="fr-CH" sz="900" dirty="0">
                <a:solidFill>
                  <a:schemeClr val="accent4">
                    <a:lumMod val="75000"/>
                  </a:schemeClr>
                </a:solidFill>
              </a:rPr>
              <a:t>MPC4Mk2 + IOC4Mk2 (Q1 2021)</a:t>
            </a:r>
          </a:p>
          <a:p>
            <a:r>
              <a:rPr lang="fr-CH" sz="900" dirty="0">
                <a:solidFill>
                  <a:schemeClr val="accent4">
                    <a:lumMod val="75000"/>
                  </a:schemeClr>
                </a:solidFill>
              </a:rPr>
              <a:t>MPC4Mk2 + IOC4Mk2 </a:t>
            </a:r>
            <a:r>
              <a:rPr lang="fr-CH" sz="900" dirty="0" err="1">
                <a:solidFill>
                  <a:schemeClr val="accent4">
                    <a:lumMod val="75000"/>
                  </a:schemeClr>
                </a:solidFill>
              </a:rPr>
              <a:t>with</a:t>
            </a:r>
            <a:r>
              <a:rPr lang="fr-CH" sz="900" dirty="0">
                <a:solidFill>
                  <a:schemeClr val="accent4">
                    <a:lumMod val="75000"/>
                  </a:schemeClr>
                </a:solidFill>
              </a:rPr>
              <a:t> CMS </a:t>
            </a:r>
            <a:r>
              <a:rPr lang="fr-CH" sz="900" dirty="0" err="1">
                <a:solidFill>
                  <a:schemeClr val="accent4">
                    <a:lumMod val="75000"/>
                  </a:schemeClr>
                </a:solidFill>
              </a:rPr>
              <a:t>capability</a:t>
            </a:r>
            <a:r>
              <a:rPr lang="fr-CH" sz="900" dirty="0">
                <a:solidFill>
                  <a:schemeClr val="accent4">
                    <a:lumMod val="75000"/>
                  </a:schemeClr>
                </a:solidFill>
              </a:rPr>
              <a:t> (Q3 2021)</a:t>
            </a:r>
          </a:p>
          <a:p>
            <a:r>
              <a:rPr lang="fr-CH" sz="900" dirty="0">
                <a:solidFill>
                  <a:schemeClr val="accent4">
                    <a:lumMod val="75000"/>
                  </a:schemeClr>
                </a:solidFill>
              </a:rPr>
              <a:t>MPC4Mk2 + IOC4Mk2 SIL2 (Q1 2022)</a:t>
            </a:r>
          </a:p>
        </p:txBody>
      </p:sp>
      <p:sp>
        <p:nvSpPr>
          <p:cNvPr id="13" name="TextBox 12"/>
          <p:cNvSpPr txBox="1"/>
          <p:nvPr/>
        </p:nvSpPr>
        <p:spPr>
          <a:xfrm>
            <a:off x="6279198" y="5026165"/>
            <a:ext cx="3987972" cy="1077218"/>
          </a:xfrm>
          <a:prstGeom prst="rect">
            <a:avLst/>
          </a:prstGeom>
          <a:noFill/>
        </p:spPr>
        <p:txBody>
          <a:bodyPr wrap="square" rtlCol="0">
            <a:spAutoFit/>
          </a:bodyPr>
          <a:lstStyle/>
          <a:p>
            <a:r>
              <a:rPr lang="en-US" sz="1000" b="1" dirty="0">
                <a:solidFill>
                  <a:schemeClr val="accent4">
                    <a:lumMod val="75000"/>
                  </a:schemeClr>
                </a:solidFill>
              </a:rPr>
              <a:t>System controller and data communication gateway CPU</a:t>
            </a:r>
            <a:r>
              <a:rPr lang="en-US" sz="1000" b="1" baseline="30000" dirty="0">
                <a:solidFill>
                  <a:schemeClr val="accent4">
                    <a:lumMod val="75000"/>
                  </a:schemeClr>
                </a:solidFill>
              </a:rPr>
              <a:t>Mk2</a:t>
            </a:r>
            <a:r>
              <a:rPr lang="en-US" sz="1000" b="1" dirty="0">
                <a:solidFill>
                  <a:schemeClr val="accent4">
                    <a:lumMod val="75000"/>
                  </a:schemeClr>
                </a:solidFill>
              </a:rPr>
              <a:t>  </a:t>
            </a:r>
          </a:p>
          <a:p>
            <a:endParaRPr lang="en-US" sz="900" dirty="0">
              <a:solidFill>
                <a:schemeClr val="accent4">
                  <a:lumMod val="75000"/>
                </a:schemeClr>
              </a:solidFill>
            </a:endParaRPr>
          </a:p>
          <a:p>
            <a:r>
              <a:rPr lang="en-US" sz="900" dirty="0">
                <a:solidFill>
                  <a:schemeClr val="accent4">
                    <a:lumMod val="75000"/>
                  </a:schemeClr>
                </a:solidFill>
              </a:rPr>
              <a:t>Available modules:</a:t>
            </a:r>
          </a:p>
          <a:p>
            <a:r>
              <a:rPr lang="fr-CH" sz="900" dirty="0">
                <a:solidFill>
                  <a:schemeClr val="accent4">
                    <a:lumMod val="75000"/>
                  </a:schemeClr>
                </a:solidFill>
              </a:rPr>
              <a:t>CPUMk2 + IOCMk2 module for </a:t>
            </a:r>
            <a:r>
              <a:rPr lang="fr-CH" sz="900" dirty="0" err="1">
                <a:solidFill>
                  <a:schemeClr val="accent4">
                    <a:lumMod val="75000"/>
                  </a:schemeClr>
                </a:solidFill>
              </a:rPr>
              <a:t>Modbus</a:t>
            </a:r>
            <a:r>
              <a:rPr lang="fr-CH" sz="900" dirty="0">
                <a:solidFill>
                  <a:schemeClr val="accent4">
                    <a:lumMod val="75000"/>
                  </a:schemeClr>
                </a:solidFill>
              </a:rPr>
              <a:t> RTU/TCP</a:t>
            </a:r>
          </a:p>
          <a:p>
            <a:r>
              <a:rPr lang="fr-CH" sz="900" dirty="0">
                <a:solidFill>
                  <a:schemeClr val="accent4">
                    <a:lumMod val="75000"/>
                  </a:schemeClr>
                </a:solidFill>
              </a:rPr>
              <a:t>CPURMk2 + IOCRMk2 </a:t>
            </a:r>
            <a:r>
              <a:rPr lang="fr-CH" sz="900" dirty="0" err="1">
                <a:solidFill>
                  <a:schemeClr val="accent4">
                    <a:lumMod val="75000"/>
                  </a:schemeClr>
                </a:solidFill>
              </a:rPr>
              <a:t>redundant</a:t>
            </a:r>
            <a:r>
              <a:rPr lang="fr-CH" sz="900" dirty="0">
                <a:solidFill>
                  <a:schemeClr val="accent4">
                    <a:lumMod val="75000"/>
                  </a:schemeClr>
                </a:solidFill>
              </a:rPr>
              <a:t> module </a:t>
            </a:r>
            <a:r>
              <a:rPr lang="fr-CH" sz="900" dirty="0" err="1">
                <a:solidFill>
                  <a:schemeClr val="accent4">
                    <a:lumMod val="75000"/>
                  </a:schemeClr>
                </a:solidFill>
              </a:rPr>
              <a:t>with</a:t>
            </a:r>
            <a:r>
              <a:rPr lang="fr-CH" sz="900" dirty="0">
                <a:solidFill>
                  <a:schemeClr val="accent4">
                    <a:lumMod val="75000"/>
                  </a:schemeClr>
                </a:solidFill>
              </a:rPr>
              <a:t> </a:t>
            </a:r>
            <a:r>
              <a:rPr lang="fr-CH" sz="900" dirty="0" err="1">
                <a:solidFill>
                  <a:schemeClr val="accent4">
                    <a:lumMod val="75000"/>
                  </a:schemeClr>
                </a:solidFill>
              </a:rPr>
              <a:t>mathematical</a:t>
            </a:r>
            <a:r>
              <a:rPr lang="fr-CH" sz="900" dirty="0">
                <a:solidFill>
                  <a:schemeClr val="accent4">
                    <a:lumMod val="75000"/>
                  </a:schemeClr>
                </a:solidFill>
              </a:rPr>
              <a:t> </a:t>
            </a:r>
            <a:r>
              <a:rPr lang="fr-CH" sz="900" dirty="0" err="1">
                <a:solidFill>
                  <a:schemeClr val="accent4">
                    <a:lumMod val="75000"/>
                  </a:schemeClr>
                </a:solidFill>
              </a:rPr>
              <a:t>processing</a:t>
            </a:r>
            <a:r>
              <a:rPr lang="fr-CH" sz="900" dirty="0">
                <a:solidFill>
                  <a:schemeClr val="accent4">
                    <a:lumMod val="75000"/>
                  </a:schemeClr>
                </a:solidFill>
              </a:rPr>
              <a:t> of </a:t>
            </a:r>
            <a:r>
              <a:rPr lang="fr-CH" sz="900" dirty="0" err="1">
                <a:solidFill>
                  <a:schemeClr val="accent4">
                    <a:lumMod val="75000"/>
                  </a:schemeClr>
                </a:solidFill>
              </a:rPr>
              <a:t>fieldbus</a:t>
            </a:r>
            <a:r>
              <a:rPr lang="fr-CH" sz="900" dirty="0">
                <a:solidFill>
                  <a:schemeClr val="accent4">
                    <a:lumMod val="75000"/>
                  </a:schemeClr>
                </a:solidFill>
              </a:rPr>
              <a:t> data and support for </a:t>
            </a:r>
            <a:r>
              <a:rPr lang="fr-CH" sz="900" dirty="0" err="1">
                <a:solidFill>
                  <a:schemeClr val="accent4">
                    <a:lumMod val="75000"/>
                  </a:schemeClr>
                </a:solidFill>
              </a:rPr>
              <a:t>Modbus</a:t>
            </a:r>
            <a:r>
              <a:rPr lang="fr-CH" sz="900" dirty="0">
                <a:solidFill>
                  <a:schemeClr val="accent4">
                    <a:lumMod val="75000"/>
                  </a:schemeClr>
                </a:solidFill>
              </a:rPr>
              <a:t> TCP and PROFIBUS DP</a:t>
            </a:r>
          </a:p>
        </p:txBody>
      </p:sp>
      <p:sp>
        <p:nvSpPr>
          <p:cNvPr id="14" name="TextBox 13"/>
          <p:cNvSpPr txBox="1"/>
          <p:nvPr/>
        </p:nvSpPr>
        <p:spPr>
          <a:xfrm>
            <a:off x="6279198" y="3620234"/>
            <a:ext cx="2528256" cy="800219"/>
          </a:xfrm>
          <a:prstGeom prst="rect">
            <a:avLst/>
          </a:prstGeom>
          <a:noFill/>
        </p:spPr>
        <p:txBody>
          <a:bodyPr wrap="none" rtlCol="0">
            <a:spAutoFit/>
          </a:bodyPr>
          <a:lstStyle/>
          <a:p>
            <a:r>
              <a:rPr lang="en-US" sz="1000" b="1" dirty="0">
                <a:solidFill>
                  <a:schemeClr val="accent4">
                    <a:lumMod val="75000"/>
                  </a:schemeClr>
                </a:solidFill>
              </a:rPr>
              <a:t>Machinery Protection Relays RLC16</a:t>
            </a:r>
            <a:r>
              <a:rPr lang="en-US" sz="1000" b="1" baseline="30000" dirty="0">
                <a:solidFill>
                  <a:schemeClr val="accent4">
                    <a:lumMod val="75000"/>
                  </a:schemeClr>
                </a:solidFill>
              </a:rPr>
              <a:t>Mk2</a:t>
            </a:r>
            <a:endParaRPr lang="en-US" sz="1000" b="1" dirty="0">
              <a:solidFill>
                <a:schemeClr val="accent4">
                  <a:lumMod val="75000"/>
                </a:schemeClr>
              </a:solidFill>
            </a:endParaRPr>
          </a:p>
          <a:p>
            <a:endParaRPr lang="en-US" sz="900" dirty="0">
              <a:solidFill>
                <a:schemeClr val="accent4">
                  <a:lumMod val="75000"/>
                </a:schemeClr>
              </a:solidFill>
            </a:endParaRPr>
          </a:p>
          <a:p>
            <a:r>
              <a:rPr lang="en-US" sz="900" dirty="0">
                <a:solidFill>
                  <a:schemeClr val="accent4">
                    <a:lumMod val="75000"/>
                  </a:schemeClr>
                </a:solidFill>
              </a:rPr>
              <a:t>Available modules:</a:t>
            </a:r>
          </a:p>
          <a:p>
            <a:r>
              <a:rPr lang="fr-CH" sz="900" dirty="0">
                <a:solidFill>
                  <a:schemeClr val="accent4">
                    <a:lumMod val="75000"/>
                  </a:schemeClr>
                </a:solidFill>
              </a:rPr>
              <a:t>RLC16Mk2 (Q1 2021)</a:t>
            </a:r>
          </a:p>
          <a:p>
            <a:r>
              <a:rPr lang="fr-CH" sz="900" dirty="0">
                <a:solidFill>
                  <a:schemeClr val="accent4">
                    <a:lumMod val="75000"/>
                  </a:schemeClr>
                </a:solidFill>
              </a:rPr>
              <a:t>RLC16Mk2 SIL 2 (Q1 2022)</a:t>
            </a:r>
          </a:p>
        </p:txBody>
      </p:sp>
      <p:sp>
        <p:nvSpPr>
          <p:cNvPr id="11" name="Slide Number Placeholder 10"/>
          <p:cNvSpPr>
            <a:spLocks noGrp="1"/>
          </p:cNvSpPr>
          <p:nvPr>
            <p:ph type="sldNum" sz="quarter" idx="12"/>
          </p:nvPr>
        </p:nvSpPr>
        <p:spPr/>
        <p:txBody>
          <a:bodyPr/>
          <a:lstStyle/>
          <a:p>
            <a:fld id="{72DE8327-C31A-493A-BA90-43E6ED0F4FFD}" type="slidenum">
              <a:rPr lang="en-US" smtClean="0"/>
              <a:t>4</a:t>
            </a:fld>
            <a:endParaRPr lang="en-US"/>
          </a:p>
        </p:txBody>
      </p:sp>
    </p:spTree>
    <p:extLst>
      <p:ext uri="{BB962C8B-B14F-4D97-AF65-F5344CB8AC3E}">
        <p14:creationId xmlns:p14="http://schemas.microsoft.com/office/powerpoint/2010/main" val="303673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VM600</a:t>
            </a:r>
            <a:r>
              <a:rPr lang="en-US" sz="2800" baseline="30000" dirty="0"/>
              <a:t>Mk2</a:t>
            </a:r>
            <a:endParaRPr lang="en-US" sz="2800" dirty="0"/>
          </a:p>
        </p:txBody>
      </p:sp>
      <p:sp>
        <p:nvSpPr>
          <p:cNvPr id="4" name="Text Placeholder 3"/>
          <p:cNvSpPr>
            <a:spLocks noGrp="1"/>
          </p:cNvSpPr>
          <p:nvPr>
            <p:ph type="body" sz="half" idx="2"/>
          </p:nvPr>
        </p:nvSpPr>
        <p:spPr/>
        <p:txBody>
          <a:bodyPr/>
          <a:lstStyle/>
          <a:p>
            <a:r>
              <a:rPr lang="fr-CH" dirty="0"/>
              <a:t>Design Concept </a:t>
            </a:r>
            <a:r>
              <a:rPr lang="fr-CH" dirty="0" err="1"/>
              <a:t>Enhancement</a:t>
            </a:r>
            <a:endParaRPr lang="fr-CH"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6896" t="19686" r="5043" b="15728"/>
          <a:stretch/>
        </p:blipFill>
        <p:spPr>
          <a:xfrm>
            <a:off x="8108373" y="1305827"/>
            <a:ext cx="4083627" cy="2389909"/>
          </a:xfrm>
          <a:prstGeom prst="rect">
            <a:avLst/>
          </a:prstGeom>
        </p:spPr>
      </p:pic>
      <p:sp>
        <p:nvSpPr>
          <p:cNvPr id="11" name="Text Placeholder 5"/>
          <p:cNvSpPr txBox="1">
            <a:spLocks/>
          </p:cNvSpPr>
          <p:nvPr/>
        </p:nvSpPr>
        <p:spPr>
          <a:xfrm>
            <a:off x="539999" y="1684083"/>
            <a:ext cx="7232401" cy="179747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solidFill>
                  <a:schemeClr val="accent6"/>
                </a:solidFill>
              </a:rPr>
              <a:t>MPC4</a:t>
            </a:r>
            <a:r>
              <a:rPr lang="en-GB" baseline="30000" dirty="0">
                <a:solidFill>
                  <a:schemeClr val="accent6"/>
                </a:solidFill>
              </a:rPr>
              <a:t>Mk2</a:t>
            </a:r>
            <a:r>
              <a:rPr lang="en-GB" dirty="0">
                <a:solidFill>
                  <a:schemeClr val="accent6"/>
                </a:solidFill>
              </a:rPr>
              <a:t> With Condition Monitoring Capabilities </a:t>
            </a:r>
            <a:endParaRPr lang="en-US" dirty="0">
              <a:solidFill>
                <a:schemeClr val="accent6"/>
              </a:solidFill>
            </a:endParaRPr>
          </a:p>
          <a:p>
            <a:pPr marL="742950" lvl="1" indent="-285750">
              <a:buFont typeface="Arial" panose="020B0604020202020204" pitchFamily="34" charset="0"/>
              <a:buChar char="•"/>
            </a:pPr>
            <a:r>
              <a:rPr lang="en-US" sz="1400" dirty="0">
                <a:solidFill>
                  <a:schemeClr val="tx1"/>
                </a:solidFill>
              </a:rPr>
              <a:t>Covers most of energy industry CMS needs</a:t>
            </a:r>
          </a:p>
          <a:p>
            <a:pPr marL="742950" lvl="1" indent="-285750">
              <a:buFont typeface="Arial" panose="020B0604020202020204" pitchFamily="34" charset="0"/>
              <a:buChar char="•"/>
            </a:pPr>
            <a:r>
              <a:rPr lang="en-GB" sz="1400" dirty="0">
                <a:solidFill>
                  <a:schemeClr val="tx1"/>
                </a:solidFill>
              </a:rPr>
              <a:t>Completely segregated per API 670 5th Edition</a:t>
            </a:r>
            <a:endParaRPr lang="en-US" sz="1400" dirty="0">
              <a:solidFill>
                <a:schemeClr val="tx1"/>
              </a:solidFill>
            </a:endParaRPr>
          </a:p>
          <a:p>
            <a:pPr marL="742950" lvl="1" indent="-285750">
              <a:buFont typeface="Arial" panose="020B0604020202020204" pitchFamily="34" charset="0"/>
              <a:buChar char="•"/>
            </a:pPr>
            <a:r>
              <a:rPr lang="en-US" sz="1400" dirty="0">
                <a:solidFill>
                  <a:schemeClr val="tx1"/>
                </a:solidFill>
              </a:rPr>
              <a:t>Comprehensive view on machinery behavior: MPS data can be logged and displayed on the Condition monitoring system</a:t>
            </a:r>
          </a:p>
        </p:txBody>
      </p:sp>
      <p:sp>
        <p:nvSpPr>
          <p:cNvPr id="12" name="Text Placeholder 5"/>
          <p:cNvSpPr txBox="1">
            <a:spLocks/>
          </p:cNvSpPr>
          <p:nvPr/>
        </p:nvSpPr>
        <p:spPr>
          <a:xfrm>
            <a:off x="539999" y="3909919"/>
            <a:ext cx="10193810" cy="202503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chemeClr val="accent6"/>
                </a:solidFill>
              </a:rPr>
              <a:t>Easy And Fast Configuration </a:t>
            </a:r>
          </a:p>
          <a:p>
            <a:pPr>
              <a:lnSpc>
                <a:spcPct val="110000"/>
              </a:lnSpc>
            </a:pPr>
            <a:r>
              <a:rPr lang="en-US" sz="1400" dirty="0"/>
              <a:t>NEW VibroSight</a:t>
            </a:r>
            <a:r>
              <a:rPr lang="en-US" sz="1400" b="0" dirty="0"/>
              <a:t> </a:t>
            </a:r>
            <a:r>
              <a:rPr lang="en-US" sz="1400" dirty="0"/>
              <a:t>Protect</a:t>
            </a:r>
            <a:r>
              <a:rPr lang="en-US" sz="1400" b="0" dirty="0"/>
              <a:t> </a:t>
            </a:r>
          </a:p>
          <a:p>
            <a:pPr marL="628650" lvl="1" indent="-171450">
              <a:lnSpc>
                <a:spcPct val="110000"/>
              </a:lnSpc>
              <a:buFont typeface="Arial" panose="020B0604020202020204" pitchFamily="34" charset="0"/>
              <a:buChar char="•"/>
            </a:pPr>
            <a:r>
              <a:rPr lang="en-US" sz="1400" dirty="0">
                <a:solidFill>
                  <a:schemeClr val="tx1"/>
                </a:solidFill>
              </a:rPr>
              <a:t>User-friendly interface visually guides measurement channel configuration based on the sensor family and the type of processing required. </a:t>
            </a:r>
          </a:p>
          <a:p>
            <a:pPr marL="628650" lvl="1" indent="-171450">
              <a:lnSpc>
                <a:spcPct val="110000"/>
              </a:lnSpc>
              <a:buFont typeface="Arial" panose="020B0604020202020204" pitchFamily="34" charset="0"/>
              <a:buChar char="•"/>
            </a:pPr>
            <a:r>
              <a:rPr lang="en-US" sz="1400" dirty="0">
                <a:solidFill>
                  <a:schemeClr val="tx1"/>
                </a:solidFill>
              </a:rPr>
              <a:t>MPS and CMS distinct configuration software applications ensure complete segregation </a:t>
            </a:r>
          </a:p>
        </p:txBody>
      </p:sp>
      <p:sp>
        <p:nvSpPr>
          <p:cNvPr id="10" name="Date Placeholder 18"/>
          <p:cNvSpPr>
            <a:spLocks noGrp="1"/>
          </p:cNvSpPr>
          <p:nvPr>
            <p:ph type="dt" sz="half" idx="10"/>
          </p:nvPr>
        </p:nvSpPr>
        <p:spPr>
          <a:xfrm>
            <a:off x="540000" y="6541428"/>
            <a:ext cx="1080000" cy="123111"/>
          </a:xfrm>
        </p:spPr>
        <p:txBody>
          <a:bodyPr/>
          <a:lstStyle/>
          <a:p>
            <a:r>
              <a:rPr lang="fr-FR"/>
              <a:t>January 2021</a:t>
            </a:r>
            <a:endParaRPr lang="en-GB" dirty="0"/>
          </a:p>
        </p:txBody>
      </p:sp>
      <p:sp>
        <p:nvSpPr>
          <p:cNvPr id="13" name="Footer Placeholder 19"/>
          <p:cNvSpPr>
            <a:spLocks noGrp="1"/>
          </p:cNvSpPr>
          <p:nvPr>
            <p:ph type="ftr" sz="quarter" idx="11"/>
          </p:nvPr>
        </p:nvSpPr>
        <p:spPr>
          <a:xfrm>
            <a:off x="540000" y="6363315"/>
            <a:ext cx="4311400" cy="123111"/>
          </a:xfrm>
        </p:spPr>
        <p:txBody>
          <a:bodyPr/>
          <a:lstStyle/>
          <a:p>
            <a:r>
              <a:rPr lang="en-GB" dirty="0"/>
              <a:t>VM600</a:t>
            </a:r>
            <a:r>
              <a:rPr lang="en-GB" baseline="30000" dirty="0"/>
              <a:t>Mk2</a:t>
            </a:r>
            <a:r>
              <a:rPr lang="en-GB" dirty="0"/>
              <a:t> Product Introduction</a:t>
            </a:r>
          </a:p>
        </p:txBody>
      </p:sp>
      <p:sp>
        <p:nvSpPr>
          <p:cNvPr id="2" name="Slide Number Placeholder 1"/>
          <p:cNvSpPr>
            <a:spLocks noGrp="1"/>
          </p:cNvSpPr>
          <p:nvPr>
            <p:ph type="sldNum" sz="quarter" idx="12"/>
          </p:nvPr>
        </p:nvSpPr>
        <p:spPr/>
        <p:txBody>
          <a:bodyPr/>
          <a:lstStyle/>
          <a:p>
            <a:fld id="{72DE8327-C31A-493A-BA90-43E6ED0F4FFD}" type="slidenum">
              <a:rPr lang="en-US" smtClean="0"/>
              <a:t>5</a:t>
            </a:fld>
            <a:endParaRPr lang="en-US"/>
          </a:p>
        </p:txBody>
      </p:sp>
    </p:spTree>
    <p:extLst>
      <p:ext uri="{BB962C8B-B14F-4D97-AF65-F5344CB8AC3E}">
        <p14:creationId xmlns:p14="http://schemas.microsoft.com/office/powerpoint/2010/main" val="279902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VM600</a:t>
            </a:r>
            <a:r>
              <a:rPr lang="en-US" sz="2800" baseline="30000" dirty="0"/>
              <a:t>Mk2</a:t>
            </a:r>
            <a:endParaRPr lang="en-US" sz="2800" dirty="0"/>
          </a:p>
        </p:txBody>
      </p:sp>
      <p:sp>
        <p:nvSpPr>
          <p:cNvPr id="4" name="Text Placeholder 3"/>
          <p:cNvSpPr>
            <a:spLocks noGrp="1"/>
          </p:cNvSpPr>
          <p:nvPr>
            <p:ph type="body" sz="half" idx="2"/>
          </p:nvPr>
        </p:nvSpPr>
        <p:spPr/>
        <p:txBody>
          <a:bodyPr/>
          <a:lstStyle/>
          <a:p>
            <a:r>
              <a:rPr lang="fr-CH" dirty="0" err="1"/>
              <a:t>Increased</a:t>
            </a:r>
            <a:r>
              <a:rPr lang="fr-CH" dirty="0"/>
              <a:t> </a:t>
            </a:r>
            <a:r>
              <a:rPr lang="fr-CH" dirty="0" err="1"/>
              <a:t>safety</a:t>
            </a:r>
            <a:r>
              <a:rPr lang="fr-CH" dirty="0"/>
              <a:t> and </a:t>
            </a:r>
            <a:r>
              <a:rPr lang="fr-CH" dirty="0" err="1"/>
              <a:t>security</a:t>
            </a:r>
            <a:endParaRPr lang="fr-CH" dirty="0"/>
          </a:p>
        </p:txBody>
      </p:sp>
      <p:sp>
        <p:nvSpPr>
          <p:cNvPr id="14" name="Content Placeholder 1"/>
          <p:cNvSpPr>
            <a:spLocks noGrp="1"/>
          </p:cNvSpPr>
          <p:nvPr>
            <p:ph idx="1"/>
          </p:nvPr>
        </p:nvSpPr>
        <p:spPr>
          <a:xfrm>
            <a:off x="539999" y="1521504"/>
            <a:ext cx="5041157" cy="4556951"/>
          </a:xfrm>
        </p:spPr>
        <p:txBody>
          <a:bodyPr>
            <a:normAutofit/>
          </a:bodyPr>
          <a:lstStyle/>
          <a:p>
            <a:pPr>
              <a:lnSpc>
                <a:spcPct val="150000"/>
              </a:lnSpc>
              <a:buFont typeface="Wingdings" panose="05000000000000000000" pitchFamily="2" charset="2"/>
              <a:buChar char="Ø"/>
            </a:pPr>
            <a:r>
              <a:rPr lang="en-US" dirty="0"/>
              <a:t>Locked operational mode for improved safety and security</a:t>
            </a:r>
          </a:p>
          <a:p>
            <a:pPr lvl="1">
              <a:lnSpc>
                <a:spcPct val="150000"/>
              </a:lnSpc>
              <a:buFont typeface="Arial" panose="020B0604020202020204" pitchFamily="34" charset="0"/>
              <a:buChar char="•"/>
            </a:pPr>
            <a:r>
              <a:rPr lang="en-US" dirty="0"/>
              <a:t>physical access to VM600 rack required to change the machinery protection system configuration</a:t>
            </a:r>
          </a:p>
          <a:p>
            <a:pPr>
              <a:lnSpc>
                <a:spcPct val="150000"/>
              </a:lnSpc>
              <a:buFont typeface="Wingdings" panose="05000000000000000000" pitchFamily="2" charset="2"/>
              <a:buChar char="Ø"/>
            </a:pPr>
            <a:r>
              <a:rPr lang="en-US" dirty="0"/>
              <a:t>Segregation of protection and condition monitoring </a:t>
            </a:r>
          </a:p>
          <a:p>
            <a:pPr lvl="1">
              <a:lnSpc>
                <a:spcPct val="150000"/>
              </a:lnSpc>
              <a:buFont typeface="Arial" panose="020B0604020202020204" pitchFamily="34" charset="0"/>
              <a:buChar char="•"/>
            </a:pPr>
            <a:r>
              <a:rPr lang="en-US" dirty="0"/>
              <a:t>in accordance with API 670 5th edition</a:t>
            </a:r>
          </a:p>
          <a:p>
            <a:pPr lvl="1">
              <a:lnSpc>
                <a:spcPct val="150000"/>
              </a:lnSpc>
              <a:buFont typeface="Arial" panose="020B0604020202020204" pitchFamily="34" charset="0"/>
              <a:buChar char="•"/>
            </a:pPr>
            <a:r>
              <a:rPr lang="en-US" dirty="0"/>
              <a:t>Permanent link to VibroSight server for CMS        features</a:t>
            </a:r>
          </a:p>
          <a:p>
            <a:pPr lvl="1">
              <a:lnSpc>
                <a:spcPct val="150000"/>
              </a:lnSpc>
              <a:buFont typeface="Arial" panose="020B0604020202020204" pitchFamily="34" charset="0"/>
              <a:buChar char="•"/>
            </a:pPr>
            <a:r>
              <a:rPr lang="en-US" dirty="0"/>
              <a:t>Temporary link to Protect® for MPS configuration</a:t>
            </a:r>
          </a:p>
        </p:txBody>
      </p:sp>
      <p:sp>
        <p:nvSpPr>
          <p:cNvPr id="2" name="Rectangle 1"/>
          <p:cNvSpPr/>
          <p:nvPr/>
        </p:nvSpPr>
        <p:spPr>
          <a:xfrm>
            <a:off x="6808833" y="2677888"/>
            <a:ext cx="3378926" cy="1916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6" name="Rectangle 5"/>
          <p:cNvSpPr/>
          <p:nvPr/>
        </p:nvSpPr>
        <p:spPr>
          <a:xfrm>
            <a:off x="7418432" y="2677888"/>
            <a:ext cx="470263" cy="61830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9051289" y="2677888"/>
            <a:ext cx="470263" cy="19165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0"/>
              </a:camera>
              <a:lightRig rig="threePt" dir="t"/>
            </a:scene3d>
          </a:bodyPr>
          <a:lstStyle/>
          <a:p>
            <a:r>
              <a:rPr lang="fr-CH" sz="1200" dirty="0"/>
              <a:t>XMV16</a:t>
            </a:r>
          </a:p>
        </p:txBody>
      </p:sp>
      <p:sp>
        <p:nvSpPr>
          <p:cNvPr id="16" name="Rectangle 15"/>
          <p:cNvSpPr/>
          <p:nvPr/>
        </p:nvSpPr>
        <p:spPr>
          <a:xfrm>
            <a:off x="7418431" y="3296196"/>
            <a:ext cx="470263" cy="129825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CH" sz="1200" dirty="0"/>
              <a:t>MPC4</a:t>
            </a:r>
            <a:r>
              <a:rPr lang="fr-CH" sz="1200" baseline="30000" dirty="0"/>
              <a:t>Mk2</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7215" y="3255511"/>
            <a:ext cx="838650" cy="83865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6367" y="3357141"/>
            <a:ext cx="254389" cy="362334"/>
          </a:xfrm>
          <a:prstGeom prst="rect">
            <a:avLst/>
          </a:prstGeom>
        </p:spPr>
      </p:pic>
      <p:cxnSp>
        <p:nvCxnSpPr>
          <p:cNvPr id="22" name="Straight Connector 21"/>
          <p:cNvCxnSpPr/>
          <p:nvPr/>
        </p:nvCxnSpPr>
        <p:spPr>
          <a:xfrm>
            <a:off x="7170887" y="3296196"/>
            <a:ext cx="1595335" cy="0"/>
          </a:xfrm>
          <a:prstGeom prst="line">
            <a:avLst/>
          </a:prstGeom>
          <a:ln w="25400">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766222" y="3296196"/>
            <a:ext cx="0" cy="1484719"/>
          </a:xfrm>
          <a:prstGeom prst="line">
            <a:avLst/>
          </a:prstGeom>
          <a:ln w="25400">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526367" y="2784753"/>
            <a:ext cx="254389" cy="1711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9" name="Rectangle 28"/>
          <p:cNvSpPr/>
          <p:nvPr/>
        </p:nvSpPr>
        <p:spPr>
          <a:xfrm>
            <a:off x="9159225" y="2784753"/>
            <a:ext cx="254389" cy="1711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31" name="Straight Connector 30"/>
          <p:cNvCxnSpPr/>
          <p:nvPr/>
        </p:nvCxnSpPr>
        <p:spPr>
          <a:xfrm flipV="1">
            <a:off x="7644463" y="2452159"/>
            <a:ext cx="3596846" cy="185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50589" y="2452159"/>
            <a:ext cx="2973" cy="33259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286419" y="2452159"/>
            <a:ext cx="2973" cy="33259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24086" y="2452158"/>
            <a:ext cx="1927989" cy="1253"/>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7" idx="0"/>
          </p:cNvCxnSpPr>
          <p:nvPr/>
        </p:nvCxnSpPr>
        <p:spPr>
          <a:xfrm>
            <a:off x="5722599" y="2452158"/>
            <a:ext cx="3941" cy="803353"/>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885195" y="2784753"/>
            <a:ext cx="1156465" cy="369332"/>
          </a:xfrm>
          <a:prstGeom prst="rect">
            <a:avLst/>
          </a:prstGeom>
          <a:noFill/>
        </p:spPr>
        <p:txBody>
          <a:bodyPr wrap="square" rtlCol="0">
            <a:spAutoFit/>
          </a:bodyPr>
          <a:lstStyle/>
          <a:p>
            <a:pPr algn="ctr"/>
            <a:r>
              <a:rPr lang="fr-CH" sz="900" dirty="0"/>
              <a:t>Condition Monitoring</a:t>
            </a:r>
          </a:p>
        </p:txBody>
      </p:sp>
      <p:sp>
        <p:nvSpPr>
          <p:cNvPr id="44" name="TextBox 43"/>
          <p:cNvSpPr txBox="1"/>
          <p:nvPr/>
        </p:nvSpPr>
        <p:spPr>
          <a:xfrm>
            <a:off x="7749226" y="3719193"/>
            <a:ext cx="1156465" cy="369332"/>
          </a:xfrm>
          <a:prstGeom prst="rect">
            <a:avLst/>
          </a:prstGeom>
          <a:noFill/>
        </p:spPr>
        <p:txBody>
          <a:bodyPr wrap="square" rtlCol="0">
            <a:spAutoFit/>
          </a:bodyPr>
          <a:lstStyle/>
          <a:p>
            <a:pPr algn="ctr"/>
            <a:r>
              <a:rPr lang="fr-CH" sz="900" dirty="0" err="1"/>
              <a:t>Machinery</a:t>
            </a:r>
            <a:r>
              <a:rPr lang="fr-CH" sz="900" dirty="0"/>
              <a:t> Protection</a:t>
            </a:r>
          </a:p>
        </p:txBody>
      </p:sp>
      <p:cxnSp>
        <p:nvCxnSpPr>
          <p:cNvPr id="45" name="Straight Connector 44"/>
          <p:cNvCxnSpPr>
            <a:endCxn id="46" idx="0"/>
          </p:cNvCxnSpPr>
          <p:nvPr/>
        </p:nvCxnSpPr>
        <p:spPr>
          <a:xfrm>
            <a:off x="11228421" y="2455719"/>
            <a:ext cx="12888" cy="79979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rotWithShape="1">
          <a:blip r:embed="rId5" cstate="print">
            <a:extLst>
              <a:ext uri="{28A0092B-C50C-407E-A947-70E740481C1C}">
                <a14:useLocalDpi xmlns:a14="http://schemas.microsoft.com/office/drawing/2010/main" val="0"/>
              </a:ext>
            </a:extLst>
          </a:blip>
          <a:srcRect l="15178" t="8483" r="20587" b="20241"/>
          <a:stretch/>
        </p:blipFill>
        <p:spPr>
          <a:xfrm>
            <a:off x="10836306" y="3255511"/>
            <a:ext cx="810006" cy="986200"/>
          </a:xfrm>
          <a:prstGeom prst="rect">
            <a:avLst/>
          </a:prstGeom>
        </p:spPr>
      </p:pic>
      <p:sp>
        <p:nvSpPr>
          <p:cNvPr id="47" name="TextBox 46"/>
          <p:cNvSpPr txBox="1"/>
          <p:nvPr/>
        </p:nvSpPr>
        <p:spPr>
          <a:xfrm>
            <a:off x="5233649" y="4134584"/>
            <a:ext cx="977900" cy="646331"/>
          </a:xfrm>
          <a:prstGeom prst="rect">
            <a:avLst/>
          </a:prstGeom>
          <a:noFill/>
        </p:spPr>
        <p:txBody>
          <a:bodyPr wrap="square" rtlCol="0">
            <a:spAutoFit/>
          </a:bodyPr>
          <a:lstStyle/>
          <a:p>
            <a:pPr algn="ctr"/>
            <a:r>
              <a:rPr lang="fr-CH" sz="900" dirty="0" err="1"/>
              <a:t>Machinery</a:t>
            </a:r>
            <a:r>
              <a:rPr lang="fr-CH" sz="900" dirty="0"/>
              <a:t> Protection configuration software</a:t>
            </a:r>
          </a:p>
        </p:txBody>
      </p:sp>
      <p:sp>
        <p:nvSpPr>
          <p:cNvPr id="48" name="TextBox 47"/>
          <p:cNvSpPr txBox="1"/>
          <p:nvPr/>
        </p:nvSpPr>
        <p:spPr>
          <a:xfrm>
            <a:off x="10745915" y="4273084"/>
            <a:ext cx="977900" cy="507831"/>
          </a:xfrm>
          <a:prstGeom prst="rect">
            <a:avLst/>
          </a:prstGeom>
          <a:noFill/>
        </p:spPr>
        <p:txBody>
          <a:bodyPr wrap="square" rtlCol="0">
            <a:spAutoFit/>
          </a:bodyPr>
          <a:lstStyle/>
          <a:p>
            <a:pPr algn="ctr"/>
            <a:r>
              <a:rPr lang="fr-CH" sz="900" dirty="0"/>
              <a:t>Condition Monitoring software</a:t>
            </a:r>
          </a:p>
        </p:txBody>
      </p:sp>
      <p:sp>
        <p:nvSpPr>
          <p:cNvPr id="54" name="TextBox 53"/>
          <p:cNvSpPr txBox="1"/>
          <p:nvPr/>
        </p:nvSpPr>
        <p:spPr>
          <a:xfrm>
            <a:off x="7986410" y="4809848"/>
            <a:ext cx="2001825" cy="338554"/>
          </a:xfrm>
          <a:prstGeom prst="rect">
            <a:avLst/>
          </a:prstGeom>
          <a:noFill/>
        </p:spPr>
        <p:txBody>
          <a:bodyPr wrap="square" rtlCol="0">
            <a:spAutoFit/>
          </a:bodyPr>
          <a:lstStyle/>
          <a:p>
            <a:pPr algn="ctr"/>
            <a:r>
              <a:rPr lang="fr-CH" sz="1600" dirty="0"/>
              <a:t>VM600</a:t>
            </a:r>
            <a:r>
              <a:rPr lang="fr-CH" sz="1600" baseline="30000" dirty="0"/>
              <a:t>Mk2</a:t>
            </a:r>
            <a:r>
              <a:rPr lang="fr-CH" sz="1600" dirty="0"/>
              <a:t> Rack</a:t>
            </a:r>
          </a:p>
        </p:txBody>
      </p:sp>
      <p:sp>
        <p:nvSpPr>
          <p:cNvPr id="55" name="TextBox 54"/>
          <p:cNvSpPr txBox="1"/>
          <p:nvPr/>
        </p:nvSpPr>
        <p:spPr>
          <a:xfrm>
            <a:off x="8645323" y="2208576"/>
            <a:ext cx="1435099" cy="253916"/>
          </a:xfrm>
          <a:prstGeom prst="rect">
            <a:avLst/>
          </a:prstGeom>
          <a:noFill/>
        </p:spPr>
        <p:txBody>
          <a:bodyPr wrap="square" rtlCol="0">
            <a:spAutoFit/>
          </a:bodyPr>
          <a:lstStyle/>
          <a:p>
            <a:pPr algn="ctr"/>
            <a:r>
              <a:rPr lang="fr-CH" sz="1050" dirty="0">
                <a:solidFill>
                  <a:srgbClr val="0070C0"/>
                </a:solidFill>
              </a:rPr>
              <a:t>Permanent </a:t>
            </a:r>
            <a:r>
              <a:rPr lang="fr-CH" sz="1050" dirty="0" err="1">
                <a:solidFill>
                  <a:srgbClr val="0070C0"/>
                </a:solidFill>
              </a:rPr>
              <a:t>link</a:t>
            </a:r>
            <a:endParaRPr lang="fr-CH" sz="1050" dirty="0">
              <a:solidFill>
                <a:srgbClr val="0070C0"/>
              </a:solidFill>
            </a:endParaRPr>
          </a:p>
        </p:txBody>
      </p:sp>
      <p:sp>
        <p:nvSpPr>
          <p:cNvPr id="56" name="TextBox 55"/>
          <p:cNvSpPr txBox="1"/>
          <p:nvPr/>
        </p:nvSpPr>
        <p:spPr>
          <a:xfrm>
            <a:off x="5774696" y="2195979"/>
            <a:ext cx="1435099" cy="253916"/>
          </a:xfrm>
          <a:prstGeom prst="rect">
            <a:avLst/>
          </a:prstGeom>
          <a:noFill/>
        </p:spPr>
        <p:txBody>
          <a:bodyPr wrap="square" rtlCol="0">
            <a:spAutoFit/>
          </a:bodyPr>
          <a:lstStyle/>
          <a:p>
            <a:pPr algn="ctr"/>
            <a:r>
              <a:rPr lang="fr-CH" sz="1050" dirty="0" err="1">
                <a:solidFill>
                  <a:srgbClr val="FFC000"/>
                </a:solidFill>
              </a:rPr>
              <a:t>Temporary</a:t>
            </a:r>
            <a:r>
              <a:rPr lang="fr-CH" sz="1050" dirty="0">
                <a:solidFill>
                  <a:srgbClr val="FFC000"/>
                </a:solidFill>
              </a:rPr>
              <a:t> </a:t>
            </a:r>
            <a:r>
              <a:rPr lang="fr-CH" sz="1050" dirty="0" err="1">
                <a:solidFill>
                  <a:srgbClr val="FFC000"/>
                </a:solidFill>
              </a:rPr>
              <a:t>link</a:t>
            </a:r>
            <a:endParaRPr lang="fr-CH" sz="1050" dirty="0">
              <a:solidFill>
                <a:srgbClr val="FFC000"/>
              </a:solidFill>
            </a:endParaRPr>
          </a:p>
        </p:txBody>
      </p:sp>
      <p:cxnSp>
        <p:nvCxnSpPr>
          <p:cNvPr id="8" name="Straight Arrow Connector 7"/>
          <p:cNvCxnSpPr/>
          <p:nvPr/>
        </p:nvCxnSpPr>
        <p:spPr>
          <a:xfrm>
            <a:off x="7986410" y="4224806"/>
            <a:ext cx="95346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a:off x="7986410" y="4334477"/>
            <a:ext cx="95346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a:off x="7986410" y="4445572"/>
            <a:ext cx="95346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p:nvPr/>
        </p:nvCxnSpPr>
        <p:spPr>
          <a:xfrm>
            <a:off x="7986410" y="4544935"/>
            <a:ext cx="95346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6042" y="5017448"/>
            <a:ext cx="940419" cy="893002"/>
          </a:xfrm>
          <a:prstGeom prst="rect">
            <a:avLst/>
          </a:prstGeom>
        </p:spPr>
      </p:pic>
      <p:cxnSp>
        <p:nvCxnSpPr>
          <p:cNvPr id="39" name="Straight Arrow Connector 38"/>
          <p:cNvCxnSpPr/>
          <p:nvPr/>
        </p:nvCxnSpPr>
        <p:spPr>
          <a:xfrm flipV="1">
            <a:off x="7652075" y="4655396"/>
            <a:ext cx="0" cy="6173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1" name="Date Placeholder 18"/>
          <p:cNvSpPr>
            <a:spLocks noGrp="1"/>
          </p:cNvSpPr>
          <p:nvPr>
            <p:ph type="dt" sz="half" idx="10"/>
          </p:nvPr>
        </p:nvSpPr>
        <p:spPr>
          <a:xfrm>
            <a:off x="540000" y="6541428"/>
            <a:ext cx="1080000" cy="123111"/>
          </a:xfrm>
        </p:spPr>
        <p:txBody>
          <a:bodyPr/>
          <a:lstStyle/>
          <a:p>
            <a:r>
              <a:rPr lang="fr-FR"/>
              <a:t>January 2021</a:t>
            </a:r>
            <a:endParaRPr lang="en-GB" dirty="0"/>
          </a:p>
        </p:txBody>
      </p:sp>
      <p:sp>
        <p:nvSpPr>
          <p:cNvPr id="42" name="Footer Placeholder 19"/>
          <p:cNvSpPr>
            <a:spLocks noGrp="1"/>
          </p:cNvSpPr>
          <p:nvPr>
            <p:ph type="ftr" sz="quarter" idx="11"/>
          </p:nvPr>
        </p:nvSpPr>
        <p:spPr>
          <a:xfrm>
            <a:off x="540000" y="6363315"/>
            <a:ext cx="4311400" cy="123111"/>
          </a:xfrm>
        </p:spPr>
        <p:txBody>
          <a:bodyPr/>
          <a:lstStyle/>
          <a:p>
            <a:r>
              <a:rPr lang="en-GB" dirty="0"/>
              <a:t>VM600</a:t>
            </a:r>
            <a:r>
              <a:rPr lang="en-GB" baseline="30000" dirty="0"/>
              <a:t>Mk2</a:t>
            </a:r>
            <a:r>
              <a:rPr lang="en-GB" dirty="0"/>
              <a:t> Product Introduction</a:t>
            </a:r>
          </a:p>
        </p:txBody>
      </p:sp>
      <p:sp>
        <p:nvSpPr>
          <p:cNvPr id="12" name="Slide Number Placeholder 11"/>
          <p:cNvSpPr>
            <a:spLocks noGrp="1"/>
          </p:cNvSpPr>
          <p:nvPr>
            <p:ph type="sldNum" sz="quarter" idx="12"/>
          </p:nvPr>
        </p:nvSpPr>
        <p:spPr/>
        <p:txBody>
          <a:bodyPr/>
          <a:lstStyle/>
          <a:p>
            <a:fld id="{72DE8327-C31A-493A-BA90-43E6ED0F4FFD}" type="slidenum">
              <a:rPr lang="en-US" smtClean="0"/>
              <a:t>6</a:t>
            </a:fld>
            <a:endParaRPr lang="en-US"/>
          </a:p>
        </p:txBody>
      </p:sp>
    </p:spTree>
    <p:extLst>
      <p:ext uri="{BB962C8B-B14F-4D97-AF65-F5344CB8AC3E}">
        <p14:creationId xmlns:p14="http://schemas.microsoft.com/office/powerpoint/2010/main" val="230089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99" y="1538285"/>
            <a:ext cx="4329181" cy="4009075"/>
          </a:xfrm>
        </p:spPr>
        <p:txBody>
          <a:bodyPr>
            <a:noAutofit/>
          </a:bodyPr>
          <a:lstStyle/>
          <a:p>
            <a:pPr marL="285750" indent="-285750">
              <a:buClr>
                <a:schemeClr val="accent1"/>
              </a:buClr>
              <a:buFont typeface="Wingdings" panose="05000000000000000000" pitchFamily="2" charset="2"/>
              <a:buChar char="Ø"/>
            </a:pPr>
            <a:r>
              <a:rPr lang="en-US" b="0" dirty="0"/>
              <a:t>New machinery protection configuration software </a:t>
            </a:r>
            <a:endParaRPr lang="en-US" sz="1400" b="0" dirty="0"/>
          </a:p>
          <a:p>
            <a:pPr marL="285750" indent="-285750">
              <a:buClr>
                <a:schemeClr val="accent1"/>
              </a:buClr>
              <a:buFont typeface="Wingdings" panose="05000000000000000000" pitchFamily="2" charset="2"/>
              <a:buChar char="Ø"/>
            </a:pPr>
            <a:r>
              <a:rPr lang="en-US" b="0" dirty="0"/>
              <a:t>Intuitive user interface </a:t>
            </a:r>
          </a:p>
          <a:p>
            <a:pPr marL="285750" indent="-285750">
              <a:buClr>
                <a:schemeClr val="accent1"/>
              </a:buClr>
              <a:buFont typeface="Wingdings" panose="05000000000000000000" pitchFamily="2" charset="2"/>
              <a:buChar char="Ø"/>
            </a:pPr>
            <a:r>
              <a:rPr lang="en-US" b="0" dirty="0"/>
              <a:t>Fast configuration</a:t>
            </a:r>
          </a:p>
          <a:p>
            <a:pPr marL="465138" lvl="2" indent="-285750">
              <a:buFont typeface="Arial" panose="020B0604020202020204" pitchFamily="34" charset="0"/>
              <a:buChar char="•"/>
            </a:pPr>
            <a:r>
              <a:rPr lang="en-US" dirty="0">
                <a:solidFill>
                  <a:schemeClr val="tx2"/>
                </a:solidFill>
              </a:rPr>
              <a:t>More than 2x faster than MPS1 Software</a:t>
            </a:r>
          </a:p>
          <a:p>
            <a:pPr marL="285750" indent="-285750">
              <a:buClr>
                <a:schemeClr val="accent1"/>
              </a:buClr>
              <a:buFont typeface="Wingdings" panose="05000000000000000000" pitchFamily="2" charset="2"/>
              <a:buChar char="Ø"/>
            </a:pPr>
            <a:r>
              <a:rPr lang="en-US" b="0" dirty="0"/>
              <a:t>Checks overall rack configuration consistency</a:t>
            </a:r>
          </a:p>
          <a:p>
            <a:pPr marL="465138" lvl="2" indent="-285750">
              <a:buFont typeface="Arial" panose="020B0604020202020204" pitchFamily="34" charset="0"/>
              <a:buChar char="•"/>
            </a:pPr>
            <a:r>
              <a:rPr lang="en-US" dirty="0">
                <a:solidFill>
                  <a:schemeClr val="tx2"/>
                </a:solidFill>
              </a:rPr>
              <a:t>As opposed to one-by-one card configuration</a:t>
            </a:r>
          </a:p>
          <a:p>
            <a:pPr indent="-285750">
              <a:buClr>
                <a:schemeClr val="accent1"/>
              </a:buClr>
            </a:pPr>
            <a:endParaRPr lang="en-US" sz="1400" dirty="0"/>
          </a:p>
        </p:txBody>
      </p:sp>
      <p:sp>
        <p:nvSpPr>
          <p:cNvPr id="14" name="Title 1"/>
          <p:cNvSpPr>
            <a:spLocks noGrp="1"/>
          </p:cNvSpPr>
          <p:nvPr>
            <p:ph type="title"/>
          </p:nvPr>
        </p:nvSpPr>
        <p:spPr>
          <a:xfrm>
            <a:off x="539999" y="431925"/>
            <a:ext cx="11172576" cy="421442"/>
          </a:xfrm>
        </p:spPr>
        <p:txBody>
          <a:bodyPr>
            <a:normAutofit/>
          </a:bodyPr>
          <a:lstStyle/>
          <a:p>
            <a:r>
              <a:rPr lang="en-US" sz="2800" dirty="0"/>
              <a:t>Key features: VM600</a:t>
            </a:r>
            <a:r>
              <a:rPr lang="en-US" sz="2800" baseline="30000" dirty="0"/>
              <a:t>Mk2</a:t>
            </a:r>
            <a:r>
              <a:rPr lang="en-US" sz="2800" dirty="0"/>
              <a:t> software</a:t>
            </a:r>
          </a:p>
        </p:txBody>
      </p:sp>
      <p:sp>
        <p:nvSpPr>
          <p:cNvPr id="15" name="Text Placeholder 5"/>
          <p:cNvSpPr>
            <a:spLocks noGrp="1"/>
          </p:cNvSpPr>
          <p:nvPr>
            <p:ph type="body" sz="half" idx="2"/>
          </p:nvPr>
        </p:nvSpPr>
        <p:spPr>
          <a:xfrm>
            <a:off x="539999" y="841105"/>
            <a:ext cx="11172576" cy="288000"/>
          </a:xfrm>
        </p:spPr>
        <p:txBody>
          <a:bodyPr/>
          <a:lstStyle/>
          <a:p>
            <a:r>
              <a:rPr lang="en-US" dirty="0"/>
              <a:t>Machinery protection system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0929" y="336478"/>
            <a:ext cx="1181646" cy="1181646"/>
          </a:xfrm>
          <a:prstGeom prst="rect">
            <a:avLst/>
          </a:prstGeom>
        </p:spPr>
      </p:pic>
      <p:pic>
        <p:nvPicPr>
          <p:cNvPr id="6" name="Picture 5"/>
          <p:cNvPicPr>
            <a:picLocks noChangeAspect="1"/>
          </p:cNvPicPr>
          <p:nvPr/>
        </p:nvPicPr>
        <p:blipFill>
          <a:blip r:embed="rId4"/>
          <a:stretch>
            <a:fillRect/>
          </a:stretch>
        </p:blipFill>
        <p:spPr>
          <a:xfrm>
            <a:off x="4777098" y="2238104"/>
            <a:ext cx="7056516" cy="3796906"/>
          </a:xfrm>
          <a:prstGeom prst="rect">
            <a:avLst/>
          </a:prstGeom>
        </p:spPr>
      </p:pic>
      <p:sp>
        <p:nvSpPr>
          <p:cNvPr id="7" name="Date Placeholder 18"/>
          <p:cNvSpPr>
            <a:spLocks noGrp="1"/>
          </p:cNvSpPr>
          <p:nvPr>
            <p:ph type="dt" sz="half" idx="10"/>
          </p:nvPr>
        </p:nvSpPr>
        <p:spPr>
          <a:xfrm>
            <a:off x="540000" y="6541428"/>
            <a:ext cx="1080000" cy="123111"/>
          </a:xfrm>
        </p:spPr>
        <p:txBody>
          <a:bodyPr/>
          <a:lstStyle/>
          <a:p>
            <a:r>
              <a:rPr lang="fr-FR"/>
              <a:t>January 2021</a:t>
            </a:r>
            <a:endParaRPr lang="en-GB" dirty="0"/>
          </a:p>
        </p:txBody>
      </p:sp>
      <p:sp>
        <p:nvSpPr>
          <p:cNvPr id="8" name="Footer Placeholder 19"/>
          <p:cNvSpPr>
            <a:spLocks noGrp="1"/>
          </p:cNvSpPr>
          <p:nvPr>
            <p:ph type="ftr" sz="quarter" idx="11"/>
          </p:nvPr>
        </p:nvSpPr>
        <p:spPr>
          <a:xfrm>
            <a:off x="540000" y="6363315"/>
            <a:ext cx="4311400" cy="123111"/>
          </a:xfrm>
        </p:spPr>
        <p:txBody>
          <a:bodyPr/>
          <a:lstStyle/>
          <a:p>
            <a:r>
              <a:rPr lang="en-GB" dirty="0"/>
              <a:t>VM600</a:t>
            </a:r>
            <a:r>
              <a:rPr lang="en-GB" baseline="30000" dirty="0"/>
              <a:t>Mk2</a:t>
            </a:r>
            <a:r>
              <a:rPr lang="en-GB" dirty="0"/>
              <a:t> Product Introduction</a:t>
            </a:r>
          </a:p>
        </p:txBody>
      </p:sp>
      <p:sp>
        <p:nvSpPr>
          <p:cNvPr id="4" name="Slide Number Placeholder 3"/>
          <p:cNvSpPr>
            <a:spLocks noGrp="1"/>
          </p:cNvSpPr>
          <p:nvPr>
            <p:ph type="sldNum" sz="quarter" idx="12"/>
          </p:nvPr>
        </p:nvSpPr>
        <p:spPr/>
        <p:txBody>
          <a:bodyPr/>
          <a:lstStyle/>
          <a:p>
            <a:fld id="{72DE8327-C31A-493A-BA90-43E6ED0F4FFD}" type="slidenum">
              <a:rPr lang="en-US" smtClean="0"/>
              <a:t>7</a:t>
            </a:fld>
            <a:endParaRPr lang="en-US"/>
          </a:p>
        </p:txBody>
      </p:sp>
    </p:spTree>
    <p:extLst>
      <p:ext uri="{BB962C8B-B14F-4D97-AF65-F5344CB8AC3E}">
        <p14:creationId xmlns:p14="http://schemas.microsoft.com/office/powerpoint/2010/main" val="120986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4AA139-0E21-4AB3-B34A-AFB3584A471B}"/>
              </a:ext>
            </a:extLst>
          </p:cNvPr>
          <p:cNvSpPr txBox="1"/>
          <p:nvPr/>
        </p:nvSpPr>
        <p:spPr>
          <a:xfrm>
            <a:off x="1200004" y="1860354"/>
            <a:ext cx="3358522" cy="89255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accent6"/>
                </a:solidFill>
                <a:effectLst/>
                <a:uLnTx/>
                <a:uFillTx/>
                <a:latin typeface="+mj-lt"/>
                <a:cs typeface="Arial" panose="020B0604020202020204" pitchFamily="34" charset="0"/>
              </a:rPr>
              <a:t>What do </a:t>
            </a:r>
            <a:r>
              <a:rPr lang="en-US" sz="1600" b="1" dirty="0">
                <a:solidFill>
                  <a:schemeClr val="accent6"/>
                </a:solidFill>
                <a:latin typeface="+mj-lt"/>
                <a:cs typeface="Arial" panose="020B0604020202020204" pitchFamily="34" charset="0"/>
              </a:rPr>
              <a:t>we offer</a:t>
            </a:r>
            <a:r>
              <a:rPr kumimoji="0" lang="en-US" sz="1600" b="1" u="none" strike="noStrike" kern="1200" cap="none" spc="0" normalizeH="0" baseline="0" noProof="0" dirty="0">
                <a:ln>
                  <a:noFill/>
                </a:ln>
                <a:solidFill>
                  <a:schemeClr val="accent6"/>
                </a:solidFill>
                <a:effectLst/>
                <a:uLnTx/>
                <a:uFillTx/>
                <a:latin typeface="+mj-lt"/>
                <a:cs typeface="Arial" panose="020B0604020202020204" pitchFamily="34" charset="0"/>
              </a:rPr>
              <a:t>?</a:t>
            </a:r>
          </a:p>
          <a:p>
            <a:pPr>
              <a:defRPr/>
            </a:pPr>
            <a:r>
              <a:rPr lang="en-US" sz="1200" dirty="0"/>
              <a:t>The </a:t>
            </a:r>
            <a:r>
              <a:rPr lang="en-US" sz="1200" b="1" dirty="0"/>
              <a:t>most reliable condition and monitoring system</a:t>
            </a:r>
            <a:r>
              <a:rPr lang="en-US" sz="1200" dirty="0"/>
              <a:t> for critical machinery assets. </a:t>
            </a:r>
            <a:endParaRPr lang="en-US" sz="1200" dirty="0">
              <a:latin typeface="+mj-lt"/>
              <a:cs typeface="Arial" panose="020B0604020202020204" pitchFamily="34" charset="0"/>
            </a:endParaRPr>
          </a:p>
          <a:p>
            <a:pPr lvl="0">
              <a:defRPr/>
            </a:pPr>
            <a:endParaRPr kumimoji="0" lang="en-US" sz="1200" u="none" strike="noStrike" kern="1200" cap="none" spc="0" normalizeH="0" baseline="0" noProof="0" dirty="0">
              <a:ln>
                <a:noFill/>
              </a:ln>
              <a:effectLst/>
              <a:uLnTx/>
              <a:uFillTx/>
              <a:latin typeface="+mj-lt"/>
              <a:cs typeface="Arial" panose="020B0604020202020204" pitchFamily="34" charset="0"/>
            </a:endParaRPr>
          </a:p>
        </p:txBody>
      </p:sp>
      <p:sp>
        <p:nvSpPr>
          <p:cNvPr id="8" name="TextBox 7">
            <a:extLst>
              <a:ext uri="{FF2B5EF4-FFF2-40B4-BE49-F238E27FC236}">
                <a16:creationId xmlns:a16="http://schemas.microsoft.com/office/drawing/2014/main" id="{F400CDE3-5DE8-48A8-A532-FD7CC8A928AC}"/>
              </a:ext>
            </a:extLst>
          </p:cNvPr>
          <p:cNvSpPr txBox="1"/>
          <p:nvPr/>
        </p:nvSpPr>
        <p:spPr>
          <a:xfrm>
            <a:off x="1591191" y="3717320"/>
            <a:ext cx="2265347"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accent6"/>
                </a:solidFill>
                <a:effectLst/>
                <a:uLnTx/>
                <a:uFillTx/>
                <a:latin typeface="+mj-lt"/>
                <a:cs typeface="Arial" panose="020B0604020202020204" pitchFamily="34" charset="0"/>
              </a:rPr>
              <a:t>Market category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latin typeface="+mj-lt"/>
                <a:cs typeface="Arial" panose="020B0604020202020204" pitchFamily="34" charset="0"/>
              </a:rPr>
              <a:t>Critical rotating machinery </a:t>
            </a:r>
          </a:p>
        </p:txBody>
      </p:sp>
      <p:sp>
        <p:nvSpPr>
          <p:cNvPr id="9" name="TextBox 8">
            <a:extLst>
              <a:ext uri="{FF2B5EF4-FFF2-40B4-BE49-F238E27FC236}">
                <a16:creationId xmlns:a16="http://schemas.microsoft.com/office/drawing/2014/main" id="{66367B31-AF8F-4456-BB70-A5026D14B0FF}"/>
              </a:ext>
            </a:extLst>
          </p:cNvPr>
          <p:cNvSpPr txBox="1"/>
          <p:nvPr/>
        </p:nvSpPr>
        <p:spPr>
          <a:xfrm>
            <a:off x="7786675" y="3778894"/>
            <a:ext cx="4187611" cy="17466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accent6"/>
                </a:solidFill>
                <a:effectLst/>
                <a:uLnTx/>
                <a:uFillTx/>
                <a:latin typeface="+mj-lt"/>
                <a:cs typeface="Arial" panose="020B0604020202020204" pitchFamily="34" charset="0"/>
              </a:rPr>
              <a:t>Key differentiators</a:t>
            </a:r>
            <a:r>
              <a:rPr kumimoji="0" lang="en-US" sz="1600" b="1" u="none" strike="noStrike" kern="1200" cap="none" spc="0" normalizeH="0" noProof="0" dirty="0">
                <a:ln>
                  <a:noFill/>
                </a:ln>
                <a:solidFill>
                  <a:schemeClr val="accent6"/>
                </a:solidFill>
                <a:effectLst/>
                <a:uLnTx/>
                <a:uFillTx/>
                <a:latin typeface="+mj-lt"/>
                <a:cs typeface="Arial" panose="020B0604020202020204" pitchFamily="34" charset="0"/>
              </a:rPr>
              <a:t> </a:t>
            </a:r>
            <a:endParaRPr kumimoji="0" lang="en-US" sz="1600" b="1" u="none" strike="noStrike" kern="1200" cap="none" spc="0" normalizeH="0" baseline="0" noProof="0" dirty="0">
              <a:ln>
                <a:noFill/>
              </a:ln>
              <a:solidFill>
                <a:schemeClr val="accent6"/>
              </a:solidFill>
              <a:effectLst/>
              <a:uLnTx/>
              <a:uFillTx/>
              <a:latin typeface="+mj-lt"/>
              <a:cs typeface="Arial" panose="020B0604020202020204" pitchFamily="34" charset="0"/>
            </a:endParaRPr>
          </a:p>
          <a:p>
            <a:pPr marL="285750" indent="-285750">
              <a:buFont typeface="Arial" panose="020B0604020202020204" pitchFamily="34" charset="0"/>
              <a:buChar char="•"/>
              <a:defRPr/>
            </a:pPr>
            <a:r>
              <a:rPr lang="en-US" sz="1200" dirty="0"/>
              <a:t>All measurements in one card</a:t>
            </a:r>
          </a:p>
          <a:p>
            <a:pPr marL="742950" lvl="1" indent="-285750">
              <a:buFont typeface="Arial" panose="020B0604020202020204" pitchFamily="34" charset="0"/>
              <a:buChar char="•"/>
              <a:defRPr/>
            </a:pPr>
            <a:r>
              <a:rPr lang="en-US" sz="1050" dirty="0"/>
              <a:t>Enables complex systems to be built with a minimum number of cards </a:t>
            </a:r>
          </a:p>
          <a:p>
            <a:pPr marL="742950" lvl="1" indent="-285750">
              <a:buFont typeface="Arial" panose="020B0604020202020204" pitchFamily="34" charset="0"/>
              <a:buChar char="•"/>
              <a:defRPr/>
            </a:pPr>
            <a:r>
              <a:rPr lang="en-US" sz="1050" dirty="0"/>
              <a:t>Limits spare parts inventory</a:t>
            </a:r>
          </a:p>
          <a:p>
            <a:pPr marL="285750" indent="-285750">
              <a:buFont typeface="Arial" panose="020B0604020202020204" pitchFamily="34" charset="0"/>
              <a:buChar char="•"/>
              <a:defRPr/>
            </a:pPr>
            <a:r>
              <a:rPr lang="en-IN" sz="1200" dirty="0">
                <a:latin typeface="+mj-lt"/>
                <a:cs typeface="Arial" panose="020B0604020202020204" pitchFamily="34" charset="0"/>
              </a:rPr>
              <a:t>100% API670 compliance</a:t>
            </a:r>
          </a:p>
          <a:p>
            <a:pPr marL="285750" indent="-285750">
              <a:buFont typeface="Arial" panose="020B0604020202020204" pitchFamily="34" charset="0"/>
              <a:buChar char="•"/>
              <a:defRPr/>
            </a:pPr>
            <a:r>
              <a:rPr lang="en-IN" sz="1200" dirty="0">
                <a:latin typeface="+mj-lt"/>
                <a:cs typeface="Arial" panose="020B0604020202020204" pitchFamily="34" charset="0"/>
              </a:rPr>
              <a:t>SIL2 by design</a:t>
            </a:r>
          </a:p>
          <a:p>
            <a:pPr marL="285750" indent="-285750">
              <a:buFont typeface="Arial" panose="020B0604020202020204" pitchFamily="34" charset="0"/>
              <a:buChar char="•"/>
              <a:defRPr/>
            </a:pPr>
            <a:r>
              <a:rPr lang="en-IN" sz="1200" dirty="0">
                <a:latin typeface="+mj-lt"/>
                <a:cs typeface="Arial" panose="020B0604020202020204" pitchFamily="34" charset="0"/>
              </a:rPr>
              <a:t>Cybersecurity compliance Per IEC62443</a:t>
            </a:r>
          </a:p>
          <a:p>
            <a:pPr marL="285750" indent="-285750">
              <a:buFont typeface="Arial" panose="020B0604020202020204" pitchFamily="34" charset="0"/>
              <a:buChar char="•"/>
              <a:defRPr/>
            </a:pPr>
            <a:r>
              <a:rPr lang="en-IN" sz="1200" dirty="0">
                <a:latin typeface="+mj-lt"/>
                <a:cs typeface="Arial" panose="020B0604020202020204" pitchFamily="34" charset="0"/>
              </a:rPr>
              <a:t>Integrated high-end CMS</a:t>
            </a:r>
          </a:p>
        </p:txBody>
      </p:sp>
      <p:sp>
        <p:nvSpPr>
          <p:cNvPr id="10" name="TextBox 9">
            <a:extLst>
              <a:ext uri="{FF2B5EF4-FFF2-40B4-BE49-F238E27FC236}">
                <a16:creationId xmlns:a16="http://schemas.microsoft.com/office/drawing/2014/main" id="{33934CC2-CCDC-4DA6-AC4F-9214E6128C9B}"/>
              </a:ext>
            </a:extLst>
          </p:cNvPr>
          <p:cNvSpPr txBox="1"/>
          <p:nvPr/>
        </p:nvSpPr>
        <p:spPr>
          <a:xfrm>
            <a:off x="1923638" y="4935960"/>
            <a:ext cx="3506179" cy="1077218"/>
          </a:xfrm>
          <a:prstGeom prst="rect">
            <a:avLst/>
          </a:prstGeom>
          <a:noFill/>
        </p:spPr>
        <p:txBody>
          <a:bodyPr wrap="square" rtlCol="0" anchor="ctr">
            <a:spAutoFit/>
          </a:bodyPr>
          <a:lstStyle/>
          <a:p>
            <a:pPr lvl="0"/>
            <a:r>
              <a:rPr lang="en-US" sz="1600" b="1" dirty="0">
                <a:solidFill>
                  <a:schemeClr val="accent6"/>
                </a:solidFill>
                <a:latin typeface="+mj-lt"/>
                <a:cs typeface="Arial" panose="020B0604020202020204" pitchFamily="34" charset="0"/>
              </a:rPr>
              <a:t>Applications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effectLst/>
                <a:uLnTx/>
                <a:uFillTx/>
                <a:latin typeface="+mj-lt"/>
                <a:cs typeface="Arial" panose="020B0604020202020204" pitchFamily="34" charset="0"/>
              </a:rPr>
              <a:t>Power</a:t>
            </a:r>
            <a:r>
              <a:rPr kumimoji="0" lang="en-US" sz="1200" u="none" strike="noStrike" kern="1200" cap="none" spc="0" normalizeH="0" noProof="0" dirty="0">
                <a:ln>
                  <a:noFill/>
                </a:ln>
                <a:effectLst/>
                <a:uLnTx/>
                <a:uFillTx/>
                <a:latin typeface="+mj-lt"/>
                <a:cs typeface="Arial" panose="020B0604020202020204" pitchFamily="34" charset="0"/>
              </a:rPr>
              <a:t> Generation: </a:t>
            </a:r>
            <a:r>
              <a:rPr lang="en-US" sz="1200" dirty="0">
                <a:latin typeface="+mj-lt"/>
                <a:cs typeface="Arial" panose="020B0604020202020204" pitchFamily="34" charset="0"/>
              </a:rPr>
              <a:t>g</a:t>
            </a:r>
            <a:r>
              <a:rPr kumimoji="0" lang="en-US" sz="1200" u="none" strike="noStrike" kern="1200" cap="none" spc="0" normalizeH="0" baseline="0" noProof="0" dirty="0">
                <a:ln>
                  <a:noFill/>
                </a:ln>
                <a:effectLst/>
                <a:uLnTx/>
                <a:uFillTx/>
                <a:latin typeface="+mj-lt"/>
                <a:cs typeface="Arial" panose="020B0604020202020204" pitchFamily="34" charset="0"/>
              </a:rPr>
              <a:t>as</a:t>
            </a:r>
            <a:r>
              <a:rPr lang="en-US" sz="1200" dirty="0">
                <a:latin typeface="+mj-lt"/>
                <a:cs typeface="Arial" panose="020B0604020202020204" pitchFamily="34" charset="0"/>
              </a:rPr>
              <a:t>, </a:t>
            </a:r>
            <a:r>
              <a:rPr kumimoji="0" lang="en-US" sz="1200" u="none" strike="noStrike" kern="1200" cap="none" spc="0" normalizeH="0" noProof="0" dirty="0">
                <a:ln>
                  <a:noFill/>
                </a:ln>
                <a:effectLst/>
                <a:uLnTx/>
                <a:uFillTx/>
                <a:latin typeface="+mj-lt"/>
                <a:cs typeface="Arial" panose="020B0604020202020204" pitchFamily="34" charset="0"/>
              </a:rPr>
              <a:t>steam,</a:t>
            </a:r>
            <a:r>
              <a:rPr kumimoji="0" lang="en-US" sz="1200" u="none" strike="noStrike" kern="1200" cap="none" spc="0" normalizeH="0" baseline="0" noProof="0" dirty="0">
                <a:ln>
                  <a:noFill/>
                </a:ln>
                <a:effectLst/>
                <a:uLnTx/>
                <a:uFillTx/>
                <a:latin typeface="+mj-lt"/>
                <a:cs typeface="Arial" panose="020B0604020202020204" pitchFamily="34" charset="0"/>
              </a:rPr>
              <a:t> hydro and nuclear</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cs typeface="Arial" panose="020B0604020202020204" pitchFamily="34" charset="0"/>
              </a:rPr>
              <a:t>Oil &amp; Gas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u="none" strike="noStrike" kern="1200" cap="none" spc="0" normalizeH="0" baseline="0" noProof="0" dirty="0">
                <a:ln>
                  <a:noFill/>
                </a:ln>
                <a:effectLst/>
                <a:uLnTx/>
                <a:uFillTx/>
                <a:latin typeface="+mj-lt"/>
                <a:cs typeface="Arial" panose="020B0604020202020204" pitchFamily="34" charset="0"/>
              </a:rPr>
              <a:t>Other </a:t>
            </a:r>
            <a:r>
              <a:rPr lang="en-US" sz="1200" dirty="0">
                <a:latin typeface="+mj-lt"/>
                <a:cs typeface="Arial" panose="020B0604020202020204" pitchFamily="34" charset="0"/>
              </a:rPr>
              <a:t>critical industrial applications</a:t>
            </a:r>
            <a:endParaRPr kumimoji="0" lang="en-US" sz="1200" u="none" strike="noStrike" kern="1200" cap="none" spc="0" normalizeH="0" baseline="0" noProof="0" dirty="0">
              <a:ln>
                <a:noFill/>
              </a:ln>
              <a:effectLst/>
              <a:uLnTx/>
              <a:uFillTx/>
              <a:latin typeface="+mj-lt"/>
              <a:cs typeface="Arial" panose="020B0604020202020204" pitchFamily="34" charset="0"/>
            </a:endParaRPr>
          </a:p>
        </p:txBody>
      </p:sp>
      <p:sp>
        <p:nvSpPr>
          <p:cNvPr id="12" name="TextBox 11">
            <a:extLst>
              <a:ext uri="{FF2B5EF4-FFF2-40B4-BE49-F238E27FC236}">
                <a16:creationId xmlns:a16="http://schemas.microsoft.com/office/drawing/2014/main" id="{984DABA9-0C40-4EC9-A4FE-47FCC25CB9AA}"/>
              </a:ext>
            </a:extLst>
          </p:cNvPr>
          <p:cNvSpPr txBox="1"/>
          <p:nvPr/>
        </p:nvSpPr>
        <p:spPr>
          <a:xfrm>
            <a:off x="7456423" y="1856887"/>
            <a:ext cx="4517863" cy="1400383"/>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accent6"/>
                </a:solidFill>
                <a:effectLst/>
                <a:uLnTx/>
                <a:uFillTx/>
                <a:latin typeface="+mj-lt"/>
                <a:cs typeface="Arial" panose="020B0604020202020204" pitchFamily="34" charset="0"/>
              </a:rPr>
              <a:t>Key benefits</a:t>
            </a:r>
          </a:p>
          <a:p>
            <a:pPr marL="285750" indent="-285750">
              <a:buFont typeface="Arial" panose="020B0604020202020204" pitchFamily="34" charset="0"/>
              <a:buChar char="•"/>
              <a:defRPr/>
            </a:pPr>
            <a:r>
              <a:rPr lang="en-IN" sz="1200" dirty="0">
                <a:cs typeface="Arial" panose="020B0604020202020204" pitchFamily="34" charset="0"/>
              </a:rPr>
              <a:t>Evolution of a proven and reliable platform</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cs typeface="Arial" panose="020B0604020202020204" pitchFamily="34" charset="0"/>
              </a:rPr>
              <a:t>New simplified and intuitive interface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cs typeface="Arial" panose="020B0604020202020204" pitchFamily="34" charset="0"/>
              </a:rPr>
              <a:t>Modular design</a:t>
            </a:r>
          </a:p>
          <a:p>
            <a:pPr marL="285750" indent="-285750">
              <a:buFont typeface="Arial" panose="020B0604020202020204" pitchFamily="34" charset="0"/>
              <a:buChar char="•"/>
              <a:defRPr/>
            </a:pPr>
            <a:r>
              <a:rPr lang="en-US" sz="1200" dirty="0">
                <a:latin typeface="+mj-lt"/>
                <a:cs typeface="Arial" panose="020B0604020202020204" pitchFamily="34" charset="0"/>
              </a:rPr>
              <a:t>Centralized system</a:t>
            </a:r>
          </a:p>
          <a:p>
            <a:pPr marL="742950" lvl="1" indent="-285750">
              <a:buFont typeface="Arial" panose="020B0604020202020204" pitchFamily="34" charset="0"/>
              <a:buChar char="•"/>
              <a:defRPr/>
            </a:pPr>
            <a:r>
              <a:rPr lang="en-US" sz="1050" dirty="0"/>
              <a:t>Designed to Centrally process a wide range of dynamic inputs coming from a variety of critical assets</a:t>
            </a:r>
            <a:endParaRPr lang="en-US" sz="1050" dirty="0">
              <a:latin typeface="+mj-lt"/>
              <a:cs typeface="Arial" panose="020B0604020202020204" pitchFamily="34" charset="0"/>
            </a:endParaRPr>
          </a:p>
        </p:txBody>
      </p:sp>
      <p:grpSp>
        <p:nvGrpSpPr>
          <p:cNvPr id="13" name="Group 12">
            <a:extLst>
              <a:ext uri="{FF2B5EF4-FFF2-40B4-BE49-F238E27FC236}">
                <a16:creationId xmlns:a16="http://schemas.microsoft.com/office/drawing/2014/main" id="{E7C48C7B-BA80-4ABA-9355-3E4228859270}"/>
              </a:ext>
            </a:extLst>
          </p:cNvPr>
          <p:cNvGrpSpPr/>
          <p:nvPr/>
        </p:nvGrpSpPr>
        <p:grpSpPr>
          <a:xfrm>
            <a:off x="7158672" y="3946476"/>
            <a:ext cx="595503" cy="595503"/>
            <a:chOff x="7574648" y="3148330"/>
            <a:chExt cx="1219419" cy="1219418"/>
          </a:xfrm>
        </p:grpSpPr>
        <p:grpSp>
          <p:nvGrpSpPr>
            <p:cNvPr id="14" name="Group 13">
              <a:extLst>
                <a:ext uri="{FF2B5EF4-FFF2-40B4-BE49-F238E27FC236}">
                  <a16:creationId xmlns:a16="http://schemas.microsoft.com/office/drawing/2014/main" id="{EEE5F90F-BDB2-46E6-92B8-269914A7D0A7}"/>
                </a:ext>
              </a:extLst>
            </p:cNvPr>
            <p:cNvGrpSpPr/>
            <p:nvPr/>
          </p:nvGrpSpPr>
          <p:grpSpPr>
            <a:xfrm>
              <a:off x="7574648" y="3148330"/>
              <a:ext cx="1219419" cy="1219418"/>
              <a:chOff x="7578379" y="3121985"/>
              <a:chExt cx="1272108" cy="1272107"/>
            </a:xfrm>
          </p:grpSpPr>
          <p:sp>
            <p:nvSpPr>
              <p:cNvPr id="16" name="Donut 27">
                <a:extLst>
                  <a:ext uri="{FF2B5EF4-FFF2-40B4-BE49-F238E27FC236}">
                    <a16:creationId xmlns:a16="http://schemas.microsoft.com/office/drawing/2014/main" id="{E8AD2B76-25EC-493D-9795-5F66C0FF9682}"/>
                  </a:ext>
                </a:extLst>
              </p:cNvPr>
              <p:cNvSpPr/>
              <p:nvPr/>
            </p:nvSpPr>
            <p:spPr>
              <a:xfrm>
                <a:off x="7578379" y="3121985"/>
                <a:ext cx="1272108" cy="1272107"/>
              </a:xfrm>
              <a:prstGeom prst="donut">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mj-lt"/>
                </a:endParaRPr>
              </a:p>
            </p:txBody>
          </p:sp>
          <p:sp>
            <p:nvSpPr>
              <p:cNvPr id="17" name="Oval 16">
                <a:extLst>
                  <a:ext uri="{FF2B5EF4-FFF2-40B4-BE49-F238E27FC236}">
                    <a16:creationId xmlns:a16="http://schemas.microsoft.com/office/drawing/2014/main" id="{879B7449-D358-470A-A046-DD9FC290B456}"/>
                  </a:ext>
                </a:extLst>
              </p:cNvPr>
              <p:cNvSpPr/>
              <p:nvPr/>
            </p:nvSpPr>
            <p:spPr>
              <a:xfrm>
                <a:off x="7652105" y="3195711"/>
                <a:ext cx="1124656" cy="1124655"/>
              </a:xfrm>
              <a:prstGeom prst="ellipse">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grpSp>
        <p:sp>
          <p:nvSpPr>
            <p:cNvPr id="15" name="Freeform 98">
              <a:extLst>
                <a:ext uri="{FF2B5EF4-FFF2-40B4-BE49-F238E27FC236}">
                  <a16:creationId xmlns:a16="http://schemas.microsoft.com/office/drawing/2014/main" id="{ACA59EA4-A812-49F8-86FF-682E994142E2}"/>
                </a:ext>
              </a:extLst>
            </p:cNvPr>
            <p:cNvSpPr>
              <a:spLocks/>
            </p:cNvSpPr>
            <p:nvPr/>
          </p:nvSpPr>
          <p:spPr bwMode="auto">
            <a:xfrm>
              <a:off x="7898879" y="3440975"/>
              <a:ext cx="570956" cy="634128"/>
            </a:xfrm>
            <a:custGeom>
              <a:avLst/>
              <a:gdLst>
                <a:gd name="connsiteX0" fmla="*/ 52550 w 449930"/>
                <a:gd name="connsiteY0" fmla="*/ 302749 h 499712"/>
                <a:gd name="connsiteX1" fmla="*/ 151375 w 449930"/>
                <a:gd name="connsiteY1" fmla="*/ 302749 h 499712"/>
                <a:gd name="connsiteX2" fmla="*/ 151375 w 449930"/>
                <a:gd name="connsiteY2" fmla="*/ 365495 h 499712"/>
                <a:gd name="connsiteX3" fmla="*/ 151375 w 449930"/>
                <a:gd name="connsiteY3" fmla="*/ 461967 h 499712"/>
                <a:gd name="connsiteX4" fmla="*/ 52550 w 449930"/>
                <a:gd name="connsiteY4" fmla="*/ 461967 h 499712"/>
                <a:gd name="connsiteX5" fmla="*/ 52550 w 449930"/>
                <a:gd name="connsiteY5" fmla="*/ 363142 h 499712"/>
                <a:gd name="connsiteX6" fmla="*/ 185886 w 449930"/>
                <a:gd name="connsiteY6" fmla="*/ 210199 h 499712"/>
                <a:gd name="connsiteX7" fmla="*/ 283927 w 449930"/>
                <a:gd name="connsiteY7" fmla="*/ 210199 h 499712"/>
                <a:gd name="connsiteX8" fmla="*/ 283927 w 449930"/>
                <a:gd name="connsiteY8" fmla="*/ 210200 h 499712"/>
                <a:gd name="connsiteX9" fmla="*/ 283927 w 449930"/>
                <a:gd name="connsiteY9" fmla="*/ 345104 h 499712"/>
                <a:gd name="connsiteX10" fmla="*/ 283927 w 449930"/>
                <a:gd name="connsiteY10" fmla="*/ 461968 h 499712"/>
                <a:gd name="connsiteX11" fmla="*/ 185886 w 449930"/>
                <a:gd name="connsiteY11" fmla="*/ 461968 h 499712"/>
                <a:gd name="connsiteX12" fmla="*/ 185886 w 449930"/>
                <a:gd name="connsiteY12" fmla="*/ 362359 h 499712"/>
                <a:gd name="connsiteX13" fmla="*/ 185886 w 449930"/>
                <a:gd name="connsiteY13" fmla="*/ 210200 h 499712"/>
                <a:gd name="connsiteX14" fmla="*/ 318435 w 449930"/>
                <a:gd name="connsiteY14" fmla="*/ 103531 h 499712"/>
                <a:gd name="connsiteX15" fmla="*/ 417260 w 449930"/>
                <a:gd name="connsiteY15" fmla="*/ 103531 h 499712"/>
                <a:gd name="connsiteX16" fmla="*/ 417260 w 449930"/>
                <a:gd name="connsiteY16" fmla="*/ 290200 h 499712"/>
                <a:gd name="connsiteX17" fmla="*/ 417260 w 449930"/>
                <a:gd name="connsiteY17" fmla="*/ 461968 h 499712"/>
                <a:gd name="connsiteX18" fmla="*/ 318435 w 449930"/>
                <a:gd name="connsiteY18" fmla="*/ 461968 h 499712"/>
                <a:gd name="connsiteX19" fmla="*/ 318435 w 449930"/>
                <a:gd name="connsiteY19" fmla="*/ 333338 h 499712"/>
                <a:gd name="connsiteX20" fmla="*/ 14880 w 449930"/>
                <a:gd name="connsiteY20" fmla="*/ 87974 h 499712"/>
                <a:gd name="connsiteX21" fmla="*/ 29020 w 449930"/>
                <a:gd name="connsiteY21" fmla="*/ 98055 h 499712"/>
                <a:gd name="connsiteX22" fmla="*/ 29020 w 449930"/>
                <a:gd name="connsiteY22" fmla="*/ 469811 h 499712"/>
                <a:gd name="connsiteX23" fmla="*/ 436875 w 449930"/>
                <a:gd name="connsiteY23" fmla="*/ 469811 h 499712"/>
                <a:gd name="connsiteX24" fmla="*/ 436875 w 449930"/>
                <a:gd name="connsiteY24" fmla="*/ 499614 h 499712"/>
                <a:gd name="connsiteX25" fmla="*/ 14869 w 449930"/>
                <a:gd name="connsiteY25" fmla="*/ 499614 h 499712"/>
                <a:gd name="connsiteX26" fmla="*/ 0 w 449930"/>
                <a:gd name="connsiteY26" fmla="*/ 485494 h 499712"/>
                <a:gd name="connsiteX27" fmla="*/ 0 w 449930"/>
                <a:gd name="connsiteY27" fmla="*/ 98055 h 499712"/>
                <a:gd name="connsiteX28" fmla="*/ 14880 w 449930"/>
                <a:gd name="connsiteY28" fmla="*/ 87974 h 499712"/>
                <a:gd name="connsiteX29" fmla="*/ 314515 w 449930"/>
                <a:gd name="connsiteY29" fmla="*/ 0 h 499712"/>
                <a:gd name="connsiteX30" fmla="*/ 310589 w 449930"/>
                <a:gd name="connsiteY30" fmla="*/ 104308 h 499712"/>
                <a:gd name="connsiteX31" fmla="*/ 280795 w 449930"/>
                <a:gd name="connsiteY31" fmla="*/ 80796 h 499712"/>
                <a:gd name="connsiteX32" fmla="*/ 215694 w 449930"/>
                <a:gd name="connsiteY32" fmla="*/ 157653 h 499712"/>
                <a:gd name="connsiteX33" fmla="*/ 36067 w 449930"/>
                <a:gd name="connsiteY33" fmla="*/ 243141 h 499712"/>
                <a:gd name="connsiteX34" fmla="*/ 195284 w 449930"/>
                <a:gd name="connsiteY34" fmla="*/ 130980 h 499712"/>
                <a:gd name="connsiteX35" fmla="*/ 241562 w 449930"/>
                <a:gd name="connsiteY35" fmla="*/ 50209 h 499712"/>
                <a:gd name="connsiteX36" fmla="*/ 211768 w 449930"/>
                <a:gd name="connsiteY36" fmla="*/ 25092 h 49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9930" h="499712">
                  <a:moveTo>
                    <a:pt x="52550" y="302749"/>
                  </a:moveTo>
                  <a:lnTo>
                    <a:pt x="151375" y="302749"/>
                  </a:lnTo>
                  <a:lnTo>
                    <a:pt x="151375" y="365495"/>
                  </a:lnTo>
                  <a:lnTo>
                    <a:pt x="151375" y="461967"/>
                  </a:lnTo>
                  <a:lnTo>
                    <a:pt x="52550" y="461967"/>
                  </a:lnTo>
                  <a:lnTo>
                    <a:pt x="52550" y="363142"/>
                  </a:lnTo>
                  <a:close/>
                  <a:moveTo>
                    <a:pt x="185886" y="210199"/>
                  </a:moveTo>
                  <a:lnTo>
                    <a:pt x="283927" y="210199"/>
                  </a:lnTo>
                  <a:lnTo>
                    <a:pt x="283927" y="210200"/>
                  </a:lnTo>
                  <a:lnTo>
                    <a:pt x="283927" y="345104"/>
                  </a:lnTo>
                  <a:lnTo>
                    <a:pt x="283927" y="461968"/>
                  </a:lnTo>
                  <a:lnTo>
                    <a:pt x="185886" y="461968"/>
                  </a:lnTo>
                  <a:lnTo>
                    <a:pt x="185886" y="362359"/>
                  </a:lnTo>
                  <a:lnTo>
                    <a:pt x="185886" y="210200"/>
                  </a:lnTo>
                  <a:close/>
                  <a:moveTo>
                    <a:pt x="318435" y="103531"/>
                  </a:moveTo>
                  <a:lnTo>
                    <a:pt x="417260" y="103531"/>
                  </a:lnTo>
                  <a:lnTo>
                    <a:pt x="417260" y="290200"/>
                  </a:lnTo>
                  <a:lnTo>
                    <a:pt x="417260" y="461968"/>
                  </a:lnTo>
                  <a:lnTo>
                    <a:pt x="318435" y="461968"/>
                  </a:lnTo>
                  <a:lnTo>
                    <a:pt x="318435" y="333338"/>
                  </a:lnTo>
                  <a:close/>
                  <a:moveTo>
                    <a:pt x="14880" y="87974"/>
                  </a:moveTo>
                  <a:cubicBezTo>
                    <a:pt x="22180" y="88463"/>
                    <a:pt x="29357" y="92312"/>
                    <a:pt x="29020" y="98055"/>
                  </a:cubicBezTo>
                  <a:lnTo>
                    <a:pt x="29020" y="469811"/>
                  </a:lnTo>
                  <a:lnTo>
                    <a:pt x="436875" y="469811"/>
                  </a:lnTo>
                  <a:cubicBezTo>
                    <a:pt x="454395" y="469646"/>
                    <a:pt x="454170" y="501713"/>
                    <a:pt x="436875" y="499614"/>
                  </a:cubicBezTo>
                  <a:lnTo>
                    <a:pt x="14869" y="499614"/>
                  </a:lnTo>
                  <a:cubicBezTo>
                    <a:pt x="8984" y="499408"/>
                    <a:pt x="449" y="496650"/>
                    <a:pt x="0" y="485494"/>
                  </a:cubicBezTo>
                  <a:lnTo>
                    <a:pt x="0" y="98055"/>
                  </a:lnTo>
                  <a:cubicBezTo>
                    <a:pt x="157" y="90357"/>
                    <a:pt x="7581" y="87486"/>
                    <a:pt x="14880" y="87974"/>
                  </a:cubicBezTo>
                  <a:close/>
                  <a:moveTo>
                    <a:pt x="314515" y="0"/>
                  </a:moveTo>
                  <a:cubicBezTo>
                    <a:pt x="314376" y="17385"/>
                    <a:pt x="311257" y="86923"/>
                    <a:pt x="310589" y="104308"/>
                  </a:cubicBezTo>
                  <a:lnTo>
                    <a:pt x="280795" y="80796"/>
                  </a:lnTo>
                  <a:cubicBezTo>
                    <a:pt x="267792" y="101268"/>
                    <a:pt x="246713" y="130421"/>
                    <a:pt x="215694" y="157653"/>
                  </a:cubicBezTo>
                  <a:cubicBezTo>
                    <a:pt x="162900" y="194829"/>
                    <a:pt x="87886" y="230717"/>
                    <a:pt x="36067" y="243141"/>
                  </a:cubicBezTo>
                  <a:cubicBezTo>
                    <a:pt x="107127" y="210560"/>
                    <a:pt x="160199" y="172241"/>
                    <a:pt x="195284" y="130980"/>
                  </a:cubicBezTo>
                  <a:cubicBezTo>
                    <a:pt x="211350" y="111140"/>
                    <a:pt x="234823" y="77124"/>
                    <a:pt x="241562" y="50209"/>
                  </a:cubicBezTo>
                  <a:lnTo>
                    <a:pt x="211768" y="25092"/>
                  </a:lnTo>
                  <a:close/>
                </a:path>
              </a:pathLst>
            </a:custGeom>
            <a:solidFill>
              <a:schemeClr val="bg1"/>
            </a:solidFill>
            <a:ln w="0">
              <a:noFill/>
              <a:prstDash val="solid"/>
              <a:round/>
              <a:headEnd/>
              <a:tailEnd/>
            </a:ln>
          </p:spPr>
          <p:txBody>
            <a:bodyPr vert="horz" wrap="square" lIns="91440" tIns="45720" rIns="91440" bIns="45720" numCol="1" anchor="ctr" anchorCtr="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0" cap="none" spc="0" normalizeH="0" baseline="0" noProof="0" dirty="0">
                <a:ln>
                  <a:noFill/>
                </a:ln>
                <a:solidFill>
                  <a:prstClr val="black"/>
                </a:solidFill>
                <a:effectLst/>
                <a:uLnTx/>
                <a:uFillTx/>
                <a:latin typeface="+mj-lt"/>
              </a:endParaRPr>
            </a:p>
          </p:txBody>
        </p:sp>
      </p:grpSp>
      <p:grpSp>
        <p:nvGrpSpPr>
          <p:cNvPr id="18" name="Group 17">
            <a:extLst>
              <a:ext uri="{FF2B5EF4-FFF2-40B4-BE49-F238E27FC236}">
                <a16:creationId xmlns:a16="http://schemas.microsoft.com/office/drawing/2014/main" id="{9ADC6DF3-A4AE-4036-9D24-B72578533DBC}"/>
              </a:ext>
            </a:extLst>
          </p:cNvPr>
          <p:cNvGrpSpPr/>
          <p:nvPr/>
        </p:nvGrpSpPr>
        <p:grpSpPr>
          <a:xfrm>
            <a:off x="4558526" y="1878576"/>
            <a:ext cx="632726" cy="632725"/>
            <a:chOff x="4009599" y="1671639"/>
            <a:chExt cx="1219419" cy="1219418"/>
          </a:xfrm>
        </p:grpSpPr>
        <p:grpSp>
          <p:nvGrpSpPr>
            <p:cNvPr id="19" name="Group 18">
              <a:extLst>
                <a:ext uri="{FF2B5EF4-FFF2-40B4-BE49-F238E27FC236}">
                  <a16:creationId xmlns:a16="http://schemas.microsoft.com/office/drawing/2014/main" id="{FF43171F-A04F-4C75-9D3F-E227394847E6}"/>
                </a:ext>
              </a:extLst>
            </p:cNvPr>
            <p:cNvGrpSpPr/>
            <p:nvPr/>
          </p:nvGrpSpPr>
          <p:grpSpPr>
            <a:xfrm>
              <a:off x="4009599" y="1671639"/>
              <a:ext cx="1219419" cy="1219418"/>
              <a:chOff x="3859290" y="1581488"/>
              <a:chExt cx="1272108" cy="1272107"/>
            </a:xfrm>
          </p:grpSpPr>
          <p:sp>
            <p:nvSpPr>
              <p:cNvPr id="21" name="Donut 15">
                <a:extLst>
                  <a:ext uri="{FF2B5EF4-FFF2-40B4-BE49-F238E27FC236}">
                    <a16:creationId xmlns:a16="http://schemas.microsoft.com/office/drawing/2014/main" id="{87EA85A2-C979-4A99-BBF3-A378970C1BDB}"/>
                  </a:ext>
                </a:extLst>
              </p:cNvPr>
              <p:cNvSpPr/>
              <p:nvPr/>
            </p:nvSpPr>
            <p:spPr>
              <a:xfrm>
                <a:off x="3859290" y="1581488"/>
                <a:ext cx="1272108" cy="1272107"/>
              </a:xfrm>
              <a:prstGeom prst="donut">
                <a:avLst/>
              </a:prstGeom>
              <a:no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mj-lt"/>
                </a:endParaRPr>
              </a:p>
            </p:txBody>
          </p:sp>
          <p:sp>
            <p:nvSpPr>
              <p:cNvPr id="22" name="Oval 21">
                <a:extLst>
                  <a:ext uri="{FF2B5EF4-FFF2-40B4-BE49-F238E27FC236}">
                    <a16:creationId xmlns:a16="http://schemas.microsoft.com/office/drawing/2014/main" id="{CCA678BA-25ED-4212-A5D4-3CE8BFB4D1C7}"/>
                  </a:ext>
                </a:extLst>
              </p:cNvPr>
              <p:cNvSpPr/>
              <p:nvPr/>
            </p:nvSpPr>
            <p:spPr>
              <a:xfrm>
                <a:off x="3933016" y="1655214"/>
                <a:ext cx="1124656" cy="1124655"/>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grpSp>
        <p:sp>
          <p:nvSpPr>
            <p:cNvPr id="20" name="Freeform 99">
              <a:extLst>
                <a:ext uri="{FF2B5EF4-FFF2-40B4-BE49-F238E27FC236}">
                  <a16:creationId xmlns:a16="http://schemas.microsoft.com/office/drawing/2014/main" id="{1104EC17-FCF9-444C-BA9A-1F75441EA24A}"/>
                </a:ext>
              </a:extLst>
            </p:cNvPr>
            <p:cNvSpPr>
              <a:spLocks/>
            </p:cNvSpPr>
            <p:nvPr/>
          </p:nvSpPr>
          <p:spPr bwMode="auto">
            <a:xfrm>
              <a:off x="4346572" y="1975109"/>
              <a:ext cx="586692" cy="612477"/>
            </a:xfrm>
            <a:custGeom>
              <a:avLst/>
              <a:gdLst>
                <a:gd name="connsiteX0" fmla="*/ 449595 w 462331"/>
                <a:gd name="connsiteY0" fmla="*/ 280049 h 482650"/>
                <a:gd name="connsiteX1" fmla="*/ 452613 w 462331"/>
                <a:gd name="connsiteY1" fmla="*/ 280491 h 482650"/>
                <a:gd name="connsiteX2" fmla="*/ 455558 w 462331"/>
                <a:gd name="connsiteY2" fmla="*/ 281668 h 482650"/>
                <a:gd name="connsiteX3" fmla="*/ 458209 w 462331"/>
                <a:gd name="connsiteY3" fmla="*/ 283582 h 482650"/>
                <a:gd name="connsiteX4" fmla="*/ 460270 w 462331"/>
                <a:gd name="connsiteY4" fmla="*/ 286084 h 482650"/>
                <a:gd name="connsiteX5" fmla="*/ 461595 w 462331"/>
                <a:gd name="connsiteY5" fmla="*/ 289027 h 482650"/>
                <a:gd name="connsiteX6" fmla="*/ 462331 w 462331"/>
                <a:gd name="connsiteY6" fmla="*/ 291971 h 482650"/>
                <a:gd name="connsiteX7" fmla="*/ 462184 w 462331"/>
                <a:gd name="connsiteY7" fmla="*/ 295209 h 482650"/>
                <a:gd name="connsiteX8" fmla="*/ 461448 w 462331"/>
                <a:gd name="connsiteY8" fmla="*/ 298079 h 482650"/>
                <a:gd name="connsiteX9" fmla="*/ 459828 w 462331"/>
                <a:gd name="connsiteY9" fmla="*/ 301023 h 482650"/>
                <a:gd name="connsiteX10" fmla="*/ 330405 w 462331"/>
                <a:gd name="connsiteY10" fmla="*/ 477204 h 482650"/>
                <a:gd name="connsiteX11" fmla="*/ 328343 w 462331"/>
                <a:gd name="connsiteY11" fmla="*/ 479559 h 482650"/>
                <a:gd name="connsiteX12" fmla="*/ 325767 w 462331"/>
                <a:gd name="connsiteY12" fmla="*/ 481178 h 482650"/>
                <a:gd name="connsiteX13" fmla="*/ 322969 w 462331"/>
                <a:gd name="connsiteY13" fmla="*/ 482209 h 482650"/>
                <a:gd name="connsiteX14" fmla="*/ 319877 w 462331"/>
                <a:gd name="connsiteY14" fmla="*/ 482650 h 482650"/>
                <a:gd name="connsiteX15" fmla="*/ 319730 w 462331"/>
                <a:gd name="connsiteY15" fmla="*/ 482650 h 482650"/>
                <a:gd name="connsiteX16" fmla="*/ 316638 w 462331"/>
                <a:gd name="connsiteY16" fmla="*/ 482209 h 482650"/>
                <a:gd name="connsiteX17" fmla="*/ 313693 w 462331"/>
                <a:gd name="connsiteY17" fmla="*/ 481178 h 482650"/>
                <a:gd name="connsiteX18" fmla="*/ 311190 w 462331"/>
                <a:gd name="connsiteY18" fmla="*/ 479412 h 482650"/>
                <a:gd name="connsiteX19" fmla="*/ 308981 w 462331"/>
                <a:gd name="connsiteY19" fmla="*/ 477057 h 482650"/>
                <a:gd name="connsiteX20" fmla="*/ 221668 w 462331"/>
                <a:gd name="connsiteY20" fmla="*/ 353568 h 482650"/>
                <a:gd name="connsiteX21" fmla="*/ 220270 w 462331"/>
                <a:gd name="connsiteY21" fmla="*/ 350772 h 482650"/>
                <a:gd name="connsiteX22" fmla="*/ 219533 w 462331"/>
                <a:gd name="connsiteY22" fmla="*/ 347975 h 482650"/>
                <a:gd name="connsiteX23" fmla="*/ 219386 w 462331"/>
                <a:gd name="connsiteY23" fmla="*/ 345032 h 482650"/>
                <a:gd name="connsiteX24" fmla="*/ 219828 w 462331"/>
                <a:gd name="connsiteY24" fmla="*/ 342088 h 482650"/>
                <a:gd name="connsiteX25" fmla="*/ 221006 w 462331"/>
                <a:gd name="connsiteY25" fmla="*/ 339512 h 482650"/>
                <a:gd name="connsiteX26" fmla="*/ 222846 w 462331"/>
                <a:gd name="connsiteY26" fmla="*/ 337010 h 482650"/>
                <a:gd name="connsiteX27" fmla="*/ 225202 w 462331"/>
                <a:gd name="connsiteY27" fmla="*/ 334949 h 482650"/>
                <a:gd name="connsiteX28" fmla="*/ 227853 w 462331"/>
                <a:gd name="connsiteY28" fmla="*/ 333625 h 482650"/>
                <a:gd name="connsiteX29" fmla="*/ 230650 w 462331"/>
                <a:gd name="connsiteY29" fmla="*/ 332889 h 482650"/>
                <a:gd name="connsiteX30" fmla="*/ 233595 w 462331"/>
                <a:gd name="connsiteY30" fmla="*/ 332742 h 482650"/>
                <a:gd name="connsiteX31" fmla="*/ 236540 w 462331"/>
                <a:gd name="connsiteY31" fmla="*/ 333330 h 482650"/>
                <a:gd name="connsiteX32" fmla="*/ 239337 w 462331"/>
                <a:gd name="connsiteY32" fmla="*/ 334655 h 482650"/>
                <a:gd name="connsiteX33" fmla="*/ 319877 w 462331"/>
                <a:gd name="connsiteY33" fmla="*/ 382932 h 482650"/>
                <a:gd name="connsiteX34" fmla="*/ 440761 w 462331"/>
                <a:gd name="connsiteY34" fmla="*/ 282993 h 482650"/>
                <a:gd name="connsiteX35" fmla="*/ 443558 w 462331"/>
                <a:gd name="connsiteY35" fmla="*/ 281227 h 482650"/>
                <a:gd name="connsiteX36" fmla="*/ 446503 w 462331"/>
                <a:gd name="connsiteY36" fmla="*/ 280343 h 482650"/>
                <a:gd name="connsiteX37" fmla="*/ 112123 w 462331"/>
                <a:gd name="connsiteY37" fmla="*/ 250454 h 482650"/>
                <a:gd name="connsiteX38" fmla="*/ 270258 w 462331"/>
                <a:gd name="connsiteY38" fmla="*/ 250454 h 482650"/>
                <a:gd name="connsiteX39" fmla="*/ 274969 w 462331"/>
                <a:gd name="connsiteY39" fmla="*/ 250896 h 482650"/>
                <a:gd name="connsiteX40" fmla="*/ 279534 w 462331"/>
                <a:gd name="connsiteY40" fmla="*/ 252223 h 482650"/>
                <a:gd name="connsiteX41" fmla="*/ 283657 w 462331"/>
                <a:gd name="connsiteY41" fmla="*/ 254067 h 482650"/>
                <a:gd name="connsiteX42" fmla="*/ 287264 w 462331"/>
                <a:gd name="connsiteY42" fmla="*/ 256721 h 482650"/>
                <a:gd name="connsiteX43" fmla="*/ 290356 w 462331"/>
                <a:gd name="connsiteY43" fmla="*/ 259817 h 482650"/>
                <a:gd name="connsiteX44" fmla="*/ 293006 w 462331"/>
                <a:gd name="connsiteY44" fmla="*/ 263503 h 482650"/>
                <a:gd name="connsiteX45" fmla="*/ 294920 w 462331"/>
                <a:gd name="connsiteY45" fmla="*/ 267631 h 482650"/>
                <a:gd name="connsiteX46" fmla="*/ 296246 w 462331"/>
                <a:gd name="connsiteY46" fmla="*/ 272202 h 482650"/>
                <a:gd name="connsiteX47" fmla="*/ 296687 w 462331"/>
                <a:gd name="connsiteY47" fmla="*/ 276847 h 482650"/>
                <a:gd name="connsiteX48" fmla="*/ 296246 w 462331"/>
                <a:gd name="connsiteY48" fmla="*/ 281565 h 482650"/>
                <a:gd name="connsiteX49" fmla="*/ 294920 w 462331"/>
                <a:gd name="connsiteY49" fmla="*/ 286136 h 482650"/>
                <a:gd name="connsiteX50" fmla="*/ 293006 w 462331"/>
                <a:gd name="connsiteY50" fmla="*/ 290264 h 482650"/>
                <a:gd name="connsiteX51" fmla="*/ 290356 w 462331"/>
                <a:gd name="connsiteY51" fmla="*/ 293950 h 482650"/>
                <a:gd name="connsiteX52" fmla="*/ 287264 w 462331"/>
                <a:gd name="connsiteY52" fmla="*/ 296973 h 482650"/>
                <a:gd name="connsiteX53" fmla="*/ 283657 w 462331"/>
                <a:gd name="connsiteY53" fmla="*/ 299627 h 482650"/>
                <a:gd name="connsiteX54" fmla="*/ 279534 w 462331"/>
                <a:gd name="connsiteY54" fmla="*/ 301544 h 482650"/>
                <a:gd name="connsiteX55" fmla="*/ 274969 w 462331"/>
                <a:gd name="connsiteY55" fmla="*/ 302871 h 482650"/>
                <a:gd name="connsiteX56" fmla="*/ 270258 w 462331"/>
                <a:gd name="connsiteY56" fmla="*/ 303313 h 482650"/>
                <a:gd name="connsiteX57" fmla="*/ 112123 w 462331"/>
                <a:gd name="connsiteY57" fmla="*/ 303313 h 482650"/>
                <a:gd name="connsiteX58" fmla="*/ 107411 w 462331"/>
                <a:gd name="connsiteY58" fmla="*/ 302871 h 482650"/>
                <a:gd name="connsiteX59" fmla="*/ 102847 w 462331"/>
                <a:gd name="connsiteY59" fmla="*/ 301544 h 482650"/>
                <a:gd name="connsiteX60" fmla="*/ 98724 w 462331"/>
                <a:gd name="connsiteY60" fmla="*/ 299627 h 482650"/>
                <a:gd name="connsiteX61" fmla="*/ 95043 w 462331"/>
                <a:gd name="connsiteY61" fmla="*/ 296973 h 482650"/>
                <a:gd name="connsiteX62" fmla="*/ 91877 w 462331"/>
                <a:gd name="connsiteY62" fmla="*/ 293950 h 482650"/>
                <a:gd name="connsiteX63" fmla="*/ 89374 w 462331"/>
                <a:gd name="connsiteY63" fmla="*/ 290264 h 482650"/>
                <a:gd name="connsiteX64" fmla="*/ 87313 w 462331"/>
                <a:gd name="connsiteY64" fmla="*/ 286136 h 482650"/>
                <a:gd name="connsiteX65" fmla="*/ 86135 w 462331"/>
                <a:gd name="connsiteY65" fmla="*/ 281565 h 482650"/>
                <a:gd name="connsiteX66" fmla="*/ 85693 w 462331"/>
                <a:gd name="connsiteY66" fmla="*/ 276847 h 482650"/>
                <a:gd name="connsiteX67" fmla="*/ 86135 w 462331"/>
                <a:gd name="connsiteY67" fmla="*/ 272202 h 482650"/>
                <a:gd name="connsiteX68" fmla="*/ 87313 w 462331"/>
                <a:gd name="connsiteY68" fmla="*/ 267631 h 482650"/>
                <a:gd name="connsiteX69" fmla="*/ 89374 w 462331"/>
                <a:gd name="connsiteY69" fmla="*/ 263503 h 482650"/>
                <a:gd name="connsiteX70" fmla="*/ 91877 w 462331"/>
                <a:gd name="connsiteY70" fmla="*/ 259817 h 482650"/>
                <a:gd name="connsiteX71" fmla="*/ 95043 w 462331"/>
                <a:gd name="connsiteY71" fmla="*/ 256721 h 482650"/>
                <a:gd name="connsiteX72" fmla="*/ 98724 w 462331"/>
                <a:gd name="connsiteY72" fmla="*/ 254067 h 482650"/>
                <a:gd name="connsiteX73" fmla="*/ 102847 w 462331"/>
                <a:gd name="connsiteY73" fmla="*/ 252223 h 482650"/>
                <a:gd name="connsiteX74" fmla="*/ 107411 w 462331"/>
                <a:gd name="connsiteY74" fmla="*/ 250896 h 482650"/>
                <a:gd name="connsiteX75" fmla="*/ 112123 w 462331"/>
                <a:gd name="connsiteY75" fmla="*/ 171386 h 482650"/>
                <a:gd name="connsiteX76" fmla="*/ 270258 w 462331"/>
                <a:gd name="connsiteY76" fmla="*/ 171386 h 482650"/>
                <a:gd name="connsiteX77" fmla="*/ 274969 w 462331"/>
                <a:gd name="connsiteY77" fmla="*/ 171828 h 482650"/>
                <a:gd name="connsiteX78" fmla="*/ 279534 w 462331"/>
                <a:gd name="connsiteY78" fmla="*/ 173006 h 482650"/>
                <a:gd name="connsiteX79" fmla="*/ 283657 w 462331"/>
                <a:gd name="connsiteY79" fmla="*/ 175067 h 482650"/>
                <a:gd name="connsiteX80" fmla="*/ 287264 w 462331"/>
                <a:gd name="connsiteY80" fmla="*/ 177570 h 482650"/>
                <a:gd name="connsiteX81" fmla="*/ 290356 w 462331"/>
                <a:gd name="connsiteY81" fmla="*/ 180809 h 482650"/>
                <a:gd name="connsiteX82" fmla="*/ 293006 w 462331"/>
                <a:gd name="connsiteY82" fmla="*/ 184490 h 482650"/>
                <a:gd name="connsiteX83" fmla="*/ 294920 w 462331"/>
                <a:gd name="connsiteY83" fmla="*/ 188540 h 482650"/>
                <a:gd name="connsiteX84" fmla="*/ 296246 w 462331"/>
                <a:gd name="connsiteY84" fmla="*/ 193104 h 482650"/>
                <a:gd name="connsiteX85" fmla="*/ 296687 w 462331"/>
                <a:gd name="connsiteY85" fmla="*/ 197816 h 482650"/>
                <a:gd name="connsiteX86" fmla="*/ 296246 w 462331"/>
                <a:gd name="connsiteY86" fmla="*/ 202527 h 482650"/>
                <a:gd name="connsiteX87" fmla="*/ 294920 w 462331"/>
                <a:gd name="connsiteY87" fmla="*/ 207092 h 482650"/>
                <a:gd name="connsiteX88" fmla="*/ 293006 w 462331"/>
                <a:gd name="connsiteY88" fmla="*/ 211141 h 482650"/>
                <a:gd name="connsiteX89" fmla="*/ 290356 w 462331"/>
                <a:gd name="connsiteY89" fmla="*/ 214822 h 482650"/>
                <a:gd name="connsiteX90" fmla="*/ 287264 w 462331"/>
                <a:gd name="connsiteY90" fmla="*/ 217914 h 482650"/>
                <a:gd name="connsiteX91" fmla="*/ 283657 w 462331"/>
                <a:gd name="connsiteY91" fmla="*/ 220564 h 482650"/>
                <a:gd name="connsiteX92" fmla="*/ 279534 w 462331"/>
                <a:gd name="connsiteY92" fmla="*/ 222478 h 482650"/>
                <a:gd name="connsiteX93" fmla="*/ 274969 w 462331"/>
                <a:gd name="connsiteY93" fmla="*/ 223803 h 482650"/>
                <a:gd name="connsiteX94" fmla="*/ 270258 w 462331"/>
                <a:gd name="connsiteY94" fmla="*/ 224245 h 482650"/>
                <a:gd name="connsiteX95" fmla="*/ 112123 w 462331"/>
                <a:gd name="connsiteY95" fmla="*/ 224245 h 482650"/>
                <a:gd name="connsiteX96" fmla="*/ 107411 w 462331"/>
                <a:gd name="connsiteY96" fmla="*/ 223803 h 482650"/>
                <a:gd name="connsiteX97" fmla="*/ 102847 w 462331"/>
                <a:gd name="connsiteY97" fmla="*/ 222478 h 482650"/>
                <a:gd name="connsiteX98" fmla="*/ 98724 w 462331"/>
                <a:gd name="connsiteY98" fmla="*/ 220564 h 482650"/>
                <a:gd name="connsiteX99" fmla="*/ 95043 w 462331"/>
                <a:gd name="connsiteY99" fmla="*/ 217914 h 482650"/>
                <a:gd name="connsiteX100" fmla="*/ 91877 w 462331"/>
                <a:gd name="connsiteY100" fmla="*/ 214822 h 482650"/>
                <a:gd name="connsiteX101" fmla="*/ 89374 w 462331"/>
                <a:gd name="connsiteY101" fmla="*/ 211141 h 482650"/>
                <a:gd name="connsiteX102" fmla="*/ 87313 w 462331"/>
                <a:gd name="connsiteY102" fmla="*/ 207092 h 482650"/>
                <a:gd name="connsiteX103" fmla="*/ 86135 w 462331"/>
                <a:gd name="connsiteY103" fmla="*/ 202527 h 482650"/>
                <a:gd name="connsiteX104" fmla="*/ 85693 w 462331"/>
                <a:gd name="connsiteY104" fmla="*/ 197816 h 482650"/>
                <a:gd name="connsiteX105" fmla="*/ 86135 w 462331"/>
                <a:gd name="connsiteY105" fmla="*/ 193104 h 482650"/>
                <a:gd name="connsiteX106" fmla="*/ 87313 w 462331"/>
                <a:gd name="connsiteY106" fmla="*/ 188540 h 482650"/>
                <a:gd name="connsiteX107" fmla="*/ 89374 w 462331"/>
                <a:gd name="connsiteY107" fmla="*/ 184490 h 482650"/>
                <a:gd name="connsiteX108" fmla="*/ 91877 w 462331"/>
                <a:gd name="connsiteY108" fmla="*/ 180809 h 482650"/>
                <a:gd name="connsiteX109" fmla="*/ 95043 w 462331"/>
                <a:gd name="connsiteY109" fmla="*/ 177570 h 482650"/>
                <a:gd name="connsiteX110" fmla="*/ 98724 w 462331"/>
                <a:gd name="connsiteY110" fmla="*/ 175067 h 482650"/>
                <a:gd name="connsiteX111" fmla="*/ 102847 w 462331"/>
                <a:gd name="connsiteY111" fmla="*/ 173006 h 482650"/>
                <a:gd name="connsiteX112" fmla="*/ 107411 w 462331"/>
                <a:gd name="connsiteY112" fmla="*/ 171828 h 482650"/>
                <a:gd name="connsiteX113" fmla="*/ 112123 w 462331"/>
                <a:gd name="connsiteY113" fmla="*/ 92319 h 482650"/>
                <a:gd name="connsiteX114" fmla="*/ 270258 w 462331"/>
                <a:gd name="connsiteY114" fmla="*/ 92319 h 482650"/>
                <a:gd name="connsiteX115" fmla="*/ 274969 w 462331"/>
                <a:gd name="connsiteY115" fmla="*/ 92761 h 482650"/>
                <a:gd name="connsiteX116" fmla="*/ 279534 w 462331"/>
                <a:gd name="connsiteY116" fmla="*/ 93941 h 482650"/>
                <a:gd name="connsiteX117" fmla="*/ 283657 w 462331"/>
                <a:gd name="connsiteY117" fmla="*/ 96005 h 482650"/>
                <a:gd name="connsiteX118" fmla="*/ 287264 w 462331"/>
                <a:gd name="connsiteY118" fmla="*/ 98512 h 482650"/>
                <a:gd name="connsiteX119" fmla="*/ 290356 w 462331"/>
                <a:gd name="connsiteY119" fmla="*/ 101682 h 482650"/>
                <a:gd name="connsiteX120" fmla="*/ 293006 w 462331"/>
                <a:gd name="connsiteY120" fmla="*/ 105368 h 482650"/>
                <a:gd name="connsiteX121" fmla="*/ 294920 w 462331"/>
                <a:gd name="connsiteY121" fmla="*/ 109496 h 482650"/>
                <a:gd name="connsiteX122" fmla="*/ 296246 w 462331"/>
                <a:gd name="connsiteY122" fmla="*/ 114067 h 482650"/>
                <a:gd name="connsiteX123" fmla="*/ 296687 w 462331"/>
                <a:gd name="connsiteY123" fmla="*/ 118785 h 482650"/>
                <a:gd name="connsiteX124" fmla="*/ 296246 w 462331"/>
                <a:gd name="connsiteY124" fmla="*/ 123430 h 482650"/>
                <a:gd name="connsiteX125" fmla="*/ 294920 w 462331"/>
                <a:gd name="connsiteY125" fmla="*/ 128001 h 482650"/>
                <a:gd name="connsiteX126" fmla="*/ 293006 w 462331"/>
                <a:gd name="connsiteY126" fmla="*/ 132129 h 482650"/>
                <a:gd name="connsiteX127" fmla="*/ 290356 w 462331"/>
                <a:gd name="connsiteY127" fmla="*/ 135815 h 482650"/>
                <a:gd name="connsiteX128" fmla="*/ 287264 w 462331"/>
                <a:gd name="connsiteY128" fmla="*/ 138912 h 482650"/>
                <a:gd name="connsiteX129" fmla="*/ 283657 w 462331"/>
                <a:gd name="connsiteY129" fmla="*/ 141566 h 482650"/>
                <a:gd name="connsiteX130" fmla="*/ 279534 w 462331"/>
                <a:gd name="connsiteY130" fmla="*/ 143409 h 482650"/>
                <a:gd name="connsiteX131" fmla="*/ 274969 w 462331"/>
                <a:gd name="connsiteY131" fmla="*/ 144736 h 482650"/>
                <a:gd name="connsiteX132" fmla="*/ 270258 w 462331"/>
                <a:gd name="connsiteY132" fmla="*/ 145178 h 482650"/>
                <a:gd name="connsiteX133" fmla="*/ 112123 w 462331"/>
                <a:gd name="connsiteY133" fmla="*/ 145178 h 482650"/>
                <a:gd name="connsiteX134" fmla="*/ 107411 w 462331"/>
                <a:gd name="connsiteY134" fmla="*/ 144736 h 482650"/>
                <a:gd name="connsiteX135" fmla="*/ 102847 w 462331"/>
                <a:gd name="connsiteY135" fmla="*/ 143409 h 482650"/>
                <a:gd name="connsiteX136" fmla="*/ 98724 w 462331"/>
                <a:gd name="connsiteY136" fmla="*/ 141566 h 482650"/>
                <a:gd name="connsiteX137" fmla="*/ 95043 w 462331"/>
                <a:gd name="connsiteY137" fmla="*/ 138912 h 482650"/>
                <a:gd name="connsiteX138" fmla="*/ 91877 w 462331"/>
                <a:gd name="connsiteY138" fmla="*/ 135815 h 482650"/>
                <a:gd name="connsiteX139" fmla="*/ 89374 w 462331"/>
                <a:gd name="connsiteY139" fmla="*/ 132129 h 482650"/>
                <a:gd name="connsiteX140" fmla="*/ 87313 w 462331"/>
                <a:gd name="connsiteY140" fmla="*/ 128001 h 482650"/>
                <a:gd name="connsiteX141" fmla="*/ 86135 w 462331"/>
                <a:gd name="connsiteY141" fmla="*/ 123430 h 482650"/>
                <a:gd name="connsiteX142" fmla="*/ 85693 w 462331"/>
                <a:gd name="connsiteY142" fmla="*/ 118785 h 482650"/>
                <a:gd name="connsiteX143" fmla="*/ 86135 w 462331"/>
                <a:gd name="connsiteY143" fmla="*/ 114067 h 482650"/>
                <a:gd name="connsiteX144" fmla="*/ 87313 w 462331"/>
                <a:gd name="connsiteY144" fmla="*/ 109496 h 482650"/>
                <a:gd name="connsiteX145" fmla="*/ 89374 w 462331"/>
                <a:gd name="connsiteY145" fmla="*/ 105368 h 482650"/>
                <a:gd name="connsiteX146" fmla="*/ 91877 w 462331"/>
                <a:gd name="connsiteY146" fmla="*/ 101682 h 482650"/>
                <a:gd name="connsiteX147" fmla="*/ 95043 w 462331"/>
                <a:gd name="connsiteY147" fmla="*/ 98512 h 482650"/>
                <a:gd name="connsiteX148" fmla="*/ 98724 w 462331"/>
                <a:gd name="connsiteY148" fmla="*/ 96005 h 482650"/>
                <a:gd name="connsiteX149" fmla="*/ 102847 w 462331"/>
                <a:gd name="connsiteY149" fmla="*/ 93941 h 482650"/>
                <a:gd name="connsiteX150" fmla="*/ 107411 w 462331"/>
                <a:gd name="connsiteY150" fmla="*/ 92761 h 482650"/>
                <a:gd name="connsiteX151" fmla="*/ 26430 w 462331"/>
                <a:gd name="connsiteY151" fmla="*/ 0 h 482650"/>
                <a:gd name="connsiteX152" fmla="*/ 355951 w 462331"/>
                <a:gd name="connsiteY152" fmla="*/ 0 h 482650"/>
                <a:gd name="connsiteX153" fmla="*/ 360662 w 462331"/>
                <a:gd name="connsiteY153" fmla="*/ 442 h 482650"/>
                <a:gd name="connsiteX154" fmla="*/ 365227 w 462331"/>
                <a:gd name="connsiteY154" fmla="*/ 1767 h 482650"/>
                <a:gd name="connsiteX155" fmla="*/ 369276 w 462331"/>
                <a:gd name="connsiteY155" fmla="*/ 3681 h 482650"/>
                <a:gd name="connsiteX156" fmla="*/ 372957 w 462331"/>
                <a:gd name="connsiteY156" fmla="*/ 6331 h 482650"/>
                <a:gd name="connsiteX157" fmla="*/ 376049 w 462331"/>
                <a:gd name="connsiteY157" fmla="*/ 9423 h 482650"/>
                <a:gd name="connsiteX158" fmla="*/ 378699 w 462331"/>
                <a:gd name="connsiteY158" fmla="*/ 13031 h 482650"/>
                <a:gd name="connsiteX159" fmla="*/ 380613 w 462331"/>
                <a:gd name="connsiteY159" fmla="*/ 17153 h 482650"/>
                <a:gd name="connsiteX160" fmla="*/ 381939 w 462331"/>
                <a:gd name="connsiteY160" fmla="*/ 21718 h 482650"/>
                <a:gd name="connsiteX161" fmla="*/ 382380 w 462331"/>
                <a:gd name="connsiteY161" fmla="*/ 26430 h 482650"/>
                <a:gd name="connsiteX162" fmla="*/ 382380 w 462331"/>
                <a:gd name="connsiteY162" fmla="*/ 297129 h 482650"/>
                <a:gd name="connsiteX163" fmla="*/ 329521 w 462331"/>
                <a:gd name="connsiteY163" fmla="*/ 340711 h 482650"/>
                <a:gd name="connsiteX164" fmla="*/ 329521 w 462331"/>
                <a:gd name="connsiteY164" fmla="*/ 52859 h 482650"/>
                <a:gd name="connsiteX165" fmla="*/ 52785 w 462331"/>
                <a:gd name="connsiteY165" fmla="*/ 52859 h 482650"/>
                <a:gd name="connsiteX166" fmla="*/ 52785 w 462331"/>
                <a:gd name="connsiteY166" fmla="*/ 395632 h 482650"/>
                <a:gd name="connsiteX167" fmla="*/ 219239 w 462331"/>
                <a:gd name="connsiteY167" fmla="*/ 395632 h 482650"/>
                <a:gd name="connsiteX168" fmla="*/ 256491 w 462331"/>
                <a:gd name="connsiteY168" fmla="*/ 448343 h 482650"/>
                <a:gd name="connsiteX169" fmla="*/ 26430 w 462331"/>
                <a:gd name="connsiteY169" fmla="*/ 448343 h 482650"/>
                <a:gd name="connsiteX170" fmla="*/ 21718 w 462331"/>
                <a:gd name="connsiteY170" fmla="*/ 447901 h 482650"/>
                <a:gd name="connsiteX171" fmla="*/ 17154 w 462331"/>
                <a:gd name="connsiteY171" fmla="*/ 446724 h 482650"/>
                <a:gd name="connsiteX172" fmla="*/ 13031 w 462331"/>
                <a:gd name="connsiteY172" fmla="*/ 444662 h 482650"/>
                <a:gd name="connsiteX173" fmla="*/ 9424 w 462331"/>
                <a:gd name="connsiteY173" fmla="*/ 442159 h 482650"/>
                <a:gd name="connsiteX174" fmla="*/ 6184 w 462331"/>
                <a:gd name="connsiteY174" fmla="*/ 438920 h 482650"/>
                <a:gd name="connsiteX175" fmla="*/ 3681 w 462331"/>
                <a:gd name="connsiteY175" fmla="*/ 435239 h 482650"/>
                <a:gd name="connsiteX176" fmla="*/ 1620 w 462331"/>
                <a:gd name="connsiteY176" fmla="*/ 431116 h 482650"/>
                <a:gd name="connsiteX177" fmla="*/ 442 w 462331"/>
                <a:gd name="connsiteY177" fmla="*/ 426773 h 482650"/>
                <a:gd name="connsiteX178" fmla="*/ 0 w 462331"/>
                <a:gd name="connsiteY178" fmla="*/ 421914 h 482650"/>
                <a:gd name="connsiteX179" fmla="*/ 0 w 462331"/>
                <a:gd name="connsiteY179" fmla="*/ 26430 h 482650"/>
                <a:gd name="connsiteX180" fmla="*/ 442 w 462331"/>
                <a:gd name="connsiteY180" fmla="*/ 21718 h 482650"/>
                <a:gd name="connsiteX181" fmla="*/ 1620 w 462331"/>
                <a:gd name="connsiteY181" fmla="*/ 17153 h 482650"/>
                <a:gd name="connsiteX182" fmla="*/ 3681 w 462331"/>
                <a:gd name="connsiteY182" fmla="*/ 13031 h 482650"/>
                <a:gd name="connsiteX183" fmla="*/ 6184 w 462331"/>
                <a:gd name="connsiteY183" fmla="*/ 9423 h 482650"/>
                <a:gd name="connsiteX184" fmla="*/ 9424 w 462331"/>
                <a:gd name="connsiteY184" fmla="*/ 6331 h 482650"/>
                <a:gd name="connsiteX185" fmla="*/ 13031 w 462331"/>
                <a:gd name="connsiteY185" fmla="*/ 3681 h 482650"/>
                <a:gd name="connsiteX186" fmla="*/ 17154 w 462331"/>
                <a:gd name="connsiteY186" fmla="*/ 1767 h 482650"/>
                <a:gd name="connsiteX187" fmla="*/ 21718 w 462331"/>
                <a:gd name="connsiteY187" fmla="*/ 442 h 48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462331" h="482650">
                  <a:moveTo>
                    <a:pt x="449595" y="280049"/>
                  </a:moveTo>
                  <a:lnTo>
                    <a:pt x="452613" y="280491"/>
                  </a:lnTo>
                  <a:lnTo>
                    <a:pt x="455558" y="281668"/>
                  </a:lnTo>
                  <a:lnTo>
                    <a:pt x="458209" y="283582"/>
                  </a:lnTo>
                  <a:lnTo>
                    <a:pt x="460270" y="286084"/>
                  </a:lnTo>
                  <a:lnTo>
                    <a:pt x="461595" y="289027"/>
                  </a:lnTo>
                  <a:lnTo>
                    <a:pt x="462331" y="291971"/>
                  </a:lnTo>
                  <a:lnTo>
                    <a:pt x="462184" y="295209"/>
                  </a:lnTo>
                  <a:lnTo>
                    <a:pt x="461448" y="298079"/>
                  </a:lnTo>
                  <a:lnTo>
                    <a:pt x="459828" y="301023"/>
                  </a:lnTo>
                  <a:lnTo>
                    <a:pt x="330405" y="477204"/>
                  </a:lnTo>
                  <a:lnTo>
                    <a:pt x="328343" y="479559"/>
                  </a:lnTo>
                  <a:lnTo>
                    <a:pt x="325767" y="481178"/>
                  </a:lnTo>
                  <a:lnTo>
                    <a:pt x="322969" y="482209"/>
                  </a:lnTo>
                  <a:lnTo>
                    <a:pt x="319877" y="482650"/>
                  </a:lnTo>
                  <a:lnTo>
                    <a:pt x="319730" y="482650"/>
                  </a:lnTo>
                  <a:lnTo>
                    <a:pt x="316638" y="482209"/>
                  </a:lnTo>
                  <a:lnTo>
                    <a:pt x="313693" y="481178"/>
                  </a:lnTo>
                  <a:lnTo>
                    <a:pt x="311190" y="479412"/>
                  </a:lnTo>
                  <a:lnTo>
                    <a:pt x="308981" y="477057"/>
                  </a:lnTo>
                  <a:lnTo>
                    <a:pt x="221668" y="353568"/>
                  </a:lnTo>
                  <a:lnTo>
                    <a:pt x="220270" y="350772"/>
                  </a:lnTo>
                  <a:lnTo>
                    <a:pt x="219533" y="347975"/>
                  </a:lnTo>
                  <a:lnTo>
                    <a:pt x="219386" y="345032"/>
                  </a:lnTo>
                  <a:lnTo>
                    <a:pt x="219828" y="342088"/>
                  </a:lnTo>
                  <a:lnTo>
                    <a:pt x="221006" y="339512"/>
                  </a:lnTo>
                  <a:lnTo>
                    <a:pt x="222846" y="337010"/>
                  </a:lnTo>
                  <a:lnTo>
                    <a:pt x="225202" y="334949"/>
                  </a:lnTo>
                  <a:lnTo>
                    <a:pt x="227853" y="333625"/>
                  </a:lnTo>
                  <a:lnTo>
                    <a:pt x="230650" y="332889"/>
                  </a:lnTo>
                  <a:lnTo>
                    <a:pt x="233595" y="332742"/>
                  </a:lnTo>
                  <a:lnTo>
                    <a:pt x="236540" y="333330"/>
                  </a:lnTo>
                  <a:lnTo>
                    <a:pt x="239337" y="334655"/>
                  </a:lnTo>
                  <a:lnTo>
                    <a:pt x="319877" y="382932"/>
                  </a:lnTo>
                  <a:lnTo>
                    <a:pt x="440761" y="282993"/>
                  </a:lnTo>
                  <a:lnTo>
                    <a:pt x="443558" y="281227"/>
                  </a:lnTo>
                  <a:lnTo>
                    <a:pt x="446503" y="280343"/>
                  </a:lnTo>
                  <a:close/>
                  <a:moveTo>
                    <a:pt x="112123" y="250454"/>
                  </a:moveTo>
                  <a:lnTo>
                    <a:pt x="270258" y="250454"/>
                  </a:lnTo>
                  <a:lnTo>
                    <a:pt x="274969" y="250896"/>
                  </a:lnTo>
                  <a:lnTo>
                    <a:pt x="279534" y="252223"/>
                  </a:lnTo>
                  <a:lnTo>
                    <a:pt x="283657" y="254067"/>
                  </a:lnTo>
                  <a:lnTo>
                    <a:pt x="287264" y="256721"/>
                  </a:lnTo>
                  <a:lnTo>
                    <a:pt x="290356" y="259817"/>
                  </a:lnTo>
                  <a:lnTo>
                    <a:pt x="293006" y="263503"/>
                  </a:lnTo>
                  <a:lnTo>
                    <a:pt x="294920" y="267631"/>
                  </a:lnTo>
                  <a:lnTo>
                    <a:pt x="296246" y="272202"/>
                  </a:lnTo>
                  <a:lnTo>
                    <a:pt x="296687" y="276847"/>
                  </a:lnTo>
                  <a:lnTo>
                    <a:pt x="296246" y="281565"/>
                  </a:lnTo>
                  <a:lnTo>
                    <a:pt x="294920" y="286136"/>
                  </a:lnTo>
                  <a:lnTo>
                    <a:pt x="293006" y="290264"/>
                  </a:lnTo>
                  <a:lnTo>
                    <a:pt x="290356" y="293950"/>
                  </a:lnTo>
                  <a:lnTo>
                    <a:pt x="287264" y="296973"/>
                  </a:lnTo>
                  <a:lnTo>
                    <a:pt x="283657" y="299627"/>
                  </a:lnTo>
                  <a:lnTo>
                    <a:pt x="279534" y="301544"/>
                  </a:lnTo>
                  <a:lnTo>
                    <a:pt x="274969" y="302871"/>
                  </a:lnTo>
                  <a:lnTo>
                    <a:pt x="270258" y="303313"/>
                  </a:lnTo>
                  <a:lnTo>
                    <a:pt x="112123" y="303313"/>
                  </a:lnTo>
                  <a:lnTo>
                    <a:pt x="107411" y="302871"/>
                  </a:lnTo>
                  <a:lnTo>
                    <a:pt x="102847" y="301544"/>
                  </a:lnTo>
                  <a:lnTo>
                    <a:pt x="98724" y="299627"/>
                  </a:lnTo>
                  <a:lnTo>
                    <a:pt x="95043" y="296973"/>
                  </a:lnTo>
                  <a:lnTo>
                    <a:pt x="91877" y="293950"/>
                  </a:lnTo>
                  <a:lnTo>
                    <a:pt x="89374" y="290264"/>
                  </a:lnTo>
                  <a:lnTo>
                    <a:pt x="87313" y="286136"/>
                  </a:lnTo>
                  <a:lnTo>
                    <a:pt x="86135" y="281565"/>
                  </a:lnTo>
                  <a:lnTo>
                    <a:pt x="85693" y="276847"/>
                  </a:lnTo>
                  <a:lnTo>
                    <a:pt x="86135" y="272202"/>
                  </a:lnTo>
                  <a:lnTo>
                    <a:pt x="87313" y="267631"/>
                  </a:lnTo>
                  <a:lnTo>
                    <a:pt x="89374" y="263503"/>
                  </a:lnTo>
                  <a:lnTo>
                    <a:pt x="91877" y="259817"/>
                  </a:lnTo>
                  <a:lnTo>
                    <a:pt x="95043" y="256721"/>
                  </a:lnTo>
                  <a:lnTo>
                    <a:pt x="98724" y="254067"/>
                  </a:lnTo>
                  <a:lnTo>
                    <a:pt x="102847" y="252223"/>
                  </a:lnTo>
                  <a:lnTo>
                    <a:pt x="107411" y="250896"/>
                  </a:lnTo>
                  <a:close/>
                  <a:moveTo>
                    <a:pt x="112123" y="171386"/>
                  </a:moveTo>
                  <a:lnTo>
                    <a:pt x="270258" y="171386"/>
                  </a:lnTo>
                  <a:lnTo>
                    <a:pt x="274969" y="171828"/>
                  </a:lnTo>
                  <a:lnTo>
                    <a:pt x="279534" y="173006"/>
                  </a:lnTo>
                  <a:lnTo>
                    <a:pt x="283657" y="175067"/>
                  </a:lnTo>
                  <a:lnTo>
                    <a:pt x="287264" y="177570"/>
                  </a:lnTo>
                  <a:lnTo>
                    <a:pt x="290356" y="180809"/>
                  </a:lnTo>
                  <a:lnTo>
                    <a:pt x="293006" y="184490"/>
                  </a:lnTo>
                  <a:lnTo>
                    <a:pt x="294920" y="188540"/>
                  </a:lnTo>
                  <a:lnTo>
                    <a:pt x="296246" y="193104"/>
                  </a:lnTo>
                  <a:lnTo>
                    <a:pt x="296687" y="197816"/>
                  </a:lnTo>
                  <a:lnTo>
                    <a:pt x="296246" y="202527"/>
                  </a:lnTo>
                  <a:lnTo>
                    <a:pt x="294920" y="207092"/>
                  </a:lnTo>
                  <a:lnTo>
                    <a:pt x="293006" y="211141"/>
                  </a:lnTo>
                  <a:lnTo>
                    <a:pt x="290356" y="214822"/>
                  </a:lnTo>
                  <a:lnTo>
                    <a:pt x="287264" y="217914"/>
                  </a:lnTo>
                  <a:lnTo>
                    <a:pt x="283657" y="220564"/>
                  </a:lnTo>
                  <a:lnTo>
                    <a:pt x="279534" y="222478"/>
                  </a:lnTo>
                  <a:lnTo>
                    <a:pt x="274969" y="223803"/>
                  </a:lnTo>
                  <a:lnTo>
                    <a:pt x="270258" y="224245"/>
                  </a:lnTo>
                  <a:lnTo>
                    <a:pt x="112123" y="224245"/>
                  </a:lnTo>
                  <a:lnTo>
                    <a:pt x="107411" y="223803"/>
                  </a:lnTo>
                  <a:lnTo>
                    <a:pt x="102847" y="222478"/>
                  </a:lnTo>
                  <a:lnTo>
                    <a:pt x="98724" y="220564"/>
                  </a:lnTo>
                  <a:lnTo>
                    <a:pt x="95043" y="217914"/>
                  </a:lnTo>
                  <a:lnTo>
                    <a:pt x="91877" y="214822"/>
                  </a:lnTo>
                  <a:lnTo>
                    <a:pt x="89374" y="211141"/>
                  </a:lnTo>
                  <a:lnTo>
                    <a:pt x="87313" y="207092"/>
                  </a:lnTo>
                  <a:lnTo>
                    <a:pt x="86135" y="202527"/>
                  </a:lnTo>
                  <a:lnTo>
                    <a:pt x="85693" y="197816"/>
                  </a:lnTo>
                  <a:lnTo>
                    <a:pt x="86135" y="193104"/>
                  </a:lnTo>
                  <a:lnTo>
                    <a:pt x="87313" y="188540"/>
                  </a:lnTo>
                  <a:lnTo>
                    <a:pt x="89374" y="184490"/>
                  </a:lnTo>
                  <a:lnTo>
                    <a:pt x="91877" y="180809"/>
                  </a:lnTo>
                  <a:lnTo>
                    <a:pt x="95043" y="177570"/>
                  </a:lnTo>
                  <a:lnTo>
                    <a:pt x="98724" y="175067"/>
                  </a:lnTo>
                  <a:lnTo>
                    <a:pt x="102847" y="173006"/>
                  </a:lnTo>
                  <a:lnTo>
                    <a:pt x="107411" y="171828"/>
                  </a:lnTo>
                  <a:close/>
                  <a:moveTo>
                    <a:pt x="112123" y="92319"/>
                  </a:moveTo>
                  <a:lnTo>
                    <a:pt x="270258" y="92319"/>
                  </a:lnTo>
                  <a:lnTo>
                    <a:pt x="274969" y="92761"/>
                  </a:lnTo>
                  <a:lnTo>
                    <a:pt x="279534" y="93941"/>
                  </a:lnTo>
                  <a:lnTo>
                    <a:pt x="283657" y="96005"/>
                  </a:lnTo>
                  <a:lnTo>
                    <a:pt x="287264" y="98512"/>
                  </a:lnTo>
                  <a:lnTo>
                    <a:pt x="290356" y="101682"/>
                  </a:lnTo>
                  <a:lnTo>
                    <a:pt x="293006" y="105368"/>
                  </a:lnTo>
                  <a:lnTo>
                    <a:pt x="294920" y="109496"/>
                  </a:lnTo>
                  <a:lnTo>
                    <a:pt x="296246" y="114067"/>
                  </a:lnTo>
                  <a:lnTo>
                    <a:pt x="296687" y="118785"/>
                  </a:lnTo>
                  <a:lnTo>
                    <a:pt x="296246" y="123430"/>
                  </a:lnTo>
                  <a:lnTo>
                    <a:pt x="294920" y="128001"/>
                  </a:lnTo>
                  <a:lnTo>
                    <a:pt x="293006" y="132129"/>
                  </a:lnTo>
                  <a:lnTo>
                    <a:pt x="290356" y="135815"/>
                  </a:lnTo>
                  <a:lnTo>
                    <a:pt x="287264" y="138912"/>
                  </a:lnTo>
                  <a:lnTo>
                    <a:pt x="283657" y="141566"/>
                  </a:lnTo>
                  <a:lnTo>
                    <a:pt x="279534" y="143409"/>
                  </a:lnTo>
                  <a:lnTo>
                    <a:pt x="274969" y="144736"/>
                  </a:lnTo>
                  <a:lnTo>
                    <a:pt x="270258" y="145178"/>
                  </a:lnTo>
                  <a:lnTo>
                    <a:pt x="112123" y="145178"/>
                  </a:lnTo>
                  <a:lnTo>
                    <a:pt x="107411" y="144736"/>
                  </a:lnTo>
                  <a:lnTo>
                    <a:pt x="102847" y="143409"/>
                  </a:lnTo>
                  <a:lnTo>
                    <a:pt x="98724" y="141566"/>
                  </a:lnTo>
                  <a:lnTo>
                    <a:pt x="95043" y="138912"/>
                  </a:lnTo>
                  <a:lnTo>
                    <a:pt x="91877" y="135815"/>
                  </a:lnTo>
                  <a:lnTo>
                    <a:pt x="89374" y="132129"/>
                  </a:lnTo>
                  <a:lnTo>
                    <a:pt x="87313" y="128001"/>
                  </a:lnTo>
                  <a:lnTo>
                    <a:pt x="86135" y="123430"/>
                  </a:lnTo>
                  <a:lnTo>
                    <a:pt x="85693" y="118785"/>
                  </a:lnTo>
                  <a:lnTo>
                    <a:pt x="86135" y="114067"/>
                  </a:lnTo>
                  <a:lnTo>
                    <a:pt x="87313" y="109496"/>
                  </a:lnTo>
                  <a:lnTo>
                    <a:pt x="89374" y="105368"/>
                  </a:lnTo>
                  <a:lnTo>
                    <a:pt x="91877" y="101682"/>
                  </a:lnTo>
                  <a:lnTo>
                    <a:pt x="95043" y="98512"/>
                  </a:lnTo>
                  <a:lnTo>
                    <a:pt x="98724" y="96005"/>
                  </a:lnTo>
                  <a:lnTo>
                    <a:pt x="102847" y="93941"/>
                  </a:lnTo>
                  <a:lnTo>
                    <a:pt x="107411" y="92761"/>
                  </a:lnTo>
                  <a:close/>
                  <a:moveTo>
                    <a:pt x="26430" y="0"/>
                  </a:moveTo>
                  <a:lnTo>
                    <a:pt x="355951" y="0"/>
                  </a:lnTo>
                  <a:lnTo>
                    <a:pt x="360662" y="442"/>
                  </a:lnTo>
                  <a:lnTo>
                    <a:pt x="365227" y="1767"/>
                  </a:lnTo>
                  <a:lnTo>
                    <a:pt x="369276" y="3681"/>
                  </a:lnTo>
                  <a:lnTo>
                    <a:pt x="372957" y="6331"/>
                  </a:lnTo>
                  <a:lnTo>
                    <a:pt x="376049" y="9423"/>
                  </a:lnTo>
                  <a:lnTo>
                    <a:pt x="378699" y="13031"/>
                  </a:lnTo>
                  <a:lnTo>
                    <a:pt x="380613" y="17153"/>
                  </a:lnTo>
                  <a:lnTo>
                    <a:pt x="381939" y="21718"/>
                  </a:lnTo>
                  <a:lnTo>
                    <a:pt x="382380" y="26430"/>
                  </a:lnTo>
                  <a:lnTo>
                    <a:pt x="382380" y="297129"/>
                  </a:lnTo>
                  <a:lnTo>
                    <a:pt x="329521" y="340711"/>
                  </a:lnTo>
                  <a:lnTo>
                    <a:pt x="329521" y="52859"/>
                  </a:lnTo>
                  <a:lnTo>
                    <a:pt x="52785" y="52859"/>
                  </a:lnTo>
                  <a:lnTo>
                    <a:pt x="52785" y="395632"/>
                  </a:lnTo>
                  <a:lnTo>
                    <a:pt x="219239" y="395632"/>
                  </a:lnTo>
                  <a:lnTo>
                    <a:pt x="256491" y="448343"/>
                  </a:lnTo>
                  <a:lnTo>
                    <a:pt x="26430" y="448343"/>
                  </a:lnTo>
                  <a:lnTo>
                    <a:pt x="21718" y="447901"/>
                  </a:lnTo>
                  <a:lnTo>
                    <a:pt x="17154" y="446724"/>
                  </a:lnTo>
                  <a:lnTo>
                    <a:pt x="13031" y="444662"/>
                  </a:lnTo>
                  <a:lnTo>
                    <a:pt x="9424" y="442159"/>
                  </a:lnTo>
                  <a:lnTo>
                    <a:pt x="6184" y="438920"/>
                  </a:lnTo>
                  <a:lnTo>
                    <a:pt x="3681" y="435239"/>
                  </a:lnTo>
                  <a:lnTo>
                    <a:pt x="1620" y="431116"/>
                  </a:lnTo>
                  <a:lnTo>
                    <a:pt x="442" y="426773"/>
                  </a:lnTo>
                  <a:lnTo>
                    <a:pt x="0" y="421914"/>
                  </a:lnTo>
                  <a:lnTo>
                    <a:pt x="0" y="26430"/>
                  </a:lnTo>
                  <a:lnTo>
                    <a:pt x="442" y="21718"/>
                  </a:lnTo>
                  <a:lnTo>
                    <a:pt x="1620" y="17153"/>
                  </a:lnTo>
                  <a:lnTo>
                    <a:pt x="3681" y="13031"/>
                  </a:lnTo>
                  <a:lnTo>
                    <a:pt x="6184" y="9423"/>
                  </a:lnTo>
                  <a:lnTo>
                    <a:pt x="9424" y="6331"/>
                  </a:lnTo>
                  <a:lnTo>
                    <a:pt x="13031" y="3681"/>
                  </a:lnTo>
                  <a:lnTo>
                    <a:pt x="17154" y="1767"/>
                  </a:lnTo>
                  <a:lnTo>
                    <a:pt x="21718" y="442"/>
                  </a:lnTo>
                  <a:close/>
                </a:path>
              </a:pathLst>
            </a:custGeom>
            <a:solidFill>
              <a:schemeClr val="bg1"/>
            </a:solidFill>
            <a:ln w="0">
              <a:noFill/>
              <a:prstDash val="solid"/>
              <a:round/>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mj-lt"/>
              </a:endParaRPr>
            </a:p>
          </p:txBody>
        </p:sp>
      </p:grpSp>
      <p:grpSp>
        <p:nvGrpSpPr>
          <p:cNvPr id="28" name="Group 27">
            <a:extLst>
              <a:ext uri="{FF2B5EF4-FFF2-40B4-BE49-F238E27FC236}">
                <a16:creationId xmlns:a16="http://schemas.microsoft.com/office/drawing/2014/main" id="{5D58052E-6B08-4003-B541-3E8F89069C75}"/>
              </a:ext>
            </a:extLst>
          </p:cNvPr>
          <p:cNvGrpSpPr/>
          <p:nvPr/>
        </p:nvGrpSpPr>
        <p:grpSpPr>
          <a:xfrm>
            <a:off x="5390573" y="5117707"/>
            <a:ext cx="677140" cy="677139"/>
            <a:chOff x="4009599" y="4625021"/>
            <a:chExt cx="1219419" cy="1219418"/>
          </a:xfrm>
        </p:grpSpPr>
        <p:grpSp>
          <p:nvGrpSpPr>
            <p:cNvPr id="29" name="Group 28">
              <a:extLst>
                <a:ext uri="{FF2B5EF4-FFF2-40B4-BE49-F238E27FC236}">
                  <a16:creationId xmlns:a16="http://schemas.microsoft.com/office/drawing/2014/main" id="{4625E84F-881F-453C-A48C-242E0D71155B}"/>
                </a:ext>
              </a:extLst>
            </p:cNvPr>
            <p:cNvGrpSpPr/>
            <p:nvPr/>
          </p:nvGrpSpPr>
          <p:grpSpPr>
            <a:xfrm>
              <a:off x="4009599" y="4625021"/>
              <a:ext cx="1219419" cy="1219418"/>
              <a:chOff x="3859290" y="4662482"/>
              <a:chExt cx="1272108" cy="1272107"/>
            </a:xfrm>
          </p:grpSpPr>
          <p:sp>
            <p:nvSpPr>
              <p:cNvPr id="31" name="Donut 11">
                <a:extLst>
                  <a:ext uri="{FF2B5EF4-FFF2-40B4-BE49-F238E27FC236}">
                    <a16:creationId xmlns:a16="http://schemas.microsoft.com/office/drawing/2014/main" id="{292A87CE-C494-463F-8BD0-0D71FC261486}"/>
                  </a:ext>
                </a:extLst>
              </p:cNvPr>
              <p:cNvSpPr/>
              <p:nvPr/>
            </p:nvSpPr>
            <p:spPr>
              <a:xfrm>
                <a:off x="3859290" y="4662482"/>
                <a:ext cx="1272108" cy="1272107"/>
              </a:xfrm>
              <a:prstGeom prst="donut">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mj-lt"/>
                </a:endParaRPr>
              </a:p>
            </p:txBody>
          </p:sp>
          <p:sp>
            <p:nvSpPr>
              <p:cNvPr id="32" name="Oval 31">
                <a:extLst>
                  <a:ext uri="{FF2B5EF4-FFF2-40B4-BE49-F238E27FC236}">
                    <a16:creationId xmlns:a16="http://schemas.microsoft.com/office/drawing/2014/main" id="{2FEFAE19-7D3F-4F76-976D-8E15F04FCB73}"/>
                  </a:ext>
                </a:extLst>
              </p:cNvPr>
              <p:cNvSpPr/>
              <p:nvPr/>
            </p:nvSpPr>
            <p:spPr>
              <a:xfrm>
                <a:off x="3933016" y="4736208"/>
                <a:ext cx="1124656" cy="112465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grpSp>
        <p:sp>
          <p:nvSpPr>
            <p:cNvPr id="30" name="Freeform 101">
              <a:extLst>
                <a:ext uri="{FF2B5EF4-FFF2-40B4-BE49-F238E27FC236}">
                  <a16:creationId xmlns:a16="http://schemas.microsoft.com/office/drawing/2014/main" id="{16B87DCC-92BF-41B6-B8B5-0473DA8B469E}"/>
                </a:ext>
              </a:extLst>
            </p:cNvPr>
            <p:cNvSpPr/>
            <p:nvPr/>
          </p:nvSpPr>
          <p:spPr>
            <a:xfrm>
              <a:off x="4271694" y="4889818"/>
              <a:ext cx="695228" cy="689824"/>
            </a:xfrm>
            <a:custGeom>
              <a:avLst/>
              <a:gdLst>
                <a:gd name="connsiteX0" fmla="*/ 332559 w 554262"/>
                <a:gd name="connsiteY0" fmla="*/ 329198 h 549954"/>
                <a:gd name="connsiteX1" fmla="*/ 531232 w 554262"/>
                <a:gd name="connsiteY1" fmla="*/ 402090 h 549954"/>
                <a:gd name="connsiteX2" fmla="*/ 483998 w 554262"/>
                <a:gd name="connsiteY2" fmla="*/ 440755 h 549954"/>
                <a:gd name="connsiteX3" fmla="*/ 554262 w 554262"/>
                <a:gd name="connsiteY3" fmla="*/ 515035 h 549954"/>
                <a:gd name="connsiteX4" fmla="*/ 511750 w 554262"/>
                <a:gd name="connsiteY4" fmla="*/ 549954 h 549954"/>
                <a:gd name="connsiteX5" fmla="*/ 446469 w 554262"/>
                <a:gd name="connsiteY5" fmla="*/ 476828 h 549954"/>
                <a:gd name="connsiteX6" fmla="*/ 397723 w 554262"/>
                <a:gd name="connsiteY6" fmla="*/ 522287 h 549954"/>
                <a:gd name="connsiteX7" fmla="*/ 267373 w 554262"/>
                <a:gd name="connsiteY7" fmla="*/ 202930 h 549954"/>
                <a:gd name="connsiteX8" fmla="*/ 331815 w 554262"/>
                <a:gd name="connsiteY8" fmla="*/ 267371 h 549954"/>
                <a:gd name="connsiteX9" fmla="*/ 267373 w 554262"/>
                <a:gd name="connsiteY9" fmla="*/ 331812 h 549954"/>
                <a:gd name="connsiteX10" fmla="*/ 202931 w 554262"/>
                <a:gd name="connsiteY10" fmla="*/ 267371 h 549954"/>
                <a:gd name="connsiteX11" fmla="*/ 267373 w 554262"/>
                <a:gd name="connsiteY11" fmla="*/ 202930 h 549954"/>
                <a:gd name="connsiteX12" fmla="*/ 267373 w 554262"/>
                <a:gd name="connsiteY12" fmla="*/ 104799 h 549954"/>
                <a:gd name="connsiteX13" fmla="*/ 429946 w 554262"/>
                <a:gd name="connsiteY13" fmla="*/ 267372 h 549954"/>
                <a:gd name="connsiteX14" fmla="*/ 417170 w 554262"/>
                <a:gd name="connsiteY14" fmla="*/ 330652 h 549954"/>
                <a:gd name="connsiteX15" fmla="*/ 408173 w 554262"/>
                <a:gd name="connsiteY15" fmla="*/ 347230 h 549954"/>
                <a:gd name="connsiteX16" fmla="*/ 367870 w 554262"/>
                <a:gd name="connsiteY16" fmla="*/ 333926 h 549954"/>
                <a:gd name="connsiteX17" fmla="*/ 378511 w 554262"/>
                <a:gd name="connsiteY17" fmla="*/ 314321 h 549954"/>
                <a:gd name="connsiteX18" fmla="*/ 387990 w 554262"/>
                <a:gd name="connsiteY18" fmla="*/ 267371 h 549954"/>
                <a:gd name="connsiteX19" fmla="*/ 267372 w 554262"/>
                <a:gd name="connsiteY19" fmla="*/ 146755 h 549954"/>
                <a:gd name="connsiteX20" fmla="*/ 146755 w 554262"/>
                <a:gd name="connsiteY20" fmla="*/ 267371 h 549954"/>
                <a:gd name="connsiteX21" fmla="*/ 267372 w 554262"/>
                <a:gd name="connsiteY21" fmla="*/ 387988 h 549954"/>
                <a:gd name="connsiteX22" fmla="*/ 314322 w 554262"/>
                <a:gd name="connsiteY22" fmla="*/ 378509 h 549954"/>
                <a:gd name="connsiteX23" fmla="*/ 333201 w 554262"/>
                <a:gd name="connsiteY23" fmla="*/ 368263 h 549954"/>
                <a:gd name="connsiteX24" fmla="*/ 345970 w 554262"/>
                <a:gd name="connsiteY24" fmla="*/ 408855 h 549954"/>
                <a:gd name="connsiteX25" fmla="*/ 330654 w 554262"/>
                <a:gd name="connsiteY25" fmla="*/ 417168 h 549954"/>
                <a:gd name="connsiteX26" fmla="*/ 267373 w 554262"/>
                <a:gd name="connsiteY26" fmla="*/ 429944 h 549954"/>
                <a:gd name="connsiteX27" fmla="*/ 104799 w 554262"/>
                <a:gd name="connsiteY27" fmla="*/ 267372 h 549954"/>
                <a:gd name="connsiteX28" fmla="*/ 267373 w 554262"/>
                <a:gd name="connsiteY28" fmla="*/ 104799 h 549954"/>
                <a:gd name="connsiteX29" fmla="*/ 267373 w 554262"/>
                <a:gd name="connsiteY29" fmla="*/ 0 h 549954"/>
                <a:gd name="connsiteX30" fmla="*/ 534745 w 554262"/>
                <a:gd name="connsiteY30" fmla="*/ 267372 h 549954"/>
                <a:gd name="connsiteX31" fmla="*/ 513734 w 554262"/>
                <a:gd name="connsiteY31" fmla="*/ 371445 h 549954"/>
                <a:gd name="connsiteX32" fmla="*/ 509315 w 554262"/>
                <a:gd name="connsiteY32" fmla="*/ 380618 h 549954"/>
                <a:gd name="connsiteX33" fmla="*/ 465248 w 554262"/>
                <a:gd name="connsiteY33" fmla="*/ 366071 h 549954"/>
                <a:gd name="connsiteX34" fmla="*/ 471296 w 554262"/>
                <a:gd name="connsiteY34" fmla="*/ 353517 h 549954"/>
                <a:gd name="connsiteX35" fmla="*/ 488688 w 554262"/>
                <a:gd name="connsiteY35" fmla="*/ 267372 h 549954"/>
                <a:gd name="connsiteX36" fmla="*/ 267373 w 554262"/>
                <a:gd name="connsiteY36" fmla="*/ 46057 h 549954"/>
                <a:gd name="connsiteX37" fmla="*/ 46057 w 554262"/>
                <a:gd name="connsiteY37" fmla="*/ 267372 h 549954"/>
                <a:gd name="connsiteX38" fmla="*/ 267373 w 554262"/>
                <a:gd name="connsiteY38" fmla="*/ 488686 h 549954"/>
                <a:gd name="connsiteX39" fmla="*/ 353518 w 554262"/>
                <a:gd name="connsiteY39" fmla="*/ 471294 h 549954"/>
                <a:gd name="connsiteX40" fmla="*/ 364021 w 554262"/>
                <a:gd name="connsiteY40" fmla="*/ 466235 h 549954"/>
                <a:gd name="connsiteX41" fmla="*/ 377973 w 554262"/>
                <a:gd name="connsiteY41" fmla="*/ 510588 h 549954"/>
                <a:gd name="connsiteX42" fmla="*/ 371446 w 554262"/>
                <a:gd name="connsiteY42" fmla="*/ 513732 h 549954"/>
                <a:gd name="connsiteX43" fmla="*/ 267373 w 554262"/>
                <a:gd name="connsiteY43" fmla="*/ 534743 h 549954"/>
                <a:gd name="connsiteX44" fmla="*/ 0 w 554262"/>
                <a:gd name="connsiteY44" fmla="*/ 267372 h 549954"/>
                <a:gd name="connsiteX45" fmla="*/ 267373 w 554262"/>
                <a:gd name="connsiteY45" fmla="*/ 0 h 54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4262" h="549954">
                  <a:moveTo>
                    <a:pt x="332559" y="329198"/>
                  </a:moveTo>
                  <a:lnTo>
                    <a:pt x="531232" y="402090"/>
                  </a:lnTo>
                  <a:lnTo>
                    <a:pt x="483998" y="440755"/>
                  </a:lnTo>
                  <a:lnTo>
                    <a:pt x="554262" y="515035"/>
                  </a:lnTo>
                  <a:lnTo>
                    <a:pt x="511750" y="549954"/>
                  </a:lnTo>
                  <a:lnTo>
                    <a:pt x="446469" y="476828"/>
                  </a:lnTo>
                  <a:lnTo>
                    <a:pt x="397723" y="522287"/>
                  </a:lnTo>
                  <a:close/>
                  <a:moveTo>
                    <a:pt x="267373" y="202930"/>
                  </a:moveTo>
                  <a:cubicBezTo>
                    <a:pt x="302963" y="202930"/>
                    <a:pt x="331815" y="231781"/>
                    <a:pt x="331815" y="267371"/>
                  </a:cubicBezTo>
                  <a:cubicBezTo>
                    <a:pt x="331815" y="302961"/>
                    <a:pt x="302963" y="331812"/>
                    <a:pt x="267373" y="331812"/>
                  </a:cubicBezTo>
                  <a:cubicBezTo>
                    <a:pt x="231783" y="331812"/>
                    <a:pt x="202931" y="302961"/>
                    <a:pt x="202931" y="267371"/>
                  </a:cubicBezTo>
                  <a:cubicBezTo>
                    <a:pt x="202931" y="231781"/>
                    <a:pt x="231783" y="202930"/>
                    <a:pt x="267373" y="202930"/>
                  </a:cubicBezTo>
                  <a:close/>
                  <a:moveTo>
                    <a:pt x="267373" y="104799"/>
                  </a:moveTo>
                  <a:cubicBezTo>
                    <a:pt x="357160" y="104799"/>
                    <a:pt x="429946" y="177585"/>
                    <a:pt x="429946" y="267372"/>
                  </a:cubicBezTo>
                  <a:cubicBezTo>
                    <a:pt x="429946" y="289818"/>
                    <a:pt x="425397" y="311202"/>
                    <a:pt x="417170" y="330652"/>
                  </a:cubicBezTo>
                  <a:lnTo>
                    <a:pt x="408173" y="347230"/>
                  </a:lnTo>
                  <a:lnTo>
                    <a:pt x="367870" y="333926"/>
                  </a:lnTo>
                  <a:lnTo>
                    <a:pt x="378511" y="314321"/>
                  </a:lnTo>
                  <a:cubicBezTo>
                    <a:pt x="384615" y="299891"/>
                    <a:pt x="387990" y="284025"/>
                    <a:pt x="387990" y="267371"/>
                  </a:cubicBezTo>
                  <a:cubicBezTo>
                    <a:pt x="387990" y="200757"/>
                    <a:pt x="333988" y="146755"/>
                    <a:pt x="267372" y="146755"/>
                  </a:cubicBezTo>
                  <a:cubicBezTo>
                    <a:pt x="200757" y="146755"/>
                    <a:pt x="146755" y="200757"/>
                    <a:pt x="146755" y="267371"/>
                  </a:cubicBezTo>
                  <a:cubicBezTo>
                    <a:pt x="146755" y="333986"/>
                    <a:pt x="200757" y="387988"/>
                    <a:pt x="267372" y="387988"/>
                  </a:cubicBezTo>
                  <a:cubicBezTo>
                    <a:pt x="284026" y="387988"/>
                    <a:pt x="299892" y="384613"/>
                    <a:pt x="314322" y="378509"/>
                  </a:cubicBezTo>
                  <a:lnTo>
                    <a:pt x="333201" y="368263"/>
                  </a:lnTo>
                  <a:lnTo>
                    <a:pt x="345970" y="408855"/>
                  </a:lnTo>
                  <a:lnTo>
                    <a:pt x="330654" y="417168"/>
                  </a:lnTo>
                  <a:cubicBezTo>
                    <a:pt x="311204" y="425395"/>
                    <a:pt x="289820" y="429944"/>
                    <a:pt x="267373" y="429944"/>
                  </a:cubicBezTo>
                  <a:cubicBezTo>
                    <a:pt x="177586" y="429944"/>
                    <a:pt x="104799" y="357158"/>
                    <a:pt x="104799" y="267372"/>
                  </a:cubicBezTo>
                  <a:cubicBezTo>
                    <a:pt x="104799" y="177585"/>
                    <a:pt x="177586" y="104799"/>
                    <a:pt x="267373" y="104799"/>
                  </a:cubicBezTo>
                  <a:close/>
                  <a:moveTo>
                    <a:pt x="267373" y="0"/>
                  </a:moveTo>
                  <a:cubicBezTo>
                    <a:pt x="415039" y="0"/>
                    <a:pt x="534745" y="119707"/>
                    <a:pt x="534745" y="267372"/>
                  </a:cubicBezTo>
                  <a:cubicBezTo>
                    <a:pt x="534745" y="304288"/>
                    <a:pt x="527264" y="339457"/>
                    <a:pt x="513734" y="371445"/>
                  </a:cubicBezTo>
                  <a:lnTo>
                    <a:pt x="509315" y="380618"/>
                  </a:lnTo>
                  <a:lnTo>
                    <a:pt x="465248" y="366071"/>
                  </a:lnTo>
                  <a:lnTo>
                    <a:pt x="471296" y="353517"/>
                  </a:lnTo>
                  <a:cubicBezTo>
                    <a:pt x="482495" y="327039"/>
                    <a:pt x="488688" y="297929"/>
                    <a:pt x="488688" y="267372"/>
                  </a:cubicBezTo>
                  <a:cubicBezTo>
                    <a:pt x="488688" y="145143"/>
                    <a:pt x="389602" y="46057"/>
                    <a:pt x="267373" y="46057"/>
                  </a:cubicBezTo>
                  <a:cubicBezTo>
                    <a:pt x="145143" y="46057"/>
                    <a:pt x="46057" y="145143"/>
                    <a:pt x="46057" y="267372"/>
                  </a:cubicBezTo>
                  <a:cubicBezTo>
                    <a:pt x="46057" y="389600"/>
                    <a:pt x="145143" y="488686"/>
                    <a:pt x="267373" y="488686"/>
                  </a:cubicBezTo>
                  <a:cubicBezTo>
                    <a:pt x="297930" y="488686"/>
                    <a:pt x="327041" y="482493"/>
                    <a:pt x="353518" y="471294"/>
                  </a:cubicBezTo>
                  <a:lnTo>
                    <a:pt x="364021" y="466235"/>
                  </a:lnTo>
                  <a:lnTo>
                    <a:pt x="377973" y="510588"/>
                  </a:lnTo>
                  <a:lnTo>
                    <a:pt x="371446" y="513732"/>
                  </a:lnTo>
                  <a:cubicBezTo>
                    <a:pt x="339458" y="527262"/>
                    <a:pt x="304289" y="534743"/>
                    <a:pt x="267373" y="534743"/>
                  </a:cubicBezTo>
                  <a:cubicBezTo>
                    <a:pt x="119707" y="534743"/>
                    <a:pt x="0" y="415037"/>
                    <a:pt x="0" y="267372"/>
                  </a:cubicBezTo>
                  <a:cubicBezTo>
                    <a:pt x="0" y="119707"/>
                    <a:pt x="119707" y="0"/>
                    <a:pt x="267373" y="0"/>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grpSp>
      <p:grpSp>
        <p:nvGrpSpPr>
          <p:cNvPr id="33" name="Group 32">
            <a:extLst>
              <a:ext uri="{FF2B5EF4-FFF2-40B4-BE49-F238E27FC236}">
                <a16:creationId xmlns:a16="http://schemas.microsoft.com/office/drawing/2014/main" id="{375CE145-3E6E-4F07-9216-9D9FA71F1B02}"/>
              </a:ext>
            </a:extLst>
          </p:cNvPr>
          <p:cNvGrpSpPr/>
          <p:nvPr/>
        </p:nvGrpSpPr>
        <p:grpSpPr>
          <a:xfrm>
            <a:off x="3755041" y="3664295"/>
            <a:ext cx="658180" cy="658179"/>
            <a:chOff x="3397933" y="3148330"/>
            <a:chExt cx="1219419" cy="1219418"/>
          </a:xfrm>
        </p:grpSpPr>
        <p:grpSp>
          <p:nvGrpSpPr>
            <p:cNvPr id="34" name="Group 33">
              <a:extLst>
                <a:ext uri="{FF2B5EF4-FFF2-40B4-BE49-F238E27FC236}">
                  <a16:creationId xmlns:a16="http://schemas.microsoft.com/office/drawing/2014/main" id="{36624DCD-02B7-4A79-ACF0-72735F366E55}"/>
                </a:ext>
              </a:extLst>
            </p:cNvPr>
            <p:cNvGrpSpPr/>
            <p:nvPr/>
          </p:nvGrpSpPr>
          <p:grpSpPr>
            <a:xfrm>
              <a:off x="3397933" y="3148330"/>
              <a:ext cx="1219419" cy="1219418"/>
              <a:chOff x="3221195" y="3121985"/>
              <a:chExt cx="1272108" cy="1272107"/>
            </a:xfrm>
          </p:grpSpPr>
          <p:sp>
            <p:nvSpPr>
              <p:cNvPr id="36" name="Donut 19">
                <a:extLst>
                  <a:ext uri="{FF2B5EF4-FFF2-40B4-BE49-F238E27FC236}">
                    <a16:creationId xmlns:a16="http://schemas.microsoft.com/office/drawing/2014/main" id="{1F8803ED-0B65-4189-A7A3-935AE7CD52AB}"/>
                  </a:ext>
                </a:extLst>
              </p:cNvPr>
              <p:cNvSpPr/>
              <p:nvPr/>
            </p:nvSpPr>
            <p:spPr>
              <a:xfrm>
                <a:off x="3221195" y="3121985"/>
                <a:ext cx="1272108" cy="1272107"/>
              </a:xfrm>
              <a:prstGeom prst="donut">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mj-lt"/>
                </a:endParaRPr>
              </a:p>
            </p:txBody>
          </p:sp>
          <p:sp>
            <p:nvSpPr>
              <p:cNvPr id="37" name="Oval 36">
                <a:extLst>
                  <a:ext uri="{FF2B5EF4-FFF2-40B4-BE49-F238E27FC236}">
                    <a16:creationId xmlns:a16="http://schemas.microsoft.com/office/drawing/2014/main" id="{67D8F975-F0CC-4560-8485-802FBE7DBC0C}"/>
                  </a:ext>
                </a:extLst>
              </p:cNvPr>
              <p:cNvSpPr/>
              <p:nvPr/>
            </p:nvSpPr>
            <p:spPr>
              <a:xfrm>
                <a:off x="3294921" y="3195711"/>
                <a:ext cx="1124656" cy="1124655"/>
              </a:xfrm>
              <a:prstGeom prst="ellipse">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chemeClr val="bg1"/>
                  </a:solidFill>
                  <a:effectLst/>
                  <a:uLnTx/>
                  <a:uFillTx/>
                  <a:latin typeface="+mj-lt"/>
                </a:endParaRPr>
              </a:p>
            </p:txBody>
          </p:sp>
        </p:grpSp>
        <p:sp>
          <p:nvSpPr>
            <p:cNvPr id="35" name="Freeform 102">
              <a:extLst>
                <a:ext uri="{FF2B5EF4-FFF2-40B4-BE49-F238E27FC236}">
                  <a16:creationId xmlns:a16="http://schemas.microsoft.com/office/drawing/2014/main" id="{FDCA05A9-2BD7-4E0F-B5C0-4BEE3DCAE2BE}"/>
                </a:ext>
              </a:extLst>
            </p:cNvPr>
            <p:cNvSpPr/>
            <p:nvPr/>
          </p:nvSpPr>
          <p:spPr>
            <a:xfrm>
              <a:off x="3645434" y="3329462"/>
              <a:ext cx="724416" cy="857154"/>
            </a:xfrm>
            <a:custGeom>
              <a:avLst/>
              <a:gdLst>
                <a:gd name="connsiteX0" fmla="*/ 519534 w 927077"/>
                <a:gd name="connsiteY0" fmla="*/ 813285 h 1096948"/>
                <a:gd name="connsiteX1" fmla="*/ 537713 w 927077"/>
                <a:gd name="connsiteY1" fmla="*/ 918653 h 1096948"/>
                <a:gd name="connsiteX2" fmla="*/ 670342 w 927077"/>
                <a:gd name="connsiteY2" fmla="*/ 917415 h 1096948"/>
                <a:gd name="connsiteX3" fmla="*/ 465674 w 927077"/>
                <a:gd name="connsiteY3" fmla="*/ 1096948 h 1096948"/>
                <a:gd name="connsiteX4" fmla="*/ 255619 w 927077"/>
                <a:gd name="connsiteY4" fmla="*/ 915620 h 1096948"/>
                <a:gd name="connsiteX5" fmla="*/ 382659 w 927077"/>
                <a:gd name="connsiteY5" fmla="*/ 916194 h 1096948"/>
                <a:gd name="connsiteX6" fmla="*/ 404633 w 927077"/>
                <a:gd name="connsiteY6" fmla="*/ 815081 h 1096948"/>
                <a:gd name="connsiteX7" fmla="*/ 783450 w 927077"/>
                <a:gd name="connsiteY7" fmla="*/ 703771 h 1096948"/>
                <a:gd name="connsiteX8" fmla="*/ 927077 w 927077"/>
                <a:gd name="connsiteY8" fmla="*/ 789948 h 1096948"/>
                <a:gd name="connsiteX9" fmla="*/ 709840 w 927077"/>
                <a:gd name="connsiteY9" fmla="*/ 888691 h 1096948"/>
                <a:gd name="connsiteX10" fmla="*/ 733663 w 927077"/>
                <a:gd name="connsiteY10" fmla="*/ 825854 h 1096948"/>
                <a:gd name="connsiteX11" fmla="*/ 571599 w 927077"/>
                <a:gd name="connsiteY11" fmla="*/ 825854 h 1096948"/>
                <a:gd name="connsiteX12" fmla="*/ 616483 w 927077"/>
                <a:gd name="connsiteY12" fmla="*/ 743269 h 1096948"/>
                <a:gd name="connsiteX13" fmla="*/ 766594 w 927077"/>
                <a:gd name="connsiteY13" fmla="*/ 744883 h 1096948"/>
                <a:gd name="connsiteX14" fmla="*/ 147028 w 927077"/>
                <a:gd name="connsiteY14" fmla="*/ 701296 h 1096948"/>
                <a:gd name="connsiteX15" fmla="*/ 162204 w 927077"/>
                <a:gd name="connsiteY15" fmla="*/ 741475 h 1096948"/>
                <a:gd name="connsiteX16" fmla="*/ 304094 w 927077"/>
                <a:gd name="connsiteY16" fmla="*/ 741474 h 1096948"/>
                <a:gd name="connsiteX17" fmla="*/ 347182 w 927077"/>
                <a:gd name="connsiteY17" fmla="*/ 825855 h 1096948"/>
                <a:gd name="connsiteX18" fmla="*/ 194624 w 927077"/>
                <a:gd name="connsiteY18" fmla="*/ 827308 h 1096948"/>
                <a:gd name="connsiteX19" fmla="*/ 216803 w 927077"/>
                <a:gd name="connsiteY19" fmla="*/ 886027 h 1096948"/>
                <a:gd name="connsiteX20" fmla="*/ 0 w 927077"/>
                <a:gd name="connsiteY20" fmla="*/ 789023 h 1096948"/>
                <a:gd name="connsiteX21" fmla="*/ 147028 w 927077"/>
                <a:gd name="connsiteY21" fmla="*/ 701296 h 1096948"/>
                <a:gd name="connsiteX22" fmla="*/ 409719 w 927077"/>
                <a:gd name="connsiteY22" fmla="*/ 201077 h 1096948"/>
                <a:gd name="connsiteX23" fmla="*/ 516244 w 927077"/>
                <a:gd name="connsiteY23" fmla="*/ 201077 h 1096948"/>
                <a:gd name="connsiteX24" fmla="*/ 605325 w 927077"/>
                <a:gd name="connsiteY24" fmla="*/ 290159 h 1096948"/>
                <a:gd name="connsiteX25" fmla="*/ 605325 w 927077"/>
                <a:gd name="connsiteY25" fmla="*/ 429770 h 1096948"/>
                <a:gd name="connsiteX26" fmla="*/ 579234 w 927077"/>
                <a:gd name="connsiteY26" fmla="*/ 492760 h 1096948"/>
                <a:gd name="connsiteX27" fmla="*/ 553647 w 927077"/>
                <a:gd name="connsiteY27" fmla="*/ 510011 h 1096948"/>
                <a:gd name="connsiteX28" fmla="*/ 553647 w 927077"/>
                <a:gd name="connsiteY28" fmla="*/ 779175 h 1096948"/>
                <a:gd name="connsiteX29" fmla="*/ 492605 w 927077"/>
                <a:gd name="connsiteY29" fmla="*/ 779175 h 1096948"/>
                <a:gd name="connsiteX30" fmla="*/ 469265 w 927077"/>
                <a:gd name="connsiteY30" fmla="*/ 639138 h 1096948"/>
                <a:gd name="connsiteX31" fmla="*/ 458493 w 927077"/>
                <a:gd name="connsiteY31" fmla="*/ 635548 h 1096948"/>
                <a:gd name="connsiteX32" fmla="*/ 431857 w 927077"/>
                <a:gd name="connsiteY32" fmla="*/ 779175 h 1096948"/>
                <a:gd name="connsiteX33" fmla="*/ 365136 w 927077"/>
                <a:gd name="connsiteY33" fmla="*/ 779175 h 1096948"/>
                <a:gd name="connsiteX34" fmla="*/ 365136 w 927077"/>
                <a:gd name="connsiteY34" fmla="*/ 509874 h 1096948"/>
                <a:gd name="connsiteX35" fmla="*/ 346728 w 927077"/>
                <a:gd name="connsiteY35" fmla="*/ 492760 h 1096948"/>
                <a:gd name="connsiteX36" fmla="*/ 320637 w 927077"/>
                <a:gd name="connsiteY36" fmla="*/ 429770 h 1096948"/>
                <a:gd name="connsiteX37" fmla="*/ 320637 w 927077"/>
                <a:gd name="connsiteY37" fmla="*/ 290159 h 1096948"/>
                <a:gd name="connsiteX38" fmla="*/ 409719 w 927077"/>
                <a:gd name="connsiteY38" fmla="*/ 201077 h 1096948"/>
                <a:gd name="connsiteX39" fmla="*/ 463881 w 927077"/>
                <a:gd name="connsiteY39" fmla="*/ 0 h 1096948"/>
                <a:gd name="connsiteX40" fmla="*/ 557239 w 927077"/>
                <a:gd name="connsiteY40" fmla="*/ 93357 h 1096948"/>
                <a:gd name="connsiteX41" fmla="*/ 463881 w 927077"/>
                <a:gd name="connsiteY41" fmla="*/ 186714 h 1096948"/>
                <a:gd name="connsiteX42" fmla="*/ 370523 w 927077"/>
                <a:gd name="connsiteY42" fmla="*/ 93357 h 1096948"/>
                <a:gd name="connsiteX43" fmla="*/ 463881 w 927077"/>
                <a:gd name="connsiteY43" fmla="*/ 0 h 109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27077" h="1096948">
                  <a:moveTo>
                    <a:pt x="519534" y="813285"/>
                  </a:moveTo>
                  <a:cubicBezTo>
                    <a:pt x="529745" y="841021"/>
                    <a:pt x="533225" y="886936"/>
                    <a:pt x="537713" y="918653"/>
                  </a:cubicBezTo>
                  <a:lnTo>
                    <a:pt x="670342" y="917415"/>
                  </a:lnTo>
                  <a:lnTo>
                    <a:pt x="465674" y="1096948"/>
                  </a:lnTo>
                  <a:cubicBezTo>
                    <a:pt x="395656" y="1036506"/>
                    <a:pt x="325637" y="974268"/>
                    <a:pt x="255619" y="915620"/>
                  </a:cubicBezTo>
                  <a:lnTo>
                    <a:pt x="382659" y="916194"/>
                  </a:lnTo>
                  <a:lnTo>
                    <a:pt x="404633" y="815081"/>
                  </a:lnTo>
                  <a:close/>
                  <a:moveTo>
                    <a:pt x="783450" y="703771"/>
                  </a:moveTo>
                  <a:lnTo>
                    <a:pt x="927077" y="789948"/>
                  </a:lnTo>
                  <a:cubicBezTo>
                    <a:pt x="864241" y="823461"/>
                    <a:pt x="781953" y="853084"/>
                    <a:pt x="709840" y="888691"/>
                  </a:cubicBezTo>
                  <a:cubicBezTo>
                    <a:pt x="720694" y="856973"/>
                    <a:pt x="726182" y="850689"/>
                    <a:pt x="733663" y="825854"/>
                  </a:cubicBezTo>
                  <a:lnTo>
                    <a:pt x="571599" y="825854"/>
                  </a:lnTo>
                  <a:lnTo>
                    <a:pt x="616483" y="743269"/>
                  </a:lnTo>
                  <a:lnTo>
                    <a:pt x="766594" y="744883"/>
                  </a:lnTo>
                  <a:close/>
                  <a:moveTo>
                    <a:pt x="147028" y="701296"/>
                  </a:moveTo>
                  <a:lnTo>
                    <a:pt x="162204" y="741475"/>
                  </a:lnTo>
                  <a:lnTo>
                    <a:pt x="304094" y="741474"/>
                  </a:lnTo>
                  <a:lnTo>
                    <a:pt x="347182" y="825855"/>
                  </a:lnTo>
                  <a:lnTo>
                    <a:pt x="194624" y="827308"/>
                  </a:lnTo>
                  <a:lnTo>
                    <a:pt x="216803" y="886027"/>
                  </a:lnTo>
                  <a:cubicBezTo>
                    <a:pt x="144535" y="853692"/>
                    <a:pt x="75858" y="821357"/>
                    <a:pt x="0" y="789023"/>
                  </a:cubicBezTo>
                  <a:cubicBezTo>
                    <a:pt x="45418" y="756190"/>
                    <a:pt x="98019" y="730538"/>
                    <a:pt x="147028" y="701296"/>
                  </a:cubicBezTo>
                  <a:close/>
                  <a:moveTo>
                    <a:pt x="409719" y="201077"/>
                  </a:moveTo>
                  <a:lnTo>
                    <a:pt x="516244" y="201077"/>
                  </a:lnTo>
                  <a:cubicBezTo>
                    <a:pt x="565442" y="201077"/>
                    <a:pt x="605325" y="240961"/>
                    <a:pt x="605325" y="290159"/>
                  </a:cubicBezTo>
                  <a:lnTo>
                    <a:pt x="605325" y="429770"/>
                  </a:lnTo>
                  <a:cubicBezTo>
                    <a:pt x="605325" y="454369"/>
                    <a:pt x="595355" y="476639"/>
                    <a:pt x="579234" y="492760"/>
                  </a:cubicBezTo>
                  <a:lnTo>
                    <a:pt x="553647" y="510011"/>
                  </a:lnTo>
                  <a:lnTo>
                    <a:pt x="553647" y="779175"/>
                  </a:lnTo>
                  <a:lnTo>
                    <a:pt x="492605" y="779175"/>
                  </a:lnTo>
                  <a:cubicBezTo>
                    <a:pt x="485723" y="733095"/>
                    <a:pt x="479292" y="693174"/>
                    <a:pt x="469265" y="639138"/>
                  </a:cubicBezTo>
                  <a:cubicBezTo>
                    <a:pt x="461785" y="588270"/>
                    <a:pt x="460887" y="605925"/>
                    <a:pt x="458493" y="635548"/>
                  </a:cubicBezTo>
                  <a:lnTo>
                    <a:pt x="431857" y="779175"/>
                  </a:lnTo>
                  <a:lnTo>
                    <a:pt x="365136" y="779175"/>
                  </a:lnTo>
                  <a:lnTo>
                    <a:pt x="365136" y="509874"/>
                  </a:lnTo>
                  <a:lnTo>
                    <a:pt x="346728" y="492760"/>
                  </a:lnTo>
                  <a:cubicBezTo>
                    <a:pt x="330608" y="476639"/>
                    <a:pt x="320637" y="454369"/>
                    <a:pt x="320637" y="429770"/>
                  </a:cubicBezTo>
                  <a:lnTo>
                    <a:pt x="320637" y="290159"/>
                  </a:lnTo>
                  <a:cubicBezTo>
                    <a:pt x="320637" y="240961"/>
                    <a:pt x="360520" y="201077"/>
                    <a:pt x="409719" y="201077"/>
                  </a:cubicBezTo>
                  <a:close/>
                  <a:moveTo>
                    <a:pt x="463881" y="0"/>
                  </a:moveTo>
                  <a:cubicBezTo>
                    <a:pt x="515441" y="0"/>
                    <a:pt x="557239" y="41797"/>
                    <a:pt x="557239" y="93357"/>
                  </a:cubicBezTo>
                  <a:cubicBezTo>
                    <a:pt x="557239" y="144917"/>
                    <a:pt x="515441" y="186714"/>
                    <a:pt x="463881" y="186714"/>
                  </a:cubicBezTo>
                  <a:cubicBezTo>
                    <a:pt x="412321" y="186714"/>
                    <a:pt x="370523" y="144917"/>
                    <a:pt x="370523" y="93357"/>
                  </a:cubicBezTo>
                  <a:cubicBezTo>
                    <a:pt x="370523" y="41797"/>
                    <a:pt x="412321" y="0"/>
                    <a:pt x="463881" y="0"/>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chemeClr val="bg1"/>
                </a:solidFill>
                <a:effectLst/>
                <a:uLnTx/>
                <a:uFillTx/>
                <a:latin typeface="+mj-lt"/>
              </a:endParaRPr>
            </a:p>
          </p:txBody>
        </p:sp>
      </p:grpSp>
      <p:grpSp>
        <p:nvGrpSpPr>
          <p:cNvPr id="38" name="Group 37">
            <a:extLst>
              <a:ext uri="{FF2B5EF4-FFF2-40B4-BE49-F238E27FC236}">
                <a16:creationId xmlns:a16="http://schemas.microsoft.com/office/drawing/2014/main" id="{536D0ACE-5E0F-4325-B06C-8935C4D2D696}"/>
              </a:ext>
            </a:extLst>
          </p:cNvPr>
          <p:cNvGrpSpPr/>
          <p:nvPr/>
        </p:nvGrpSpPr>
        <p:grpSpPr>
          <a:xfrm>
            <a:off x="6662009" y="2000027"/>
            <a:ext cx="623913" cy="623912"/>
            <a:chOff x="6962982" y="1671639"/>
            <a:chExt cx="1219419" cy="1219418"/>
          </a:xfrm>
        </p:grpSpPr>
        <p:grpSp>
          <p:nvGrpSpPr>
            <p:cNvPr id="39" name="Group 38">
              <a:extLst>
                <a:ext uri="{FF2B5EF4-FFF2-40B4-BE49-F238E27FC236}">
                  <a16:creationId xmlns:a16="http://schemas.microsoft.com/office/drawing/2014/main" id="{53ABEC4C-AAD8-402F-819A-0F7BD87A026E}"/>
                </a:ext>
              </a:extLst>
            </p:cNvPr>
            <p:cNvGrpSpPr/>
            <p:nvPr/>
          </p:nvGrpSpPr>
          <p:grpSpPr>
            <a:xfrm>
              <a:off x="6962982" y="1671639"/>
              <a:ext cx="1219419" cy="1219418"/>
              <a:chOff x="6940284" y="1581488"/>
              <a:chExt cx="1272108" cy="1272107"/>
            </a:xfrm>
          </p:grpSpPr>
          <p:sp>
            <p:nvSpPr>
              <p:cNvPr id="41" name="Donut 23">
                <a:extLst>
                  <a:ext uri="{FF2B5EF4-FFF2-40B4-BE49-F238E27FC236}">
                    <a16:creationId xmlns:a16="http://schemas.microsoft.com/office/drawing/2014/main" id="{7FF5E6C1-FB88-46F7-86CB-AF21EA64281A}"/>
                  </a:ext>
                </a:extLst>
              </p:cNvPr>
              <p:cNvSpPr/>
              <p:nvPr/>
            </p:nvSpPr>
            <p:spPr>
              <a:xfrm>
                <a:off x="6940284" y="1581488"/>
                <a:ext cx="1272108" cy="1272107"/>
              </a:xfrm>
              <a:prstGeom prst="donut">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mj-lt"/>
                </a:endParaRPr>
              </a:p>
            </p:txBody>
          </p:sp>
          <p:sp>
            <p:nvSpPr>
              <p:cNvPr id="42" name="Oval 41">
                <a:extLst>
                  <a:ext uri="{FF2B5EF4-FFF2-40B4-BE49-F238E27FC236}">
                    <a16:creationId xmlns:a16="http://schemas.microsoft.com/office/drawing/2014/main" id="{51F23153-B388-40BE-B5E5-A44C7A21D93C}"/>
                  </a:ext>
                </a:extLst>
              </p:cNvPr>
              <p:cNvSpPr/>
              <p:nvPr/>
            </p:nvSpPr>
            <p:spPr>
              <a:xfrm>
                <a:off x="7014010" y="1655214"/>
                <a:ext cx="1124656" cy="112465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grpSp>
        <p:sp>
          <p:nvSpPr>
            <p:cNvPr id="40" name="Freeform 103">
              <a:extLst>
                <a:ext uri="{FF2B5EF4-FFF2-40B4-BE49-F238E27FC236}">
                  <a16:creationId xmlns:a16="http://schemas.microsoft.com/office/drawing/2014/main" id="{7D70CAE2-A194-43A7-86F1-4B7C7B3B51E2}"/>
                </a:ext>
              </a:extLst>
            </p:cNvPr>
            <p:cNvSpPr/>
            <p:nvPr/>
          </p:nvSpPr>
          <p:spPr>
            <a:xfrm>
              <a:off x="7272966" y="1947216"/>
              <a:ext cx="599450" cy="668264"/>
            </a:xfrm>
            <a:custGeom>
              <a:avLst/>
              <a:gdLst>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82429 w 462414"/>
                <a:gd name="connsiteY17" fmla="*/ 264751 h 515499"/>
                <a:gd name="connsiteX18" fmla="*/ 90857 w 462414"/>
                <a:gd name="connsiteY18" fmla="*/ 244406 h 515499"/>
                <a:gd name="connsiteX19" fmla="*/ 111201 w 462414"/>
                <a:gd name="connsiteY19" fmla="*/ 235979 h 515499"/>
                <a:gd name="connsiteX20" fmla="*/ 111201 w 462414"/>
                <a:gd name="connsiteY20" fmla="*/ 117627 h 515499"/>
                <a:gd name="connsiteX21" fmla="*/ 229363 w 462414"/>
                <a:gd name="connsiteY21" fmla="*/ 117627 h 515499"/>
                <a:gd name="connsiteX22" fmla="*/ 258135 w 462414"/>
                <a:gd name="connsiteY22" fmla="*/ 146399 h 515499"/>
                <a:gd name="connsiteX23" fmla="*/ 258134 w 462414"/>
                <a:gd name="connsiteY23" fmla="*/ 146399 h 515499"/>
                <a:gd name="connsiteX24" fmla="*/ 229362 w 462414"/>
                <a:gd name="connsiteY24" fmla="*/ 175171 h 515499"/>
                <a:gd name="connsiteX25" fmla="*/ 111201 w 462414"/>
                <a:gd name="connsiteY25" fmla="*/ 175170 h 515499"/>
                <a:gd name="connsiteX26" fmla="*/ 90857 w 462414"/>
                <a:gd name="connsiteY26" fmla="*/ 166743 h 515499"/>
                <a:gd name="connsiteX27" fmla="*/ 82429 w 462414"/>
                <a:gd name="connsiteY27" fmla="*/ 146399 h 515499"/>
                <a:gd name="connsiteX28" fmla="*/ 90857 w 462414"/>
                <a:gd name="connsiteY28" fmla="*/ 126054 h 515499"/>
                <a:gd name="connsiteX29" fmla="*/ 111201 w 462414"/>
                <a:gd name="connsiteY29" fmla="*/ 117627 h 515499"/>
                <a:gd name="connsiteX30" fmla="*/ 65019 w 462414"/>
                <a:gd name="connsiteY30" fmla="*/ 45244 h 515499"/>
                <a:gd name="connsiteX31" fmla="*/ 46221 w 462414"/>
                <a:gd name="connsiteY31" fmla="*/ 64042 h 515499"/>
                <a:gd name="connsiteX32" fmla="*/ 46221 w 462414"/>
                <a:gd name="connsiteY32" fmla="*/ 450309 h 515499"/>
                <a:gd name="connsiteX33" fmla="*/ 65019 w 462414"/>
                <a:gd name="connsiteY33" fmla="*/ 469107 h 515499"/>
                <a:gd name="connsiteX34" fmla="*/ 397395 w 462414"/>
                <a:gd name="connsiteY34" fmla="*/ 469107 h 515499"/>
                <a:gd name="connsiteX35" fmla="*/ 416193 w 462414"/>
                <a:gd name="connsiteY35" fmla="*/ 450309 h 515499"/>
                <a:gd name="connsiteX36" fmla="*/ 416193 w 462414"/>
                <a:gd name="connsiteY36" fmla="*/ 132908 h 515499"/>
                <a:gd name="connsiteX37" fmla="*/ 365057 w 462414"/>
                <a:gd name="connsiteY37" fmla="*/ 132908 h 515499"/>
                <a:gd name="connsiteX38" fmla="*/ 328613 w 462414"/>
                <a:gd name="connsiteY38" fmla="*/ 96464 h 515499"/>
                <a:gd name="connsiteX39" fmla="*/ 328613 w 462414"/>
                <a:gd name="connsiteY39" fmla="*/ 45244 h 515499"/>
                <a:gd name="connsiteX40" fmla="*/ 345281 w 462414"/>
                <a:gd name="connsiteY40" fmla="*/ 0 h 515499"/>
                <a:gd name="connsiteX41" fmla="*/ 461963 w 462414"/>
                <a:gd name="connsiteY41" fmla="*/ 109538 h 515499"/>
                <a:gd name="connsiteX42" fmla="*/ 462414 w 462414"/>
                <a:gd name="connsiteY42" fmla="*/ 450336 h 515499"/>
                <a:gd name="connsiteX43" fmla="*/ 397251 w 462414"/>
                <a:gd name="connsiteY43" fmla="*/ 515499 h 515499"/>
                <a:gd name="connsiteX44" fmla="*/ 65163 w 462414"/>
                <a:gd name="connsiteY44" fmla="*/ 515499 h 515499"/>
                <a:gd name="connsiteX45" fmla="*/ 0 w 462414"/>
                <a:gd name="connsiteY45" fmla="*/ 450336 h 515499"/>
                <a:gd name="connsiteX46" fmla="*/ 0 w 462414"/>
                <a:gd name="connsiteY46" fmla="*/ 66119 h 515499"/>
                <a:gd name="connsiteX47" fmla="*/ 65163 w 462414"/>
                <a:gd name="connsiteY47" fmla="*/ 956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82429 w 462414"/>
                <a:gd name="connsiteY17" fmla="*/ 264751 h 515499"/>
                <a:gd name="connsiteX18" fmla="*/ 90857 w 462414"/>
                <a:gd name="connsiteY18" fmla="*/ 244406 h 515499"/>
                <a:gd name="connsiteX19" fmla="*/ 111201 w 462414"/>
                <a:gd name="connsiteY19" fmla="*/ 235979 h 515499"/>
                <a:gd name="connsiteX20" fmla="*/ 111201 w 462414"/>
                <a:gd name="connsiteY20" fmla="*/ 117627 h 515499"/>
                <a:gd name="connsiteX21" fmla="*/ 229363 w 462414"/>
                <a:gd name="connsiteY21" fmla="*/ 117627 h 515499"/>
                <a:gd name="connsiteX22" fmla="*/ 258135 w 462414"/>
                <a:gd name="connsiteY22" fmla="*/ 146399 h 515499"/>
                <a:gd name="connsiteX23" fmla="*/ 258134 w 462414"/>
                <a:gd name="connsiteY23" fmla="*/ 146399 h 515499"/>
                <a:gd name="connsiteX24" fmla="*/ 229362 w 462414"/>
                <a:gd name="connsiteY24" fmla="*/ 175171 h 515499"/>
                <a:gd name="connsiteX25" fmla="*/ 111201 w 462414"/>
                <a:gd name="connsiteY25" fmla="*/ 175170 h 515499"/>
                <a:gd name="connsiteX26" fmla="*/ 90857 w 462414"/>
                <a:gd name="connsiteY26" fmla="*/ 166743 h 515499"/>
                <a:gd name="connsiteX27" fmla="*/ 90857 w 462414"/>
                <a:gd name="connsiteY27" fmla="*/ 126054 h 515499"/>
                <a:gd name="connsiteX28" fmla="*/ 111201 w 462414"/>
                <a:gd name="connsiteY28" fmla="*/ 117627 h 515499"/>
                <a:gd name="connsiteX29" fmla="*/ 65019 w 462414"/>
                <a:gd name="connsiteY29" fmla="*/ 45244 h 515499"/>
                <a:gd name="connsiteX30" fmla="*/ 46221 w 462414"/>
                <a:gd name="connsiteY30" fmla="*/ 64042 h 515499"/>
                <a:gd name="connsiteX31" fmla="*/ 46221 w 462414"/>
                <a:gd name="connsiteY31" fmla="*/ 450309 h 515499"/>
                <a:gd name="connsiteX32" fmla="*/ 65019 w 462414"/>
                <a:gd name="connsiteY32" fmla="*/ 469107 h 515499"/>
                <a:gd name="connsiteX33" fmla="*/ 397395 w 462414"/>
                <a:gd name="connsiteY33" fmla="*/ 469107 h 515499"/>
                <a:gd name="connsiteX34" fmla="*/ 416193 w 462414"/>
                <a:gd name="connsiteY34" fmla="*/ 450309 h 515499"/>
                <a:gd name="connsiteX35" fmla="*/ 416193 w 462414"/>
                <a:gd name="connsiteY35" fmla="*/ 132908 h 515499"/>
                <a:gd name="connsiteX36" fmla="*/ 365057 w 462414"/>
                <a:gd name="connsiteY36" fmla="*/ 132908 h 515499"/>
                <a:gd name="connsiteX37" fmla="*/ 328613 w 462414"/>
                <a:gd name="connsiteY37" fmla="*/ 96464 h 515499"/>
                <a:gd name="connsiteX38" fmla="*/ 328613 w 462414"/>
                <a:gd name="connsiteY38" fmla="*/ 45244 h 515499"/>
                <a:gd name="connsiteX39" fmla="*/ 65019 w 462414"/>
                <a:gd name="connsiteY39" fmla="*/ 45244 h 515499"/>
                <a:gd name="connsiteX40" fmla="*/ 345281 w 462414"/>
                <a:gd name="connsiteY40" fmla="*/ 0 h 515499"/>
                <a:gd name="connsiteX41" fmla="*/ 461963 w 462414"/>
                <a:gd name="connsiteY41" fmla="*/ 109538 h 515499"/>
                <a:gd name="connsiteX42" fmla="*/ 462414 w 462414"/>
                <a:gd name="connsiteY42" fmla="*/ 450336 h 515499"/>
                <a:gd name="connsiteX43" fmla="*/ 397251 w 462414"/>
                <a:gd name="connsiteY43" fmla="*/ 515499 h 515499"/>
                <a:gd name="connsiteX44" fmla="*/ 65163 w 462414"/>
                <a:gd name="connsiteY44" fmla="*/ 515499 h 515499"/>
                <a:gd name="connsiteX45" fmla="*/ 0 w 462414"/>
                <a:gd name="connsiteY45" fmla="*/ 450336 h 515499"/>
                <a:gd name="connsiteX46" fmla="*/ 0 w 462414"/>
                <a:gd name="connsiteY46" fmla="*/ 66119 h 515499"/>
                <a:gd name="connsiteX47" fmla="*/ 65163 w 462414"/>
                <a:gd name="connsiteY47" fmla="*/ 956 h 515499"/>
                <a:gd name="connsiteX48" fmla="*/ 345281 w 462414"/>
                <a:gd name="connsiteY48"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82429 w 462414"/>
                <a:gd name="connsiteY17" fmla="*/ 264751 h 515499"/>
                <a:gd name="connsiteX18" fmla="*/ 90857 w 462414"/>
                <a:gd name="connsiteY18" fmla="*/ 244406 h 515499"/>
                <a:gd name="connsiteX19" fmla="*/ 111201 w 462414"/>
                <a:gd name="connsiteY19" fmla="*/ 235979 h 515499"/>
                <a:gd name="connsiteX20" fmla="*/ 111201 w 462414"/>
                <a:gd name="connsiteY20" fmla="*/ 117627 h 515499"/>
                <a:gd name="connsiteX21" fmla="*/ 229363 w 462414"/>
                <a:gd name="connsiteY21" fmla="*/ 117627 h 515499"/>
                <a:gd name="connsiteX22" fmla="*/ 258135 w 462414"/>
                <a:gd name="connsiteY22" fmla="*/ 146399 h 515499"/>
                <a:gd name="connsiteX23" fmla="*/ 258134 w 462414"/>
                <a:gd name="connsiteY23" fmla="*/ 146399 h 515499"/>
                <a:gd name="connsiteX24" fmla="*/ 229362 w 462414"/>
                <a:gd name="connsiteY24" fmla="*/ 175171 h 515499"/>
                <a:gd name="connsiteX25" fmla="*/ 111201 w 462414"/>
                <a:gd name="connsiteY25" fmla="*/ 175170 h 515499"/>
                <a:gd name="connsiteX26" fmla="*/ 90857 w 462414"/>
                <a:gd name="connsiteY26" fmla="*/ 166743 h 515499"/>
                <a:gd name="connsiteX27" fmla="*/ 111201 w 462414"/>
                <a:gd name="connsiteY27" fmla="*/ 117627 h 515499"/>
                <a:gd name="connsiteX28" fmla="*/ 65019 w 462414"/>
                <a:gd name="connsiteY28" fmla="*/ 45244 h 515499"/>
                <a:gd name="connsiteX29" fmla="*/ 46221 w 462414"/>
                <a:gd name="connsiteY29" fmla="*/ 64042 h 515499"/>
                <a:gd name="connsiteX30" fmla="*/ 46221 w 462414"/>
                <a:gd name="connsiteY30" fmla="*/ 450309 h 515499"/>
                <a:gd name="connsiteX31" fmla="*/ 65019 w 462414"/>
                <a:gd name="connsiteY31" fmla="*/ 469107 h 515499"/>
                <a:gd name="connsiteX32" fmla="*/ 397395 w 462414"/>
                <a:gd name="connsiteY32" fmla="*/ 469107 h 515499"/>
                <a:gd name="connsiteX33" fmla="*/ 416193 w 462414"/>
                <a:gd name="connsiteY33" fmla="*/ 450309 h 515499"/>
                <a:gd name="connsiteX34" fmla="*/ 416193 w 462414"/>
                <a:gd name="connsiteY34" fmla="*/ 132908 h 515499"/>
                <a:gd name="connsiteX35" fmla="*/ 365057 w 462414"/>
                <a:gd name="connsiteY35" fmla="*/ 132908 h 515499"/>
                <a:gd name="connsiteX36" fmla="*/ 328613 w 462414"/>
                <a:gd name="connsiteY36" fmla="*/ 96464 h 515499"/>
                <a:gd name="connsiteX37" fmla="*/ 328613 w 462414"/>
                <a:gd name="connsiteY37" fmla="*/ 45244 h 515499"/>
                <a:gd name="connsiteX38" fmla="*/ 65019 w 462414"/>
                <a:gd name="connsiteY38" fmla="*/ 45244 h 515499"/>
                <a:gd name="connsiteX39" fmla="*/ 345281 w 462414"/>
                <a:gd name="connsiteY39" fmla="*/ 0 h 515499"/>
                <a:gd name="connsiteX40" fmla="*/ 461963 w 462414"/>
                <a:gd name="connsiteY40" fmla="*/ 109538 h 515499"/>
                <a:gd name="connsiteX41" fmla="*/ 462414 w 462414"/>
                <a:gd name="connsiteY41" fmla="*/ 450336 h 515499"/>
                <a:gd name="connsiteX42" fmla="*/ 397251 w 462414"/>
                <a:gd name="connsiteY42" fmla="*/ 515499 h 515499"/>
                <a:gd name="connsiteX43" fmla="*/ 65163 w 462414"/>
                <a:gd name="connsiteY43" fmla="*/ 515499 h 515499"/>
                <a:gd name="connsiteX44" fmla="*/ 0 w 462414"/>
                <a:gd name="connsiteY44" fmla="*/ 450336 h 515499"/>
                <a:gd name="connsiteX45" fmla="*/ 0 w 462414"/>
                <a:gd name="connsiteY45" fmla="*/ 66119 h 515499"/>
                <a:gd name="connsiteX46" fmla="*/ 65163 w 462414"/>
                <a:gd name="connsiteY46" fmla="*/ 956 h 515499"/>
                <a:gd name="connsiteX47" fmla="*/ 345281 w 462414"/>
                <a:gd name="connsiteY47"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82429 w 462414"/>
                <a:gd name="connsiteY17" fmla="*/ 264751 h 515499"/>
                <a:gd name="connsiteX18" fmla="*/ 90857 w 462414"/>
                <a:gd name="connsiteY18" fmla="*/ 244406 h 515499"/>
                <a:gd name="connsiteX19" fmla="*/ 111201 w 462414"/>
                <a:gd name="connsiteY19" fmla="*/ 235979 h 515499"/>
                <a:gd name="connsiteX20" fmla="*/ 111201 w 462414"/>
                <a:gd name="connsiteY20" fmla="*/ 117627 h 515499"/>
                <a:gd name="connsiteX21" fmla="*/ 229363 w 462414"/>
                <a:gd name="connsiteY21" fmla="*/ 117627 h 515499"/>
                <a:gd name="connsiteX22" fmla="*/ 258135 w 462414"/>
                <a:gd name="connsiteY22" fmla="*/ 146399 h 515499"/>
                <a:gd name="connsiteX23" fmla="*/ 258134 w 462414"/>
                <a:gd name="connsiteY23" fmla="*/ 146399 h 515499"/>
                <a:gd name="connsiteX24" fmla="*/ 229362 w 462414"/>
                <a:gd name="connsiteY24" fmla="*/ 175171 h 515499"/>
                <a:gd name="connsiteX25" fmla="*/ 111201 w 462414"/>
                <a:gd name="connsiteY25" fmla="*/ 175170 h 515499"/>
                <a:gd name="connsiteX26" fmla="*/ 111201 w 462414"/>
                <a:gd name="connsiteY26" fmla="*/ 117627 h 515499"/>
                <a:gd name="connsiteX27" fmla="*/ 65019 w 462414"/>
                <a:gd name="connsiteY27" fmla="*/ 45244 h 515499"/>
                <a:gd name="connsiteX28" fmla="*/ 46221 w 462414"/>
                <a:gd name="connsiteY28" fmla="*/ 64042 h 515499"/>
                <a:gd name="connsiteX29" fmla="*/ 46221 w 462414"/>
                <a:gd name="connsiteY29" fmla="*/ 450309 h 515499"/>
                <a:gd name="connsiteX30" fmla="*/ 65019 w 462414"/>
                <a:gd name="connsiteY30" fmla="*/ 469107 h 515499"/>
                <a:gd name="connsiteX31" fmla="*/ 397395 w 462414"/>
                <a:gd name="connsiteY31" fmla="*/ 469107 h 515499"/>
                <a:gd name="connsiteX32" fmla="*/ 416193 w 462414"/>
                <a:gd name="connsiteY32" fmla="*/ 450309 h 515499"/>
                <a:gd name="connsiteX33" fmla="*/ 416193 w 462414"/>
                <a:gd name="connsiteY33" fmla="*/ 132908 h 515499"/>
                <a:gd name="connsiteX34" fmla="*/ 365057 w 462414"/>
                <a:gd name="connsiteY34" fmla="*/ 132908 h 515499"/>
                <a:gd name="connsiteX35" fmla="*/ 328613 w 462414"/>
                <a:gd name="connsiteY35" fmla="*/ 96464 h 515499"/>
                <a:gd name="connsiteX36" fmla="*/ 328613 w 462414"/>
                <a:gd name="connsiteY36" fmla="*/ 45244 h 515499"/>
                <a:gd name="connsiteX37" fmla="*/ 65019 w 462414"/>
                <a:gd name="connsiteY37" fmla="*/ 45244 h 515499"/>
                <a:gd name="connsiteX38" fmla="*/ 345281 w 462414"/>
                <a:gd name="connsiteY38" fmla="*/ 0 h 515499"/>
                <a:gd name="connsiteX39" fmla="*/ 461963 w 462414"/>
                <a:gd name="connsiteY39" fmla="*/ 109538 h 515499"/>
                <a:gd name="connsiteX40" fmla="*/ 462414 w 462414"/>
                <a:gd name="connsiteY40" fmla="*/ 450336 h 515499"/>
                <a:gd name="connsiteX41" fmla="*/ 397251 w 462414"/>
                <a:gd name="connsiteY41" fmla="*/ 515499 h 515499"/>
                <a:gd name="connsiteX42" fmla="*/ 65163 w 462414"/>
                <a:gd name="connsiteY42" fmla="*/ 515499 h 515499"/>
                <a:gd name="connsiteX43" fmla="*/ 0 w 462414"/>
                <a:gd name="connsiteY43" fmla="*/ 450336 h 515499"/>
                <a:gd name="connsiteX44" fmla="*/ 0 w 462414"/>
                <a:gd name="connsiteY44" fmla="*/ 66119 h 515499"/>
                <a:gd name="connsiteX45" fmla="*/ 65163 w 462414"/>
                <a:gd name="connsiteY45" fmla="*/ 956 h 515499"/>
                <a:gd name="connsiteX46" fmla="*/ 345281 w 462414"/>
                <a:gd name="connsiteY46"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82429 w 462414"/>
                <a:gd name="connsiteY17" fmla="*/ 264751 h 515499"/>
                <a:gd name="connsiteX18" fmla="*/ 90857 w 462414"/>
                <a:gd name="connsiteY18" fmla="*/ 244406 h 515499"/>
                <a:gd name="connsiteX19" fmla="*/ 111201 w 462414"/>
                <a:gd name="connsiteY19" fmla="*/ 235979 h 515499"/>
                <a:gd name="connsiteX20" fmla="*/ 111201 w 462414"/>
                <a:gd name="connsiteY20" fmla="*/ 117627 h 515499"/>
                <a:gd name="connsiteX21" fmla="*/ 229363 w 462414"/>
                <a:gd name="connsiteY21" fmla="*/ 117627 h 515499"/>
                <a:gd name="connsiteX22" fmla="*/ 258135 w 462414"/>
                <a:gd name="connsiteY22" fmla="*/ 146399 h 515499"/>
                <a:gd name="connsiteX23" fmla="*/ 258134 w 462414"/>
                <a:gd name="connsiteY23" fmla="*/ 146399 h 515499"/>
                <a:gd name="connsiteX24" fmla="*/ 229362 w 462414"/>
                <a:gd name="connsiteY24" fmla="*/ 175171 h 515499"/>
                <a:gd name="connsiteX25" fmla="*/ 111201 w 462414"/>
                <a:gd name="connsiteY25" fmla="*/ 175170 h 515499"/>
                <a:gd name="connsiteX26" fmla="*/ 111201 w 462414"/>
                <a:gd name="connsiteY26" fmla="*/ 117627 h 515499"/>
                <a:gd name="connsiteX27" fmla="*/ 65019 w 462414"/>
                <a:gd name="connsiteY27" fmla="*/ 45244 h 515499"/>
                <a:gd name="connsiteX28" fmla="*/ 46221 w 462414"/>
                <a:gd name="connsiteY28" fmla="*/ 64042 h 515499"/>
                <a:gd name="connsiteX29" fmla="*/ 46221 w 462414"/>
                <a:gd name="connsiteY29" fmla="*/ 450309 h 515499"/>
                <a:gd name="connsiteX30" fmla="*/ 65019 w 462414"/>
                <a:gd name="connsiteY30" fmla="*/ 469107 h 515499"/>
                <a:gd name="connsiteX31" fmla="*/ 397395 w 462414"/>
                <a:gd name="connsiteY31" fmla="*/ 469107 h 515499"/>
                <a:gd name="connsiteX32" fmla="*/ 416193 w 462414"/>
                <a:gd name="connsiteY32" fmla="*/ 450309 h 515499"/>
                <a:gd name="connsiteX33" fmla="*/ 416193 w 462414"/>
                <a:gd name="connsiteY33" fmla="*/ 132908 h 515499"/>
                <a:gd name="connsiteX34" fmla="*/ 365057 w 462414"/>
                <a:gd name="connsiteY34" fmla="*/ 132908 h 515499"/>
                <a:gd name="connsiteX35" fmla="*/ 328613 w 462414"/>
                <a:gd name="connsiteY35" fmla="*/ 96464 h 515499"/>
                <a:gd name="connsiteX36" fmla="*/ 328613 w 462414"/>
                <a:gd name="connsiteY36" fmla="*/ 45244 h 515499"/>
                <a:gd name="connsiteX37" fmla="*/ 65019 w 462414"/>
                <a:gd name="connsiteY37" fmla="*/ 45244 h 515499"/>
                <a:gd name="connsiteX38" fmla="*/ 345281 w 462414"/>
                <a:gd name="connsiteY38" fmla="*/ 0 h 515499"/>
                <a:gd name="connsiteX39" fmla="*/ 461963 w 462414"/>
                <a:gd name="connsiteY39" fmla="*/ 109538 h 515499"/>
                <a:gd name="connsiteX40" fmla="*/ 462414 w 462414"/>
                <a:gd name="connsiteY40" fmla="*/ 450336 h 515499"/>
                <a:gd name="connsiteX41" fmla="*/ 397251 w 462414"/>
                <a:gd name="connsiteY41" fmla="*/ 515499 h 515499"/>
                <a:gd name="connsiteX42" fmla="*/ 65163 w 462414"/>
                <a:gd name="connsiteY42" fmla="*/ 515499 h 515499"/>
                <a:gd name="connsiteX43" fmla="*/ 0 w 462414"/>
                <a:gd name="connsiteY43" fmla="*/ 450336 h 515499"/>
                <a:gd name="connsiteX44" fmla="*/ 0 w 462414"/>
                <a:gd name="connsiteY44" fmla="*/ 66119 h 515499"/>
                <a:gd name="connsiteX45" fmla="*/ 65163 w 462414"/>
                <a:gd name="connsiteY45" fmla="*/ 956 h 515499"/>
                <a:gd name="connsiteX46" fmla="*/ 345281 w 462414"/>
                <a:gd name="connsiteY46"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82429 w 462414"/>
                <a:gd name="connsiteY17" fmla="*/ 264751 h 515499"/>
                <a:gd name="connsiteX18" fmla="*/ 90857 w 462414"/>
                <a:gd name="connsiteY18" fmla="*/ 244406 h 515499"/>
                <a:gd name="connsiteX19" fmla="*/ 111201 w 462414"/>
                <a:gd name="connsiteY19" fmla="*/ 235979 h 515499"/>
                <a:gd name="connsiteX20" fmla="*/ 111201 w 462414"/>
                <a:gd name="connsiteY20" fmla="*/ 117627 h 515499"/>
                <a:gd name="connsiteX21" fmla="*/ 229363 w 462414"/>
                <a:gd name="connsiteY21" fmla="*/ 117627 h 515499"/>
                <a:gd name="connsiteX22" fmla="*/ 258135 w 462414"/>
                <a:gd name="connsiteY22" fmla="*/ 146399 h 515499"/>
                <a:gd name="connsiteX23" fmla="*/ 258134 w 462414"/>
                <a:gd name="connsiteY23" fmla="*/ 146399 h 515499"/>
                <a:gd name="connsiteX24" fmla="*/ 229362 w 462414"/>
                <a:gd name="connsiteY24" fmla="*/ 175171 h 515499"/>
                <a:gd name="connsiteX25" fmla="*/ 111201 w 462414"/>
                <a:gd name="connsiteY25" fmla="*/ 175170 h 515499"/>
                <a:gd name="connsiteX26" fmla="*/ 111201 w 462414"/>
                <a:gd name="connsiteY26" fmla="*/ 117627 h 515499"/>
                <a:gd name="connsiteX27" fmla="*/ 65019 w 462414"/>
                <a:gd name="connsiteY27" fmla="*/ 45244 h 515499"/>
                <a:gd name="connsiteX28" fmla="*/ 46221 w 462414"/>
                <a:gd name="connsiteY28" fmla="*/ 64042 h 515499"/>
                <a:gd name="connsiteX29" fmla="*/ 46221 w 462414"/>
                <a:gd name="connsiteY29" fmla="*/ 450309 h 515499"/>
                <a:gd name="connsiteX30" fmla="*/ 65019 w 462414"/>
                <a:gd name="connsiteY30" fmla="*/ 469107 h 515499"/>
                <a:gd name="connsiteX31" fmla="*/ 397395 w 462414"/>
                <a:gd name="connsiteY31" fmla="*/ 469107 h 515499"/>
                <a:gd name="connsiteX32" fmla="*/ 416193 w 462414"/>
                <a:gd name="connsiteY32" fmla="*/ 450309 h 515499"/>
                <a:gd name="connsiteX33" fmla="*/ 416193 w 462414"/>
                <a:gd name="connsiteY33" fmla="*/ 132908 h 515499"/>
                <a:gd name="connsiteX34" fmla="*/ 365057 w 462414"/>
                <a:gd name="connsiteY34" fmla="*/ 132908 h 515499"/>
                <a:gd name="connsiteX35" fmla="*/ 328613 w 462414"/>
                <a:gd name="connsiteY35" fmla="*/ 96464 h 515499"/>
                <a:gd name="connsiteX36" fmla="*/ 328613 w 462414"/>
                <a:gd name="connsiteY36" fmla="*/ 45244 h 515499"/>
                <a:gd name="connsiteX37" fmla="*/ 65019 w 462414"/>
                <a:gd name="connsiteY37" fmla="*/ 45244 h 515499"/>
                <a:gd name="connsiteX38" fmla="*/ 345281 w 462414"/>
                <a:gd name="connsiteY38" fmla="*/ 0 h 515499"/>
                <a:gd name="connsiteX39" fmla="*/ 461963 w 462414"/>
                <a:gd name="connsiteY39" fmla="*/ 109538 h 515499"/>
                <a:gd name="connsiteX40" fmla="*/ 462414 w 462414"/>
                <a:gd name="connsiteY40" fmla="*/ 450336 h 515499"/>
                <a:gd name="connsiteX41" fmla="*/ 397251 w 462414"/>
                <a:gd name="connsiteY41" fmla="*/ 515499 h 515499"/>
                <a:gd name="connsiteX42" fmla="*/ 65163 w 462414"/>
                <a:gd name="connsiteY42" fmla="*/ 515499 h 515499"/>
                <a:gd name="connsiteX43" fmla="*/ 0 w 462414"/>
                <a:gd name="connsiteY43" fmla="*/ 450336 h 515499"/>
                <a:gd name="connsiteX44" fmla="*/ 0 w 462414"/>
                <a:gd name="connsiteY44" fmla="*/ 66119 h 515499"/>
                <a:gd name="connsiteX45" fmla="*/ 65163 w 462414"/>
                <a:gd name="connsiteY45" fmla="*/ 956 h 515499"/>
                <a:gd name="connsiteX46" fmla="*/ 345281 w 462414"/>
                <a:gd name="connsiteY46"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82429 w 462414"/>
                <a:gd name="connsiteY17" fmla="*/ 264751 h 515499"/>
                <a:gd name="connsiteX18" fmla="*/ 90857 w 462414"/>
                <a:gd name="connsiteY18" fmla="*/ 244406 h 515499"/>
                <a:gd name="connsiteX19" fmla="*/ 111201 w 462414"/>
                <a:gd name="connsiteY19" fmla="*/ 235979 h 515499"/>
                <a:gd name="connsiteX20" fmla="*/ 111201 w 462414"/>
                <a:gd name="connsiteY20" fmla="*/ 117627 h 515499"/>
                <a:gd name="connsiteX21" fmla="*/ 229363 w 462414"/>
                <a:gd name="connsiteY21" fmla="*/ 117627 h 515499"/>
                <a:gd name="connsiteX22" fmla="*/ 258135 w 462414"/>
                <a:gd name="connsiteY22" fmla="*/ 146399 h 515499"/>
                <a:gd name="connsiteX23" fmla="*/ 258134 w 462414"/>
                <a:gd name="connsiteY23" fmla="*/ 146399 h 515499"/>
                <a:gd name="connsiteX24" fmla="*/ 229362 w 462414"/>
                <a:gd name="connsiteY24" fmla="*/ 175171 h 515499"/>
                <a:gd name="connsiteX25" fmla="*/ 111201 w 462414"/>
                <a:gd name="connsiteY25" fmla="*/ 175170 h 515499"/>
                <a:gd name="connsiteX26" fmla="*/ 111201 w 462414"/>
                <a:gd name="connsiteY26" fmla="*/ 117627 h 515499"/>
                <a:gd name="connsiteX27" fmla="*/ 65019 w 462414"/>
                <a:gd name="connsiteY27" fmla="*/ 45244 h 515499"/>
                <a:gd name="connsiteX28" fmla="*/ 46221 w 462414"/>
                <a:gd name="connsiteY28" fmla="*/ 64042 h 515499"/>
                <a:gd name="connsiteX29" fmla="*/ 46221 w 462414"/>
                <a:gd name="connsiteY29" fmla="*/ 450309 h 515499"/>
                <a:gd name="connsiteX30" fmla="*/ 65019 w 462414"/>
                <a:gd name="connsiteY30" fmla="*/ 469107 h 515499"/>
                <a:gd name="connsiteX31" fmla="*/ 397395 w 462414"/>
                <a:gd name="connsiteY31" fmla="*/ 469107 h 515499"/>
                <a:gd name="connsiteX32" fmla="*/ 416193 w 462414"/>
                <a:gd name="connsiteY32" fmla="*/ 450309 h 515499"/>
                <a:gd name="connsiteX33" fmla="*/ 416193 w 462414"/>
                <a:gd name="connsiteY33" fmla="*/ 132908 h 515499"/>
                <a:gd name="connsiteX34" fmla="*/ 365057 w 462414"/>
                <a:gd name="connsiteY34" fmla="*/ 132908 h 515499"/>
                <a:gd name="connsiteX35" fmla="*/ 328613 w 462414"/>
                <a:gd name="connsiteY35" fmla="*/ 96464 h 515499"/>
                <a:gd name="connsiteX36" fmla="*/ 328613 w 462414"/>
                <a:gd name="connsiteY36" fmla="*/ 45244 h 515499"/>
                <a:gd name="connsiteX37" fmla="*/ 65019 w 462414"/>
                <a:gd name="connsiteY37" fmla="*/ 45244 h 515499"/>
                <a:gd name="connsiteX38" fmla="*/ 345281 w 462414"/>
                <a:gd name="connsiteY38" fmla="*/ 0 h 515499"/>
                <a:gd name="connsiteX39" fmla="*/ 461963 w 462414"/>
                <a:gd name="connsiteY39" fmla="*/ 109538 h 515499"/>
                <a:gd name="connsiteX40" fmla="*/ 462414 w 462414"/>
                <a:gd name="connsiteY40" fmla="*/ 450336 h 515499"/>
                <a:gd name="connsiteX41" fmla="*/ 397251 w 462414"/>
                <a:gd name="connsiteY41" fmla="*/ 515499 h 515499"/>
                <a:gd name="connsiteX42" fmla="*/ 65163 w 462414"/>
                <a:gd name="connsiteY42" fmla="*/ 515499 h 515499"/>
                <a:gd name="connsiteX43" fmla="*/ 0 w 462414"/>
                <a:gd name="connsiteY43" fmla="*/ 450336 h 515499"/>
                <a:gd name="connsiteX44" fmla="*/ 0 w 462414"/>
                <a:gd name="connsiteY44" fmla="*/ 66119 h 515499"/>
                <a:gd name="connsiteX45" fmla="*/ 65163 w 462414"/>
                <a:gd name="connsiteY45" fmla="*/ 956 h 515499"/>
                <a:gd name="connsiteX46" fmla="*/ 345281 w 462414"/>
                <a:gd name="connsiteY46"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82429 w 462414"/>
                <a:gd name="connsiteY17" fmla="*/ 264751 h 515499"/>
                <a:gd name="connsiteX18" fmla="*/ 111201 w 462414"/>
                <a:gd name="connsiteY18" fmla="*/ 235979 h 515499"/>
                <a:gd name="connsiteX19" fmla="*/ 111201 w 462414"/>
                <a:gd name="connsiteY19" fmla="*/ 117627 h 515499"/>
                <a:gd name="connsiteX20" fmla="*/ 229363 w 462414"/>
                <a:gd name="connsiteY20" fmla="*/ 117627 h 515499"/>
                <a:gd name="connsiteX21" fmla="*/ 258135 w 462414"/>
                <a:gd name="connsiteY21" fmla="*/ 146399 h 515499"/>
                <a:gd name="connsiteX22" fmla="*/ 258134 w 462414"/>
                <a:gd name="connsiteY22" fmla="*/ 146399 h 515499"/>
                <a:gd name="connsiteX23" fmla="*/ 229362 w 462414"/>
                <a:gd name="connsiteY23" fmla="*/ 175171 h 515499"/>
                <a:gd name="connsiteX24" fmla="*/ 111201 w 462414"/>
                <a:gd name="connsiteY24" fmla="*/ 175170 h 515499"/>
                <a:gd name="connsiteX25" fmla="*/ 111201 w 462414"/>
                <a:gd name="connsiteY25" fmla="*/ 117627 h 515499"/>
                <a:gd name="connsiteX26" fmla="*/ 65019 w 462414"/>
                <a:gd name="connsiteY26" fmla="*/ 45244 h 515499"/>
                <a:gd name="connsiteX27" fmla="*/ 46221 w 462414"/>
                <a:gd name="connsiteY27" fmla="*/ 64042 h 515499"/>
                <a:gd name="connsiteX28" fmla="*/ 46221 w 462414"/>
                <a:gd name="connsiteY28" fmla="*/ 450309 h 515499"/>
                <a:gd name="connsiteX29" fmla="*/ 65019 w 462414"/>
                <a:gd name="connsiteY29" fmla="*/ 469107 h 515499"/>
                <a:gd name="connsiteX30" fmla="*/ 397395 w 462414"/>
                <a:gd name="connsiteY30" fmla="*/ 469107 h 515499"/>
                <a:gd name="connsiteX31" fmla="*/ 416193 w 462414"/>
                <a:gd name="connsiteY31" fmla="*/ 450309 h 515499"/>
                <a:gd name="connsiteX32" fmla="*/ 416193 w 462414"/>
                <a:gd name="connsiteY32" fmla="*/ 132908 h 515499"/>
                <a:gd name="connsiteX33" fmla="*/ 365057 w 462414"/>
                <a:gd name="connsiteY33" fmla="*/ 132908 h 515499"/>
                <a:gd name="connsiteX34" fmla="*/ 328613 w 462414"/>
                <a:gd name="connsiteY34" fmla="*/ 96464 h 515499"/>
                <a:gd name="connsiteX35" fmla="*/ 328613 w 462414"/>
                <a:gd name="connsiteY35" fmla="*/ 45244 h 515499"/>
                <a:gd name="connsiteX36" fmla="*/ 65019 w 462414"/>
                <a:gd name="connsiteY36" fmla="*/ 45244 h 515499"/>
                <a:gd name="connsiteX37" fmla="*/ 345281 w 462414"/>
                <a:gd name="connsiteY37" fmla="*/ 0 h 515499"/>
                <a:gd name="connsiteX38" fmla="*/ 461963 w 462414"/>
                <a:gd name="connsiteY38" fmla="*/ 109538 h 515499"/>
                <a:gd name="connsiteX39" fmla="*/ 462414 w 462414"/>
                <a:gd name="connsiteY39" fmla="*/ 450336 h 515499"/>
                <a:gd name="connsiteX40" fmla="*/ 397251 w 462414"/>
                <a:gd name="connsiteY40" fmla="*/ 515499 h 515499"/>
                <a:gd name="connsiteX41" fmla="*/ 65163 w 462414"/>
                <a:gd name="connsiteY41" fmla="*/ 515499 h 515499"/>
                <a:gd name="connsiteX42" fmla="*/ 0 w 462414"/>
                <a:gd name="connsiteY42" fmla="*/ 450336 h 515499"/>
                <a:gd name="connsiteX43" fmla="*/ 0 w 462414"/>
                <a:gd name="connsiteY43" fmla="*/ 66119 h 515499"/>
                <a:gd name="connsiteX44" fmla="*/ 65163 w 462414"/>
                <a:gd name="connsiteY44" fmla="*/ 956 h 515499"/>
                <a:gd name="connsiteX45" fmla="*/ 345281 w 462414"/>
                <a:gd name="connsiteY45"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90857 w 462414"/>
                <a:gd name="connsiteY16" fmla="*/ 285095 h 515499"/>
                <a:gd name="connsiteX17" fmla="*/ 111201 w 462414"/>
                <a:gd name="connsiteY17" fmla="*/ 235979 h 515499"/>
                <a:gd name="connsiteX18" fmla="*/ 111201 w 462414"/>
                <a:gd name="connsiteY18" fmla="*/ 117627 h 515499"/>
                <a:gd name="connsiteX19" fmla="*/ 229363 w 462414"/>
                <a:gd name="connsiteY19" fmla="*/ 117627 h 515499"/>
                <a:gd name="connsiteX20" fmla="*/ 258135 w 462414"/>
                <a:gd name="connsiteY20" fmla="*/ 146399 h 515499"/>
                <a:gd name="connsiteX21" fmla="*/ 258134 w 462414"/>
                <a:gd name="connsiteY21" fmla="*/ 146399 h 515499"/>
                <a:gd name="connsiteX22" fmla="*/ 229362 w 462414"/>
                <a:gd name="connsiteY22" fmla="*/ 175171 h 515499"/>
                <a:gd name="connsiteX23" fmla="*/ 111201 w 462414"/>
                <a:gd name="connsiteY23" fmla="*/ 175170 h 515499"/>
                <a:gd name="connsiteX24" fmla="*/ 111201 w 462414"/>
                <a:gd name="connsiteY24" fmla="*/ 117627 h 515499"/>
                <a:gd name="connsiteX25" fmla="*/ 65019 w 462414"/>
                <a:gd name="connsiteY25" fmla="*/ 45244 h 515499"/>
                <a:gd name="connsiteX26" fmla="*/ 46221 w 462414"/>
                <a:gd name="connsiteY26" fmla="*/ 64042 h 515499"/>
                <a:gd name="connsiteX27" fmla="*/ 46221 w 462414"/>
                <a:gd name="connsiteY27" fmla="*/ 450309 h 515499"/>
                <a:gd name="connsiteX28" fmla="*/ 65019 w 462414"/>
                <a:gd name="connsiteY28" fmla="*/ 469107 h 515499"/>
                <a:gd name="connsiteX29" fmla="*/ 397395 w 462414"/>
                <a:gd name="connsiteY29" fmla="*/ 469107 h 515499"/>
                <a:gd name="connsiteX30" fmla="*/ 416193 w 462414"/>
                <a:gd name="connsiteY30" fmla="*/ 450309 h 515499"/>
                <a:gd name="connsiteX31" fmla="*/ 416193 w 462414"/>
                <a:gd name="connsiteY31" fmla="*/ 132908 h 515499"/>
                <a:gd name="connsiteX32" fmla="*/ 365057 w 462414"/>
                <a:gd name="connsiteY32" fmla="*/ 132908 h 515499"/>
                <a:gd name="connsiteX33" fmla="*/ 328613 w 462414"/>
                <a:gd name="connsiteY33" fmla="*/ 96464 h 515499"/>
                <a:gd name="connsiteX34" fmla="*/ 328613 w 462414"/>
                <a:gd name="connsiteY34" fmla="*/ 45244 h 515499"/>
                <a:gd name="connsiteX35" fmla="*/ 65019 w 462414"/>
                <a:gd name="connsiteY35" fmla="*/ 45244 h 515499"/>
                <a:gd name="connsiteX36" fmla="*/ 345281 w 462414"/>
                <a:gd name="connsiteY36" fmla="*/ 0 h 515499"/>
                <a:gd name="connsiteX37" fmla="*/ 461963 w 462414"/>
                <a:gd name="connsiteY37" fmla="*/ 109538 h 515499"/>
                <a:gd name="connsiteX38" fmla="*/ 462414 w 462414"/>
                <a:gd name="connsiteY38" fmla="*/ 450336 h 515499"/>
                <a:gd name="connsiteX39" fmla="*/ 397251 w 462414"/>
                <a:gd name="connsiteY39" fmla="*/ 515499 h 515499"/>
                <a:gd name="connsiteX40" fmla="*/ 65163 w 462414"/>
                <a:gd name="connsiteY40" fmla="*/ 515499 h 515499"/>
                <a:gd name="connsiteX41" fmla="*/ 0 w 462414"/>
                <a:gd name="connsiteY41" fmla="*/ 450336 h 515499"/>
                <a:gd name="connsiteX42" fmla="*/ 0 w 462414"/>
                <a:gd name="connsiteY42" fmla="*/ 66119 h 515499"/>
                <a:gd name="connsiteX43" fmla="*/ 65163 w 462414"/>
                <a:gd name="connsiteY43" fmla="*/ 956 h 515499"/>
                <a:gd name="connsiteX44" fmla="*/ 345281 w 462414"/>
                <a:gd name="connsiteY44"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111201 w 462414"/>
                <a:gd name="connsiteY16" fmla="*/ 235979 h 515499"/>
                <a:gd name="connsiteX17" fmla="*/ 111201 w 462414"/>
                <a:gd name="connsiteY17" fmla="*/ 117627 h 515499"/>
                <a:gd name="connsiteX18" fmla="*/ 229363 w 462414"/>
                <a:gd name="connsiteY18" fmla="*/ 117627 h 515499"/>
                <a:gd name="connsiteX19" fmla="*/ 258135 w 462414"/>
                <a:gd name="connsiteY19" fmla="*/ 146399 h 515499"/>
                <a:gd name="connsiteX20" fmla="*/ 258134 w 462414"/>
                <a:gd name="connsiteY20" fmla="*/ 146399 h 515499"/>
                <a:gd name="connsiteX21" fmla="*/ 229362 w 462414"/>
                <a:gd name="connsiteY21" fmla="*/ 175171 h 515499"/>
                <a:gd name="connsiteX22" fmla="*/ 111201 w 462414"/>
                <a:gd name="connsiteY22" fmla="*/ 175170 h 515499"/>
                <a:gd name="connsiteX23" fmla="*/ 111201 w 462414"/>
                <a:gd name="connsiteY23" fmla="*/ 117627 h 515499"/>
                <a:gd name="connsiteX24" fmla="*/ 65019 w 462414"/>
                <a:gd name="connsiteY24" fmla="*/ 45244 h 515499"/>
                <a:gd name="connsiteX25" fmla="*/ 46221 w 462414"/>
                <a:gd name="connsiteY25" fmla="*/ 64042 h 515499"/>
                <a:gd name="connsiteX26" fmla="*/ 46221 w 462414"/>
                <a:gd name="connsiteY26" fmla="*/ 450309 h 515499"/>
                <a:gd name="connsiteX27" fmla="*/ 65019 w 462414"/>
                <a:gd name="connsiteY27" fmla="*/ 469107 h 515499"/>
                <a:gd name="connsiteX28" fmla="*/ 397395 w 462414"/>
                <a:gd name="connsiteY28" fmla="*/ 469107 h 515499"/>
                <a:gd name="connsiteX29" fmla="*/ 416193 w 462414"/>
                <a:gd name="connsiteY29" fmla="*/ 450309 h 515499"/>
                <a:gd name="connsiteX30" fmla="*/ 416193 w 462414"/>
                <a:gd name="connsiteY30" fmla="*/ 132908 h 515499"/>
                <a:gd name="connsiteX31" fmla="*/ 365057 w 462414"/>
                <a:gd name="connsiteY31" fmla="*/ 132908 h 515499"/>
                <a:gd name="connsiteX32" fmla="*/ 328613 w 462414"/>
                <a:gd name="connsiteY32" fmla="*/ 96464 h 515499"/>
                <a:gd name="connsiteX33" fmla="*/ 328613 w 462414"/>
                <a:gd name="connsiteY33" fmla="*/ 45244 h 515499"/>
                <a:gd name="connsiteX34" fmla="*/ 65019 w 462414"/>
                <a:gd name="connsiteY34" fmla="*/ 45244 h 515499"/>
                <a:gd name="connsiteX35" fmla="*/ 345281 w 462414"/>
                <a:gd name="connsiteY35" fmla="*/ 0 h 515499"/>
                <a:gd name="connsiteX36" fmla="*/ 461963 w 462414"/>
                <a:gd name="connsiteY36" fmla="*/ 109538 h 515499"/>
                <a:gd name="connsiteX37" fmla="*/ 462414 w 462414"/>
                <a:gd name="connsiteY37" fmla="*/ 450336 h 515499"/>
                <a:gd name="connsiteX38" fmla="*/ 397251 w 462414"/>
                <a:gd name="connsiteY38" fmla="*/ 515499 h 515499"/>
                <a:gd name="connsiteX39" fmla="*/ 65163 w 462414"/>
                <a:gd name="connsiteY39" fmla="*/ 515499 h 515499"/>
                <a:gd name="connsiteX40" fmla="*/ 0 w 462414"/>
                <a:gd name="connsiteY40" fmla="*/ 450336 h 515499"/>
                <a:gd name="connsiteX41" fmla="*/ 0 w 462414"/>
                <a:gd name="connsiteY41" fmla="*/ 66119 h 515499"/>
                <a:gd name="connsiteX42" fmla="*/ 65163 w 462414"/>
                <a:gd name="connsiteY42" fmla="*/ 956 h 515499"/>
                <a:gd name="connsiteX43" fmla="*/ 345281 w 462414"/>
                <a:gd name="connsiteY43"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111201 w 462414"/>
                <a:gd name="connsiteY16" fmla="*/ 235979 h 515499"/>
                <a:gd name="connsiteX17" fmla="*/ 111201 w 462414"/>
                <a:gd name="connsiteY17" fmla="*/ 117627 h 515499"/>
                <a:gd name="connsiteX18" fmla="*/ 229363 w 462414"/>
                <a:gd name="connsiteY18" fmla="*/ 117627 h 515499"/>
                <a:gd name="connsiteX19" fmla="*/ 258135 w 462414"/>
                <a:gd name="connsiteY19" fmla="*/ 146399 h 515499"/>
                <a:gd name="connsiteX20" fmla="*/ 258134 w 462414"/>
                <a:gd name="connsiteY20" fmla="*/ 146399 h 515499"/>
                <a:gd name="connsiteX21" fmla="*/ 229362 w 462414"/>
                <a:gd name="connsiteY21" fmla="*/ 175171 h 515499"/>
                <a:gd name="connsiteX22" fmla="*/ 111201 w 462414"/>
                <a:gd name="connsiteY22" fmla="*/ 175170 h 515499"/>
                <a:gd name="connsiteX23" fmla="*/ 111201 w 462414"/>
                <a:gd name="connsiteY23" fmla="*/ 117627 h 515499"/>
                <a:gd name="connsiteX24" fmla="*/ 65019 w 462414"/>
                <a:gd name="connsiteY24" fmla="*/ 45244 h 515499"/>
                <a:gd name="connsiteX25" fmla="*/ 46221 w 462414"/>
                <a:gd name="connsiteY25" fmla="*/ 64042 h 515499"/>
                <a:gd name="connsiteX26" fmla="*/ 46221 w 462414"/>
                <a:gd name="connsiteY26" fmla="*/ 450309 h 515499"/>
                <a:gd name="connsiteX27" fmla="*/ 65019 w 462414"/>
                <a:gd name="connsiteY27" fmla="*/ 469107 h 515499"/>
                <a:gd name="connsiteX28" fmla="*/ 397395 w 462414"/>
                <a:gd name="connsiteY28" fmla="*/ 469107 h 515499"/>
                <a:gd name="connsiteX29" fmla="*/ 416193 w 462414"/>
                <a:gd name="connsiteY29" fmla="*/ 450309 h 515499"/>
                <a:gd name="connsiteX30" fmla="*/ 416193 w 462414"/>
                <a:gd name="connsiteY30" fmla="*/ 132908 h 515499"/>
                <a:gd name="connsiteX31" fmla="*/ 365057 w 462414"/>
                <a:gd name="connsiteY31" fmla="*/ 132908 h 515499"/>
                <a:gd name="connsiteX32" fmla="*/ 328613 w 462414"/>
                <a:gd name="connsiteY32" fmla="*/ 96464 h 515499"/>
                <a:gd name="connsiteX33" fmla="*/ 328613 w 462414"/>
                <a:gd name="connsiteY33" fmla="*/ 45244 h 515499"/>
                <a:gd name="connsiteX34" fmla="*/ 65019 w 462414"/>
                <a:gd name="connsiteY34" fmla="*/ 45244 h 515499"/>
                <a:gd name="connsiteX35" fmla="*/ 345281 w 462414"/>
                <a:gd name="connsiteY35" fmla="*/ 0 h 515499"/>
                <a:gd name="connsiteX36" fmla="*/ 461963 w 462414"/>
                <a:gd name="connsiteY36" fmla="*/ 109538 h 515499"/>
                <a:gd name="connsiteX37" fmla="*/ 462414 w 462414"/>
                <a:gd name="connsiteY37" fmla="*/ 450336 h 515499"/>
                <a:gd name="connsiteX38" fmla="*/ 397251 w 462414"/>
                <a:gd name="connsiteY38" fmla="*/ 515499 h 515499"/>
                <a:gd name="connsiteX39" fmla="*/ 65163 w 462414"/>
                <a:gd name="connsiteY39" fmla="*/ 515499 h 515499"/>
                <a:gd name="connsiteX40" fmla="*/ 0 w 462414"/>
                <a:gd name="connsiteY40" fmla="*/ 450336 h 515499"/>
                <a:gd name="connsiteX41" fmla="*/ 0 w 462414"/>
                <a:gd name="connsiteY41" fmla="*/ 66119 h 515499"/>
                <a:gd name="connsiteX42" fmla="*/ 65163 w 462414"/>
                <a:gd name="connsiteY42" fmla="*/ 956 h 515499"/>
                <a:gd name="connsiteX43" fmla="*/ 345281 w 462414"/>
                <a:gd name="connsiteY43"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90857 w 462414"/>
                <a:gd name="connsiteY8" fmla="*/ 360225 h 515499"/>
                <a:gd name="connsiteX9" fmla="*/ 111201 w 462414"/>
                <a:gd name="connsiteY9" fmla="*/ 351798 h 515499"/>
                <a:gd name="connsiteX10" fmla="*/ 111201 w 462414"/>
                <a:gd name="connsiteY10" fmla="*/ 235979 h 515499"/>
                <a:gd name="connsiteX11" fmla="*/ 334130 w 462414"/>
                <a:gd name="connsiteY11" fmla="*/ 235979 h 515499"/>
                <a:gd name="connsiteX12" fmla="*/ 362902 w 462414"/>
                <a:gd name="connsiteY12" fmla="*/ 264751 h 515499"/>
                <a:gd name="connsiteX13" fmla="*/ 362901 w 462414"/>
                <a:gd name="connsiteY13" fmla="*/ 264751 h 515499"/>
                <a:gd name="connsiteX14" fmla="*/ 334129 w 462414"/>
                <a:gd name="connsiteY14" fmla="*/ 293523 h 515499"/>
                <a:gd name="connsiteX15" fmla="*/ 111201 w 462414"/>
                <a:gd name="connsiteY15" fmla="*/ 293522 h 515499"/>
                <a:gd name="connsiteX16" fmla="*/ 111201 w 462414"/>
                <a:gd name="connsiteY16" fmla="*/ 235979 h 515499"/>
                <a:gd name="connsiteX17" fmla="*/ 111201 w 462414"/>
                <a:gd name="connsiteY17" fmla="*/ 117627 h 515499"/>
                <a:gd name="connsiteX18" fmla="*/ 229363 w 462414"/>
                <a:gd name="connsiteY18" fmla="*/ 117627 h 515499"/>
                <a:gd name="connsiteX19" fmla="*/ 258135 w 462414"/>
                <a:gd name="connsiteY19" fmla="*/ 146399 h 515499"/>
                <a:gd name="connsiteX20" fmla="*/ 258134 w 462414"/>
                <a:gd name="connsiteY20" fmla="*/ 146399 h 515499"/>
                <a:gd name="connsiteX21" fmla="*/ 229362 w 462414"/>
                <a:gd name="connsiteY21" fmla="*/ 175171 h 515499"/>
                <a:gd name="connsiteX22" fmla="*/ 111201 w 462414"/>
                <a:gd name="connsiteY22" fmla="*/ 175170 h 515499"/>
                <a:gd name="connsiteX23" fmla="*/ 111201 w 462414"/>
                <a:gd name="connsiteY23" fmla="*/ 117627 h 515499"/>
                <a:gd name="connsiteX24" fmla="*/ 65019 w 462414"/>
                <a:gd name="connsiteY24" fmla="*/ 45244 h 515499"/>
                <a:gd name="connsiteX25" fmla="*/ 46221 w 462414"/>
                <a:gd name="connsiteY25" fmla="*/ 64042 h 515499"/>
                <a:gd name="connsiteX26" fmla="*/ 46221 w 462414"/>
                <a:gd name="connsiteY26" fmla="*/ 450309 h 515499"/>
                <a:gd name="connsiteX27" fmla="*/ 65019 w 462414"/>
                <a:gd name="connsiteY27" fmla="*/ 469107 h 515499"/>
                <a:gd name="connsiteX28" fmla="*/ 397395 w 462414"/>
                <a:gd name="connsiteY28" fmla="*/ 469107 h 515499"/>
                <a:gd name="connsiteX29" fmla="*/ 416193 w 462414"/>
                <a:gd name="connsiteY29" fmla="*/ 450309 h 515499"/>
                <a:gd name="connsiteX30" fmla="*/ 416193 w 462414"/>
                <a:gd name="connsiteY30" fmla="*/ 132908 h 515499"/>
                <a:gd name="connsiteX31" fmla="*/ 365057 w 462414"/>
                <a:gd name="connsiteY31" fmla="*/ 132908 h 515499"/>
                <a:gd name="connsiteX32" fmla="*/ 328613 w 462414"/>
                <a:gd name="connsiteY32" fmla="*/ 96464 h 515499"/>
                <a:gd name="connsiteX33" fmla="*/ 328613 w 462414"/>
                <a:gd name="connsiteY33" fmla="*/ 45244 h 515499"/>
                <a:gd name="connsiteX34" fmla="*/ 65019 w 462414"/>
                <a:gd name="connsiteY34" fmla="*/ 45244 h 515499"/>
                <a:gd name="connsiteX35" fmla="*/ 345281 w 462414"/>
                <a:gd name="connsiteY35" fmla="*/ 0 h 515499"/>
                <a:gd name="connsiteX36" fmla="*/ 461963 w 462414"/>
                <a:gd name="connsiteY36" fmla="*/ 109538 h 515499"/>
                <a:gd name="connsiteX37" fmla="*/ 462414 w 462414"/>
                <a:gd name="connsiteY37" fmla="*/ 450336 h 515499"/>
                <a:gd name="connsiteX38" fmla="*/ 397251 w 462414"/>
                <a:gd name="connsiteY38" fmla="*/ 515499 h 515499"/>
                <a:gd name="connsiteX39" fmla="*/ 65163 w 462414"/>
                <a:gd name="connsiteY39" fmla="*/ 515499 h 515499"/>
                <a:gd name="connsiteX40" fmla="*/ 0 w 462414"/>
                <a:gd name="connsiteY40" fmla="*/ 450336 h 515499"/>
                <a:gd name="connsiteX41" fmla="*/ 0 w 462414"/>
                <a:gd name="connsiteY41" fmla="*/ 66119 h 515499"/>
                <a:gd name="connsiteX42" fmla="*/ 65163 w 462414"/>
                <a:gd name="connsiteY42" fmla="*/ 956 h 515499"/>
                <a:gd name="connsiteX43" fmla="*/ 345281 w 462414"/>
                <a:gd name="connsiteY43"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82429 w 462414"/>
                <a:gd name="connsiteY7" fmla="*/ 380570 h 515499"/>
                <a:gd name="connsiteX8" fmla="*/ 111201 w 462414"/>
                <a:gd name="connsiteY8" fmla="*/ 351798 h 515499"/>
                <a:gd name="connsiteX9" fmla="*/ 111201 w 462414"/>
                <a:gd name="connsiteY9" fmla="*/ 235979 h 515499"/>
                <a:gd name="connsiteX10" fmla="*/ 334130 w 462414"/>
                <a:gd name="connsiteY10" fmla="*/ 235979 h 515499"/>
                <a:gd name="connsiteX11" fmla="*/ 362902 w 462414"/>
                <a:gd name="connsiteY11" fmla="*/ 264751 h 515499"/>
                <a:gd name="connsiteX12" fmla="*/ 362901 w 462414"/>
                <a:gd name="connsiteY12" fmla="*/ 264751 h 515499"/>
                <a:gd name="connsiteX13" fmla="*/ 334129 w 462414"/>
                <a:gd name="connsiteY13" fmla="*/ 293523 h 515499"/>
                <a:gd name="connsiteX14" fmla="*/ 111201 w 462414"/>
                <a:gd name="connsiteY14" fmla="*/ 293522 h 515499"/>
                <a:gd name="connsiteX15" fmla="*/ 111201 w 462414"/>
                <a:gd name="connsiteY15" fmla="*/ 235979 h 515499"/>
                <a:gd name="connsiteX16" fmla="*/ 111201 w 462414"/>
                <a:gd name="connsiteY16" fmla="*/ 117627 h 515499"/>
                <a:gd name="connsiteX17" fmla="*/ 229363 w 462414"/>
                <a:gd name="connsiteY17" fmla="*/ 117627 h 515499"/>
                <a:gd name="connsiteX18" fmla="*/ 258135 w 462414"/>
                <a:gd name="connsiteY18" fmla="*/ 146399 h 515499"/>
                <a:gd name="connsiteX19" fmla="*/ 258134 w 462414"/>
                <a:gd name="connsiteY19" fmla="*/ 146399 h 515499"/>
                <a:gd name="connsiteX20" fmla="*/ 229362 w 462414"/>
                <a:gd name="connsiteY20" fmla="*/ 175171 h 515499"/>
                <a:gd name="connsiteX21" fmla="*/ 111201 w 462414"/>
                <a:gd name="connsiteY21" fmla="*/ 175170 h 515499"/>
                <a:gd name="connsiteX22" fmla="*/ 111201 w 462414"/>
                <a:gd name="connsiteY22" fmla="*/ 117627 h 515499"/>
                <a:gd name="connsiteX23" fmla="*/ 65019 w 462414"/>
                <a:gd name="connsiteY23" fmla="*/ 45244 h 515499"/>
                <a:gd name="connsiteX24" fmla="*/ 46221 w 462414"/>
                <a:gd name="connsiteY24" fmla="*/ 64042 h 515499"/>
                <a:gd name="connsiteX25" fmla="*/ 46221 w 462414"/>
                <a:gd name="connsiteY25" fmla="*/ 450309 h 515499"/>
                <a:gd name="connsiteX26" fmla="*/ 65019 w 462414"/>
                <a:gd name="connsiteY26" fmla="*/ 469107 h 515499"/>
                <a:gd name="connsiteX27" fmla="*/ 397395 w 462414"/>
                <a:gd name="connsiteY27" fmla="*/ 469107 h 515499"/>
                <a:gd name="connsiteX28" fmla="*/ 416193 w 462414"/>
                <a:gd name="connsiteY28" fmla="*/ 450309 h 515499"/>
                <a:gd name="connsiteX29" fmla="*/ 416193 w 462414"/>
                <a:gd name="connsiteY29" fmla="*/ 132908 h 515499"/>
                <a:gd name="connsiteX30" fmla="*/ 365057 w 462414"/>
                <a:gd name="connsiteY30" fmla="*/ 132908 h 515499"/>
                <a:gd name="connsiteX31" fmla="*/ 328613 w 462414"/>
                <a:gd name="connsiteY31" fmla="*/ 96464 h 515499"/>
                <a:gd name="connsiteX32" fmla="*/ 328613 w 462414"/>
                <a:gd name="connsiteY32" fmla="*/ 45244 h 515499"/>
                <a:gd name="connsiteX33" fmla="*/ 65019 w 462414"/>
                <a:gd name="connsiteY33" fmla="*/ 45244 h 515499"/>
                <a:gd name="connsiteX34" fmla="*/ 345281 w 462414"/>
                <a:gd name="connsiteY34" fmla="*/ 0 h 515499"/>
                <a:gd name="connsiteX35" fmla="*/ 461963 w 462414"/>
                <a:gd name="connsiteY35" fmla="*/ 109538 h 515499"/>
                <a:gd name="connsiteX36" fmla="*/ 462414 w 462414"/>
                <a:gd name="connsiteY36" fmla="*/ 450336 h 515499"/>
                <a:gd name="connsiteX37" fmla="*/ 397251 w 462414"/>
                <a:gd name="connsiteY37" fmla="*/ 515499 h 515499"/>
                <a:gd name="connsiteX38" fmla="*/ 65163 w 462414"/>
                <a:gd name="connsiteY38" fmla="*/ 515499 h 515499"/>
                <a:gd name="connsiteX39" fmla="*/ 0 w 462414"/>
                <a:gd name="connsiteY39" fmla="*/ 450336 h 515499"/>
                <a:gd name="connsiteX40" fmla="*/ 0 w 462414"/>
                <a:gd name="connsiteY40" fmla="*/ 66119 h 515499"/>
                <a:gd name="connsiteX41" fmla="*/ 65163 w 462414"/>
                <a:gd name="connsiteY41" fmla="*/ 956 h 515499"/>
                <a:gd name="connsiteX42" fmla="*/ 345281 w 462414"/>
                <a:gd name="connsiteY42"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90857 w 462414"/>
                <a:gd name="connsiteY6" fmla="*/ 400914 h 515499"/>
                <a:gd name="connsiteX7" fmla="*/ 111201 w 462414"/>
                <a:gd name="connsiteY7" fmla="*/ 351798 h 515499"/>
                <a:gd name="connsiteX8" fmla="*/ 111201 w 462414"/>
                <a:gd name="connsiteY8" fmla="*/ 235979 h 515499"/>
                <a:gd name="connsiteX9" fmla="*/ 334130 w 462414"/>
                <a:gd name="connsiteY9" fmla="*/ 235979 h 515499"/>
                <a:gd name="connsiteX10" fmla="*/ 362902 w 462414"/>
                <a:gd name="connsiteY10" fmla="*/ 264751 h 515499"/>
                <a:gd name="connsiteX11" fmla="*/ 362901 w 462414"/>
                <a:gd name="connsiteY11" fmla="*/ 264751 h 515499"/>
                <a:gd name="connsiteX12" fmla="*/ 334129 w 462414"/>
                <a:gd name="connsiteY12" fmla="*/ 293523 h 515499"/>
                <a:gd name="connsiteX13" fmla="*/ 111201 w 462414"/>
                <a:gd name="connsiteY13" fmla="*/ 293522 h 515499"/>
                <a:gd name="connsiteX14" fmla="*/ 111201 w 462414"/>
                <a:gd name="connsiteY14" fmla="*/ 235979 h 515499"/>
                <a:gd name="connsiteX15" fmla="*/ 111201 w 462414"/>
                <a:gd name="connsiteY15" fmla="*/ 117627 h 515499"/>
                <a:gd name="connsiteX16" fmla="*/ 229363 w 462414"/>
                <a:gd name="connsiteY16" fmla="*/ 117627 h 515499"/>
                <a:gd name="connsiteX17" fmla="*/ 258135 w 462414"/>
                <a:gd name="connsiteY17" fmla="*/ 146399 h 515499"/>
                <a:gd name="connsiteX18" fmla="*/ 258134 w 462414"/>
                <a:gd name="connsiteY18" fmla="*/ 146399 h 515499"/>
                <a:gd name="connsiteX19" fmla="*/ 229362 w 462414"/>
                <a:gd name="connsiteY19" fmla="*/ 175171 h 515499"/>
                <a:gd name="connsiteX20" fmla="*/ 111201 w 462414"/>
                <a:gd name="connsiteY20" fmla="*/ 175170 h 515499"/>
                <a:gd name="connsiteX21" fmla="*/ 111201 w 462414"/>
                <a:gd name="connsiteY21" fmla="*/ 117627 h 515499"/>
                <a:gd name="connsiteX22" fmla="*/ 65019 w 462414"/>
                <a:gd name="connsiteY22" fmla="*/ 45244 h 515499"/>
                <a:gd name="connsiteX23" fmla="*/ 46221 w 462414"/>
                <a:gd name="connsiteY23" fmla="*/ 64042 h 515499"/>
                <a:gd name="connsiteX24" fmla="*/ 46221 w 462414"/>
                <a:gd name="connsiteY24" fmla="*/ 450309 h 515499"/>
                <a:gd name="connsiteX25" fmla="*/ 65019 w 462414"/>
                <a:gd name="connsiteY25" fmla="*/ 469107 h 515499"/>
                <a:gd name="connsiteX26" fmla="*/ 397395 w 462414"/>
                <a:gd name="connsiteY26" fmla="*/ 469107 h 515499"/>
                <a:gd name="connsiteX27" fmla="*/ 416193 w 462414"/>
                <a:gd name="connsiteY27" fmla="*/ 450309 h 515499"/>
                <a:gd name="connsiteX28" fmla="*/ 416193 w 462414"/>
                <a:gd name="connsiteY28" fmla="*/ 132908 h 515499"/>
                <a:gd name="connsiteX29" fmla="*/ 365057 w 462414"/>
                <a:gd name="connsiteY29" fmla="*/ 132908 h 515499"/>
                <a:gd name="connsiteX30" fmla="*/ 328613 w 462414"/>
                <a:gd name="connsiteY30" fmla="*/ 96464 h 515499"/>
                <a:gd name="connsiteX31" fmla="*/ 328613 w 462414"/>
                <a:gd name="connsiteY31" fmla="*/ 45244 h 515499"/>
                <a:gd name="connsiteX32" fmla="*/ 65019 w 462414"/>
                <a:gd name="connsiteY32" fmla="*/ 45244 h 515499"/>
                <a:gd name="connsiteX33" fmla="*/ 345281 w 462414"/>
                <a:gd name="connsiteY33" fmla="*/ 0 h 515499"/>
                <a:gd name="connsiteX34" fmla="*/ 461963 w 462414"/>
                <a:gd name="connsiteY34" fmla="*/ 109538 h 515499"/>
                <a:gd name="connsiteX35" fmla="*/ 462414 w 462414"/>
                <a:gd name="connsiteY35" fmla="*/ 450336 h 515499"/>
                <a:gd name="connsiteX36" fmla="*/ 397251 w 462414"/>
                <a:gd name="connsiteY36" fmla="*/ 515499 h 515499"/>
                <a:gd name="connsiteX37" fmla="*/ 65163 w 462414"/>
                <a:gd name="connsiteY37" fmla="*/ 515499 h 515499"/>
                <a:gd name="connsiteX38" fmla="*/ 0 w 462414"/>
                <a:gd name="connsiteY38" fmla="*/ 450336 h 515499"/>
                <a:gd name="connsiteX39" fmla="*/ 0 w 462414"/>
                <a:gd name="connsiteY39" fmla="*/ 66119 h 515499"/>
                <a:gd name="connsiteX40" fmla="*/ 65163 w 462414"/>
                <a:gd name="connsiteY40" fmla="*/ 956 h 515499"/>
                <a:gd name="connsiteX41" fmla="*/ 345281 w 462414"/>
                <a:gd name="connsiteY41"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111201 w 462414"/>
                <a:gd name="connsiteY6" fmla="*/ 351798 h 515499"/>
                <a:gd name="connsiteX7" fmla="*/ 111201 w 462414"/>
                <a:gd name="connsiteY7" fmla="*/ 235979 h 515499"/>
                <a:gd name="connsiteX8" fmla="*/ 334130 w 462414"/>
                <a:gd name="connsiteY8" fmla="*/ 235979 h 515499"/>
                <a:gd name="connsiteX9" fmla="*/ 362902 w 462414"/>
                <a:gd name="connsiteY9" fmla="*/ 264751 h 515499"/>
                <a:gd name="connsiteX10" fmla="*/ 362901 w 462414"/>
                <a:gd name="connsiteY10" fmla="*/ 264751 h 515499"/>
                <a:gd name="connsiteX11" fmla="*/ 334129 w 462414"/>
                <a:gd name="connsiteY11" fmla="*/ 293523 h 515499"/>
                <a:gd name="connsiteX12" fmla="*/ 111201 w 462414"/>
                <a:gd name="connsiteY12" fmla="*/ 293522 h 515499"/>
                <a:gd name="connsiteX13" fmla="*/ 111201 w 462414"/>
                <a:gd name="connsiteY13" fmla="*/ 235979 h 515499"/>
                <a:gd name="connsiteX14" fmla="*/ 111201 w 462414"/>
                <a:gd name="connsiteY14" fmla="*/ 117627 h 515499"/>
                <a:gd name="connsiteX15" fmla="*/ 229363 w 462414"/>
                <a:gd name="connsiteY15" fmla="*/ 117627 h 515499"/>
                <a:gd name="connsiteX16" fmla="*/ 258135 w 462414"/>
                <a:gd name="connsiteY16" fmla="*/ 146399 h 515499"/>
                <a:gd name="connsiteX17" fmla="*/ 258134 w 462414"/>
                <a:gd name="connsiteY17" fmla="*/ 146399 h 515499"/>
                <a:gd name="connsiteX18" fmla="*/ 229362 w 462414"/>
                <a:gd name="connsiteY18" fmla="*/ 175171 h 515499"/>
                <a:gd name="connsiteX19" fmla="*/ 111201 w 462414"/>
                <a:gd name="connsiteY19" fmla="*/ 175170 h 515499"/>
                <a:gd name="connsiteX20" fmla="*/ 111201 w 462414"/>
                <a:gd name="connsiteY20" fmla="*/ 117627 h 515499"/>
                <a:gd name="connsiteX21" fmla="*/ 65019 w 462414"/>
                <a:gd name="connsiteY21" fmla="*/ 45244 h 515499"/>
                <a:gd name="connsiteX22" fmla="*/ 46221 w 462414"/>
                <a:gd name="connsiteY22" fmla="*/ 64042 h 515499"/>
                <a:gd name="connsiteX23" fmla="*/ 46221 w 462414"/>
                <a:gd name="connsiteY23" fmla="*/ 450309 h 515499"/>
                <a:gd name="connsiteX24" fmla="*/ 65019 w 462414"/>
                <a:gd name="connsiteY24" fmla="*/ 469107 h 515499"/>
                <a:gd name="connsiteX25" fmla="*/ 397395 w 462414"/>
                <a:gd name="connsiteY25" fmla="*/ 469107 h 515499"/>
                <a:gd name="connsiteX26" fmla="*/ 416193 w 462414"/>
                <a:gd name="connsiteY26" fmla="*/ 450309 h 515499"/>
                <a:gd name="connsiteX27" fmla="*/ 416193 w 462414"/>
                <a:gd name="connsiteY27" fmla="*/ 132908 h 515499"/>
                <a:gd name="connsiteX28" fmla="*/ 365057 w 462414"/>
                <a:gd name="connsiteY28" fmla="*/ 132908 h 515499"/>
                <a:gd name="connsiteX29" fmla="*/ 328613 w 462414"/>
                <a:gd name="connsiteY29" fmla="*/ 96464 h 515499"/>
                <a:gd name="connsiteX30" fmla="*/ 328613 w 462414"/>
                <a:gd name="connsiteY30" fmla="*/ 45244 h 515499"/>
                <a:gd name="connsiteX31" fmla="*/ 65019 w 462414"/>
                <a:gd name="connsiteY31" fmla="*/ 45244 h 515499"/>
                <a:gd name="connsiteX32" fmla="*/ 345281 w 462414"/>
                <a:gd name="connsiteY32" fmla="*/ 0 h 515499"/>
                <a:gd name="connsiteX33" fmla="*/ 461963 w 462414"/>
                <a:gd name="connsiteY33" fmla="*/ 109538 h 515499"/>
                <a:gd name="connsiteX34" fmla="*/ 462414 w 462414"/>
                <a:gd name="connsiteY34" fmla="*/ 450336 h 515499"/>
                <a:gd name="connsiteX35" fmla="*/ 397251 w 462414"/>
                <a:gd name="connsiteY35" fmla="*/ 515499 h 515499"/>
                <a:gd name="connsiteX36" fmla="*/ 65163 w 462414"/>
                <a:gd name="connsiteY36" fmla="*/ 515499 h 515499"/>
                <a:gd name="connsiteX37" fmla="*/ 0 w 462414"/>
                <a:gd name="connsiteY37" fmla="*/ 450336 h 515499"/>
                <a:gd name="connsiteX38" fmla="*/ 0 w 462414"/>
                <a:gd name="connsiteY38" fmla="*/ 66119 h 515499"/>
                <a:gd name="connsiteX39" fmla="*/ 65163 w 462414"/>
                <a:gd name="connsiteY39" fmla="*/ 956 h 515499"/>
                <a:gd name="connsiteX40" fmla="*/ 345281 w 462414"/>
                <a:gd name="connsiteY40"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111201 w 462414"/>
                <a:gd name="connsiteY6" fmla="*/ 351798 h 515499"/>
                <a:gd name="connsiteX7" fmla="*/ 111201 w 462414"/>
                <a:gd name="connsiteY7" fmla="*/ 235979 h 515499"/>
                <a:gd name="connsiteX8" fmla="*/ 334130 w 462414"/>
                <a:gd name="connsiteY8" fmla="*/ 235979 h 515499"/>
                <a:gd name="connsiteX9" fmla="*/ 362902 w 462414"/>
                <a:gd name="connsiteY9" fmla="*/ 264751 h 515499"/>
                <a:gd name="connsiteX10" fmla="*/ 362901 w 462414"/>
                <a:gd name="connsiteY10" fmla="*/ 264751 h 515499"/>
                <a:gd name="connsiteX11" fmla="*/ 334129 w 462414"/>
                <a:gd name="connsiteY11" fmla="*/ 293523 h 515499"/>
                <a:gd name="connsiteX12" fmla="*/ 111201 w 462414"/>
                <a:gd name="connsiteY12" fmla="*/ 293522 h 515499"/>
                <a:gd name="connsiteX13" fmla="*/ 111201 w 462414"/>
                <a:gd name="connsiteY13" fmla="*/ 235979 h 515499"/>
                <a:gd name="connsiteX14" fmla="*/ 111201 w 462414"/>
                <a:gd name="connsiteY14" fmla="*/ 117627 h 515499"/>
                <a:gd name="connsiteX15" fmla="*/ 229363 w 462414"/>
                <a:gd name="connsiteY15" fmla="*/ 117627 h 515499"/>
                <a:gd name="connsiteX16" fmla="*/ 258135 w 462414"/>
                <a:gd name="connsiteY16" fmla="*/ 146399 h 515499"/>
                <a:gd name="connsiteX17" fmla="*/ 258134 w 462414"/>
                <a:gd name="connsiteY17" fmla="*/ 146399 h 515499"/>
                <a:gd name="connsiteX18" fmla="*/ 229362 w 462414"/>
                <a:gd name="connsiteY18" fmla="*/ 175171 h 515499"/>
                <a:gd name="connsiteX19" fmla="*/ 111201 w 462414"/>
                <a:gd name="connsiteY19" fmla="*/ 175170 h 515499"/>
                <a:gd name="connsiteX20" fmla="*/ 111201 w 462414"/>
                <a:gd name="connsiteY20" fmla="*/ 117627 h 515499"/>
                <a:gd name="connsiteX21" fmla="*/ 65019 w 462414"/>
                <a:gd name="connsiteY21" fmla="*/ 45244 h 515499"/>
                <a:gd name="connsiteX22" fmla="*/ 46221 w 462414"/>
                <a:gd name="connsiteY22" fmla="*/ 64042 h 515499"/>
                <a:gd name="connsiteX23" fmla="*/ 46221 w 462414"/>
                <a:gd name="connsiteY23" fmla="*/ 450309 h 515499"/>
                <a:gd name="connsiteX24" fmla="*/ 65019 w 462414"/>
                <a:gd name="connsiteY24" fmla="*/ 469107 h 515499"/>
                <a:gd name="connsiteX25" fmla="*/ 397395 w 462414"/>
                <a:gd name="connsiteY25" fmla="*/ 469107 h 515499"/>
                <a:gd name="connsiteX26" fmla="*/ 416193 w 462414"/>
                <a:gd name="connsiteY26" fmla="*/ 450309 h 515499"/>
                <a:gd name="connsiteX27" fmla="*/ 416193 w 462414"/>
                <a:gd name="connsiteY27" fmla="*/ 132908 h 515499"/>
                <a:gd name="connsiteX28" fmla="*/ 365057 w 462414"/>
                <a:gd name="connsiteY28" fmla="*/ 132908 h 515499"/>
                <a:gd name="connsiteX29" fmla="*/ 328613 w 462414"/>
                <a:gd name="connsiteY29" fmla="*/ 96464 h 515499"/>
                <a:gd name="connsiteX30" fmla="*/ 328613 w 462414"/>
                <a:gd name="connsiteY30" fmla="*/ 45244 h 515499"/>
                <a:gd name="connsiteX31" fmla="*/ 65019 w 462414"/>
                <a:gd name="connsiteY31" fmla="*/ 45244 h 515499"/>
                <a:gd name="connsiteX32" fmla="*/ 345281 w 462414"/>
                <a:gd name="connsiteY32" fmla="*/ 0 h 515499"/>
                <a:gd name="connsiteX33" fmla="*/ 461963 w 462414"/>
                <a:gd name="connsiteY33" fmla="*/ 109538 h 515499"/>
                <a:gd name="connsiteX34" fmla="*/ 462414 w 462414"/>
                <a:gd name="connsiteY34" fmla="*/ 450336 h 515499"/>
                <a:gd name="connsiteX35" fmla="*/ 397251 w 462414"/>
                <a:gd name="connsiteY35" fmla="*/ 515499 h 515499"/>
                <a:gd name="connsiteX36" fmla="*/ 65163 w 462414"/>
                <a:gd name="connsiteY36" fmla="*/ 515499 h 515499"/>
                <a:gd name="connsiteX37" fmla="*/ 0 w 462414"/>
                <a:gd name="connsiteY37" fmla="*/ 450336 h 515499"/>
                <a:gd name="connsiteX38" fmla="*/ 0 w 462414"/>
                <a:gd name="connsiteY38" fmla="*/ 66119 h 515499"/>
                <a:gd name="connsiteX39" fmla="*/ 65163 w 462414"/>
                <a:gd name="connsiteY39" fmla="*/ 956 h 515499"/>
                <a:gd name="connsiteX40" fmla="*/ 345281 w 462414"/>
                <a:gd name="connsiteY40"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111201 w 462414"/>
                <a:gd name="connsiteY6" fmla="*/ 351798 h 515499"/>
                <a:gd name="connsiteX7" fmla="*/ 111201 w 462414"/>
                <a:gd name="connsiteY7" fmla="*/ 235979 h 515499"/>
                <a:gd name="connsiteX8" fmla="*/ 334130 w 462414"/>
                <a:gd name="connsiteY8" fmla="*/ 235979 h 515499"/>
                <a:gd name="connsiteX9" fmla="*/ 362902 w 462414"/>
                <a:gd name="connsiteY9" fmla="*/ 264751 h 515499"/>
                <a:gd name="connsiteX10" fmla="*/ 362901 w 462414"/>
                <a:gd name="connsiteY10" fmla="*/ 264751 h 515499"/>
                <a:gd name="connsiteX11" fmla="*/ 334129 w 462414"/>
                <a:gd name="connsiteY11" fmla="*/ 293523 h 515499"/>
                <a:gd name="connsiteX12" fmla="*/ 111201 w 462414"/>
                <a:gd name="connsiteY12" fmla="*/ 293522 h 515499"/>
                <a:gd name="connsiteX13" fmla="*/ 111201 w 462414"/>
                <a:gd name="connsiteY13" fmla="*/ 235979 h 515499"/>
                <a:gd name="connsiteX14" fmla="*/ 111201 w 462414"/>
                <a:gd name="connsiteY14" fmla="*/ 117627 h 515499"/>
                <a:gd name="connsiteX15" fmla="*/ 229363 w 462414"/>
                <a:gd name="connsiteY15" fmla="*/ 117627 h 515499"/>
                <a:gd name="connsiteX16" fmla="*/ 258135 w 462414"/>
                <a:gd name="connsiteY16" fmla="*/ 146399 h 515499"/>
                <a:gd name="connsiteX17" fmla="*/ 258134 w 462414"/>
                <a:gd name="connsiteY17" fmla="*/ 146399 h 515499"/>
                <a:gd name="connsiteX18" fmla="*/ 229362 w 462414"/>
                <a:gd name="connsiteY18" fmla="*/ 175171 h 515499"/>
                <a:gd name="connsiteX19" fmla="*/ 111201 w 462414"/>
                <a:gd name="connsiteY19" fmla="*/ 175170 h 515499"/>
                <a:gd name="connsiteX20" fmla="*/ 111201 w 462414"/>
                <a:gd name="connsiteY20" fmla="*/ 117627 h 515499"/>
                <a:gd name="connsiteX21" fmla="*/ 65019 w 462414"/>
                <a:gd name="connsiteY21" fmla="*/ 45244 h 515499"/>
                <a:gd name="connsiteX22" fmla="*/ 46221 w 462414"/>
                <a:gd name="connsiteY22" fmla="*/ 64042 h 515499"/>
                <a:gd name="connsiteX23" fmla="*/ 46221 w 462414"/>
                <a:gd name="connsiteY23" fmla="*/ 450309 h 515499"/>
                <a:gd name="connsiteX24" fmla="*/ 65019 w 462414"/>
                <a:gd name="connsiteY24" fmla="*/ 469107 h 515499"/>
                <a:gd name="connsiteX25" fmla="*/ 397395 w 462414"/>
                <a:gd name="connsiteY25" fmla="*/ 469107 h 515499"/>
                <a:gd name="connsiteX26" fmla="*/ 416193 w 462414"/>
                <a:gd name="connsiteY26" fmla="*/ 450309 h 515499"/>
                <a:gd name="connsiteX27" fmla="*/ 416193 w 462414"/>
                <a:gd name="connsiteY27" fmla="*/ 132908 h 515499"/>
                <a:gd name="connsiteX28" fmla="*/ 365057 w 462414"/>
                <a:gd name="connsiteY28" fmla="*/ 132908 h 515499"/>
                <a:gd name="connsiteX29" fmla="*/ 328613 w 462414"/>
                <a:gd name="connsiteY29" fmla="*/ 96464 h 515499"/>
                <a:gd name="connsiteX30" fmla="*/ 328613 w 462414"/>
                <a:gd name="connsiteY30" fmla="*/ 45244 h 515499"/>
                <a:gd name="connsiteX31" fmla="*/ 65019 w 462414"/>
                <a:gd name="connsiteY31" fmla="*/ 45244 h 515499"/>
                <a:gd name="connsiteX32" fmla="*/ 345281 w 462414"/>
                <a:gd name="connsiteY32" fmla="*/ 0 h 515499"/>
                <a:gd name="connsiteX33" fmla="*/ 461963 w 462414"/>
                <a:gd name="connsiteY33" fmla="*/ 109538 h 515499"/>
                <a:gd name="connsiteX34" fmla="*/ 462414 w 462414"/>
                <a:gd name="connsiteY34" fmla="*/ 450336 h 515499"/>
                <a:gd name="connsiteX35" fmla="*/ 397251 w 462414"/>
                <a:gd name="connsiteY35" fmla="*/ 515499 h 515499"/>
                <a:gd name="connsiteX36" fmla="*/ 65163 w 462414"/>
                <a:gd name="connsiteY36" fmla="*/ 515499 h 515499"/>
                <a:gd name="connsiteX37" fmla="*/ 0 w 462414"/>
                <a:gd name="connsiteY37" fmla="*/ 450336 h 515499"/>
                <a:gd name="connsiteX38" fmla="*/ 0 w 462414"/>
                <a:gd name="connsiteY38" fmla="*/ 66119 h 515499"/>
                <a:gd name="connsiteX39" fmla="*/ 65163 w 462414"/>
                <a:gd name="connsiteY39" fmla="*/ 956 h 515499"/>
                <a:gd name="connsiteX40" fmla="*/ 345281 w 462414"/>
                <a:gd name="connsiteY40" fmla="*/ 0 h 515499"/>
                <a:gd name="connsiteX0" fmla="*/ 111201 w 462414"/>
                <a:gd name="connsiteY0" fmla="*/ 351798 h 515499"/>
                <a:gd name="connsiteX1" fmla="*/ 334130 w 462414"/>
                <a:gd name="connsiteY1" fmla="*/ 351798 h 515499"/>
                <a:gd name="connsiteX2" fmla="*/ 362902 w 462414"/>
                <a:gd name="connsiteY2" fmla="*/ 380570 h 515499"/>
                <a:gd name="connsiteX3" fmla="*/ 362901 w 462414"/>
                <a:gd name="connsiteY3" fmla="*/ 380570 h 515499"/>
                <a:gd name="connsiteX4" fmla="*/ 334129 w 462414"/>
                <a:gd name="connsiteY4" fmla="*/ 409342 h 515499"/>
                <a:gd name="connsiteX5" fmla="*/ 111201 w 462414"/>
                <a:gd name="connsiteY5" fmla="*/ 409341 h 515499"/>
                <a:gd name="connsiteX6" fmla="*/ 111201 w 462414"/>
                <a:gd name="connsiteY6" fmla="*/ 351798 h 515499"/>
                <a:gd name="connsiteX7" fmla="*/ 111201 w 462414"/>
                <a:gd name="connsiteY7" fmla="*/ 235979 h 515499"/>
                <a:gd name="connsiteX8" fmla="*/ 334130 w 462414"/>
                <a:gd name="connsiteY8" fmla="*/ 235979 h 515499"/>
                <a:gd name="connsiteX9" fmla="*/ 362902 w 462414"/>
                <a:gd name="connsiteY9" fmla="*/ 264751 h 515499"/>
                <a:gd name="connsiteX10" fmla="*/ 362901 w 462414"/>
                <a:gd name="connsiteY10" fmla="*/ 264751 h 515499"/>
                <a:gd name="connsiteX11" fmla="*/ 334129 w 462414"/>
                <a:gd name="connsiteY11" fmla="*/ 293523 h 515499"/>
                <a:gd name="connsiteX12" fmla="*/ 111201 w 462414"/>
                <a:gd name="connsiteY12" fmla="*/ 293522 h 515499"/>
                <a:gd name="connsiteX13" fmla="*/ 111201 w 462414"/>
                <a:gd name="connsiteY13" fmla="*/ 235979 h 515499"/>
                <a:gd name="connsiteX14" fmla="*/ 111201 w 462414"/>
                <a:gd name="connsiteY14" fmla="*/ 117627 h 515499"/>
                <a:gd name="connsiteX15" fmla="*/ 229363 w 462414"/>
                <a:gd name="connsiteY15" fmla="*/ 117627 h 515499"/>
                <a:gd name="connsiteX16" fmla="*/ 258135 w 462414"/>
                <a:gd name="connsiteY16" fmla="*/ 146399 h 515499"/>
                <a:gd name="connsiteX17" fmla="*/ 258134 w 462414"/>
                <a:gd name="connsiteY17" fmla="*/ 146399 h 515499"/>
                <a:gd name="connsiteX18" fmla="*/ 229362 w 462414"/>
                <a:gd name="connsiteY18" fmla="*/ 175171 h 515499"/>
                <a:gd name="connsiteX19" fmla="*/ 111201 w 462414"/>
                <a:gd name="connsiteY19" fmla="*/ 175170 h 515499"/>
                <a:gd name="connsiteX20" fmla="*/ 111201 w 462414"/>
                <a:gd name="connsiteY20" fmla="*/ 117627 h 515499"/>
                <a:gd name="connsiteX21" fmla="*/ 65019 w 462414"/>
                <a:gd name="connsiteY21" fmla="*/ 45244 h 515499"/>
                <a:gd name="connsiteX22" fmla="*/ 46221 w 462414"/>
                <a:gd name="connsiteY22" fmla="*/ 64042 h 515499"/>
                <a:gd name="connsiteX23" fmla="*/ 46221 w 462414"/>
                <a:gd name="connsiteY23" fmla="*/ 450309 h 515499"/>
                <a:gd name="connsiteX24" fmla="*/ 65019 w 462414"/>
                <a:gd name="connsiteY24" fmla="*/ 469107 h 515499"/>
                <a:gd name="connsiteX25" fmla="*/ 397395 w 462414"/>
                <a:gd name="connsiteY25" fmla="*/ 469107 h 515499"/>
                <a:gd name="connsiteX26" fmla="*/ 416193 w 462414"/>
                <a:gd name="connsiteY26" fmla="*/ 450309 h 515499"/>
                <a:gd name="connsiteX27" fmla="*/ 416193 w 462414"/>
                <a:gd name="connsiteY27" fmla="*/ 132908 h 515499"/>
                <a:gd name="connsiteX28" fmla="*/ 365057 w 462414"/>
                <a:gd name="connsiteY28" fmla="*/ 132908 h 515499"/>
                <a:gd name="connsiteX29" fmla="*/ 328613 w 462414"/>
                <a:gd name="connsiteY29" fmla="*/ 96464 h 515499"/>
                <a:gd name="connsiteX30" fmla="*/ 328613 w 462414"/>
                <a:gd name="connsiteY30" fmla="*/ 45244 h 515499"/>
                <a:gd name="connsiteX31" fmla="*/ 65019 w 462414"/>
                <a:gd name="connsiteY31" fmla="*/ 45244 h 515499"/>
                <a:gd name="connsiteX32" fmla="*/ 345281 w 462414"/>
                <a:gd name="connsiteY32" fmla="*/ 0 h 515499"/>
                <a:gd name="connsiteX33" fmla="*/ 461963 w 462414"/>
                <a:gd name="connsiteY33" fmla="*/ 109538 h 515499"/>
                <a:gd name="connsiteX34" fmla="*/ 462414 w 462414"/>
                <a:gd name="connsiteY34" fmla="*/ 450336 h 515499"/>
                <a:gd name="connsiteX35" fmla="*/ 397251 w 462414"/>
                <a:gd name="connsiteY35" fmla="*/ 515499 h 515499"/>
                <a:gd name="connsiteX36" fmla="*/ 65163 w 462414"/>
                <a:gd name="connsiteY36" fmla="*/ 515499 h 515499"/>
                <a:gd name="connsiteX37" fmla="*/ 0 w 462414"/>
                <a:gd name="connsiteY37" fmla="*/ 450336 h 515499"/>
                <a:gd name="connsiteX38" fmla="*/ 0 w 462414"/>
                <a:gd name="connsiteY38" fmla="*/ 66119 h 515499"/>
                <a:gd name="connsiteX39" fmla="*/ 65163 w 462414"/>
                <a:gd name="connsiteY39" fmla="*/ 956 h 515499"/>
                <a:gd name="connsiteX40" fmla="*/ 345281 w 462414"/>
                <a:gd name="connsiteY40" fmla="*/ 0 h 51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2414" h="515499">
                  <a:moveTo>
                    <a:pt x="111201" y="351798"/>
                  </a:moveTo>
                  <a:lnTo>
                    <a:pt x="334130" y="351798"/>
                  </a:lnTo>
                  <a:cubicBezTo>
                    <a:pt x="350020" y="351798"/>
                    <a:pt x="362902" y="364680"/>
                    <a:pt x="362902" y="380570"/>
                  </a:cubicBezTo>
                  <a:lnTo>
                    <a:pt x="362901" y="380570"/>
                  </a:lnTo>
                  <a:cubicBezTo>
                    <a:pt x="362901" y="396460"/>
                    <a:pt x="350019" y="409342"/>
                    <a:pt x="334129" y="409342"/>
                  </a:cubicBezTo>
                  <a:lnTo>
                    <a:pt x="111201" y="409341"/>
                  </a:lnTo>
                  <a:cubicBezTo>
                    <a:pt x="74046" y="407390"/>
                    <a:pt x="70226" y="354703"/>
                    <a:pt x="111201" y="351798"/>
                  </a:cubicBezTo>
                  <a:close/>
                  <a:moveTo>
                    <a:pt x="111201" y="235979"/>
                  </a:moveTo>
                  <a:lnTo>
                    <a:pt x="334130" y="235979"/>
                  </a:lnTo>
                  <a:cubicBezTo>
                    <a:pt x="350020" y="235979"/>
                    <a:pt x="362902" y="248861"/>
                    <a:pt x="362902" y="264751"/>
                  </a:cubicBezTo>
                  <a:lnTo>
                    <a:pt x="362901" y="264751"/>
                  </a:lnTo>
                  <a:cubicBezTo>
                    <a:pt x="362901" y="280641"/>
                    <a:pt x="350019" y="293523"/>
                    <a:pt x="334129" y="293523"/>
                  </a:cubicBezTo>
                  <a:lnTo>
                    <a:pt x="111201" y="293522"/>
                  </a:lnTo>
                  <a:cubicBezTo>
                    <a:pt x="74046" y="289661"/>
                    <a:pt x="72136" y="242704"/>
                    <a:pt x="111201" y="235979"/>
                  </a:cubicBezTo>
                  <a:close/>
                  <a:moveTo>
                    <a:pt x="111201" y="117627"/>
                  </a:moveTo>
                  <a:lnTo>
                    <a:pt x="229363" y="117627"/>
                  </a:lnTo>
                  <a:cubicBezTo>
                    <a:pt x="245253" y="117627"/>
                    <a:pt x="258135" y="130509"/>
                    <a:pt x="258135" y="146399"/>
                  </a:cubicBezTo>
                  <a:lnTo>
                    <a:pt x="258134" y="146399"/>
                  </a:lnTo>
                  <a:cubicBezTo>
                    <a:pt x="258134" y="162289"/>
                    <a:pt x="245252" y="175171"/>
                    <a:pt x="229362" y="175171"/>
                  </a:cubicBezTo>
                  <a:lnTo>
                    <a:pt x="111201" y="175170"/>
                  </a:lnTo>
                  <a:cubicBezTo>
                    <a:pt x="78138" y="172264"/>
                    <a:pt x="73362" y="124353"/>
                    <a:pt x="111201" y="117627"/>
                  </a:cubicBezTo>
                  <a:close/>
                  <a:moveTo>
                    <a:pt x="65019" y="45244"/>
                  </a:moveTo>
                  <a:cubicBezTo>
                    <a:pt x="54637" y="45244"/>
                    <a:pt x="46221" y="53660"/>
                    <a:pt x="46221" y="64042"/>
                  </a:cubicBezTo>
                  <a:lnTo>
                    <a:pt x="46221" y="450309"/>
                  </a:lnTo>
                  <a:cubicBezTo>
                    <a:pt x="46221" y="460691"/>
                    <a:pt x="54637" y="469107"/>
                    <a:pt x="65019" y="469107"/>
                  </a:cubicBezTo>
                  <a:lnTo>
                    <a:pt x="397395" y="469107"/>
                  </a:lnTo>
                  <a:cubicBezTo>
                    <a:pt x="407777" y="469107"/>
                    <a:pt x="416193" y="460691"/>
                    <a:pt x="416193" y="450309"/>
                  </a:cubicBezTo>
                  <a:lnTo>
                    <a:pt x="416193" y="132908"/>
                  </a:lnTo>
                  <a:lnTo>
                    <a:pt x="365057" y="132908"/>
                  </a:lnTo>
                  <a:cubicBezTo>
                    <a:pt x="344930" y="132908"/>
                    <a:pt x="328613" y="116591"/>
                    <a:pt x="328613" y="96464"/>
                  </a:cubicBezTo>
                  <a:lnTo>
                    <a:pt x="328613" y="45244"/>
                  </a:lnTo>
                  <a:lnTo>
                    <a:pt x="65019" y="45244"/>
                  </a:lnTo>
                  <a:close/>
                  <a:moveTo>
                    <a:pt x="345281" y="0"/>
                  </a:moveTo>
                  <a:lnTo>
                    <a:pt x="461963" y="109538"/>
                  </a:lnTo>
                  <a:cubicBezTo>
                    <a:pt x="462113" y="223137"/>
                    <a:pt x="462264" y="336737"/>
                    <a:pt x="462414" y="450336"/>
                  </a:cubicBezTo>
                  <a:cubicBezTo>
                    <a:pt x="462414" y="486325"/>
                    <a:pt x="433240" y="515499"/>
                    <a:pt x="397251" y="515499"/>
                  </a:cubicBezTo>
                  <a:lnTo>
                    <a:pt x="65163" y="515499"/>
                  </a:lnTo>
                  <a:cubicBezTo>
                    <a:pt x="29174" y="515499"/>
                    <a:pt x="0" y="486325"/>
                    <a:pt x="0" y="450336"/>
                  </a:cubicBezTo>
                  <a:lnTo>
                    <a:pt x="0" y="66119"/>
                  </a:lnTo>
                  <a:cubicBezTo>
                    <a:pt x="0" y="30130"/>
                    <a:pt x="29174" y="956"/>
                    <a:pt x="65163" y="956"/>
                  </a:cubicBezTo>
                  <a:lnTo>
                    <a:pt x="345281" y="0"/>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grpSp>
      <p:grpSp>
        <p:nvGrpSpPr>
          <p:cNvPr id="44" name="Group 43">
            <a:extLst>
              <a:ext uri="{FF2B5EF4-FFF2-40B4-BE49-F238E27FC236}">
                <a16:creationId xmlns:a16="http://schemas.microsoft.com/office/drawing/2014/main" id="{12377292-5830-4A39-B1F8-4D6EBBF4FD20}"/>
              </a:ext>
            </a:extLst>
          </p:cNvPr>
          <p:cNvGrpSpPr/>
          <p:nvPr/>
        </p:nvGrpSpPr>
        <p:grpSpPr>
          <a:xfrm>
            <a:off x="4546152" y="2548197"/>
            <a:ext cx="2141950" cy="2165342"/>
            <a:chOff x="4658147" y="2618126"/>
            <a:chExt cx="2234502" cy="2258904"/>
          </a:xfrm>
        </p:grpSpPr>
        <p:grpSp>
          <p:nvGrpSpPr>
            <p:cNvPr id="46" name="Group 45">
              <a:extLst>
                <a:ext uri="{FF2B5EF4-FFF2-40B4-BE49-F238E27FC236}">
                  <a16:creationId xmlns:a16="http://schemas.microsoft.com/office/drawing/2014/main" id="{6556F256-AF3A-4FA3-BDA9-4BCFF76C52EE}"/>
                </a:ext>
              </a:extLst>
            </p:cNvPr>
            <p:cNvGrpSpPr/>
            <p:nvPr/>
          </p:nvGrpSpPr>
          <p:grpSpPr>
            <a:xfrm>
              <a:off x="4658147" y="2618126"/>
              <a:ext cx="2229626" cy="2258904"/>
              <a:chOff x="4698462" y="2715527"/>
              <a:chExt cx="2229626" cy="2258904"/>
            </a:xfrm>
          </p:grpSpPr>
          <p:sp>
            <p:nvSpPr>
              <p:cNvPr id="50" name="Freeform 4">
                <a:extLst>
                  <a:ext uri="{FF2B5EF4-FFF2-40B4-BE49-F238E27FC236}">
                    <a16:creationId xmlns:a16="http://schemas.microsoft.com/office/drawing/2014/main" id="{00FF0815-0B67-4A79-8B70-567C072B5F50}"/>
                  </a:ext>
                </a:extLst>
              </p:cNvPr>
              <p:cNvSpPr/>
              <p:nvPr/>
            </p:nvSpPr>
            <p:spPr>
              <a:xfrm rot="21311106">
                <a:off x="6021381" y="2802128"/>
                <a:ext cx="906707" cy="253908"/>
              </a:xfrm>
              <a:custGeom>
                <a:avLst/>
                <a:gdLst>
                  <a:gd name="connsiteX0" fmla="*/ 0 w 1030231"/>
                  <a:gd name="connsiteY0" fmla="*/ 0 h 387350"/>
                  <a:gd name="connsiteX1" fmla="*/ 939800 w 1030231"/>
                  <a:gd name="connsiteY1" fmla="*/ 0 h 387350"/>
                  <a:gd name="connsiteX2" fmla="*/ 939800 w 1030231"/>
                  <a:gd name="connsiteY2" fmla="*/ 387350 h 387350"/>
                  <a:gd name="connsiteX0" fmla="*/ 0 w 721373"/>
                  <a:gd name="connsiteY0" fmla="*/ 0 h 615950"/>
                  <a:gd name="connsiteX1" fmla="*/ 650875 w 721373"/>
                  <a:gd name="connsiteY1" fmla="*/ 228600 h 615950"/>
                  <a:gd name="connsiteX2" fmla="*/ 650875 w 721373"/>
                  <a:gd name="connsiteY2" fmla="*/ 615950 h 615950"/>
                  <a:gd name="connsiteX0" fmla="*/ 0 w 693802"/>
                  <a:gd name="connsiteY0" fmla="*/ 0 h 615950"/>
                  <a:gd name="connsiteX1" fmla="*/ 587375 w 693802"/>
                  <a:gd name="connsiteY1" fmla="*/ 247650 h 615950"/>
                  <a:gd name="connsiteX2" fmla="*/ 650875 w 693802"/>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50875"/>
                  <a:gd name="connsiteY0" fmla="*/ 0 h 615950"/>
                  <a:gd name="connsiteX1" fmla="*/ 587375 w 650875"/>
                  <a:gd name="connsiteY1" fmla="*/ 247650 h 615950"/>
                  <a:gd name="connsiteX2" fmla="*/ 637044 w 650875"/>
                  <a:gd name="connsiteY2" fmla="*/ 303144 h 615950"/>
                  <a:gd name="connsiteX3" fmla="*/ 650875 w 650875"/>
                  <a:gd name="connsiteY3" fmla="*/ 615950 h 615950"/>
                  <a:gd name="connsiteX0" fmla="*/ 0 w 856492"/>
                  <a:gd name="connsiteY0" fmla="*/ 6578 h 622528"/>
                  <a:gd name="connsiteX1" fmla="*/ 587375 w 856492"/>
                  <a:gd name="connsiteY1" fmla="*/ 254228 h 622528"/>
                  <a:gd name="connsiteX2" fmla="*/ 856119 w 856492"/>
                  <a:gd name="connsiteY2" fmla="*/ 8097 h 622528"/>
                  <a:gd name="connsiteX3" fmla="*/ 650875 w 856492"/>
                  <a:gd name="connsiteY3" fmla="*/ 622528 h 622528"/>
                  <a:gd name="connsiteX0" fmla="*/ 0 w 856119"/>
                  <a:gd name="connsiteY0" fmla="*/ 6578 h 254228"/>
                  <a:gd name="connsiteX1" fmla="*/ 587375 w 856119"/>
                  <a:gd name="connsiteY1" fmla="*/ 254228 h 254228"/>
                  <a:gd name="connsiteX2" fmla="*/ 856119 w 856119"/>
                  <a:gd name="connsiteY2" fmla="*/ 8097 h 254228"/>
                  <a:gd name="connsiteX0" fmla="*/ 0 w 856119"/>
                  <a:gd name="connsiteY0" fmla="*/ 7356 h 260635"/>
                  <a:gd name="connsiteX1" fmla="*/ 587375 w 856119"/>
                  <a:gd name="connsiteY1" fmla="*/ 255006 h 260635"/>
                  <a:gd name="connsiteX2" fmla="*/ 856119 w 856119"/>
                  <a:gd name="connsiteY2" fmla="*/ 8875 h 260635"/>
                  <a:gd name="connsiteX0" fmla="*/ 0 w 856119"/>
                  <a:gd name="connsiteY0" fmla="*/ 0 h 253279"/>
                  <a:gd name="connsiteX1" fmla="*/ 587375 w 856119"/>
                  <a:gd name="connsiteY1" fmla="*/ 247650 h 253279"/>
                  <a:gd name="connsiteX2" fmla="*/ 856119 w 856119"/>
                  <a:gd name="connsiteY2" fmla="*/ 1519 h 253279"/>
                  <a:gd name="connsiteX0" fmla="*/ 0 w 856119"/>
                  <a:gd name="connsiteY0" fmla="*/ 0 h 257541"/>
                  <a:gd name="connsiteX1" fmla="*/ 587375 w 856119"/>
                  <a:gd name="connsiteY1" fmla="*/ 247650 h 257541"/>
                  <a:gd name="connsiteX2" fmla="*/ 856119 w 856119"/>
                  <a:gd name="connsiteY2" fmla="*/ 1519 h 257541"/>
                  <a:gd name="connsiteX0" fmla="*/ 0 w 856119"/>
                  <a:gd name="connsiteY0" fmla="*/ 0 h 248335"/>
                  <a:gd name="connsiteX1" fmla="*/ 587375 w 856119"/>
                  <a:gd name="connsiteY1" fmla="*/ 247650 h 248335"/>
                  <a:gd name="connsiteX2" fmla="*/ 856119 w 856119"/>
                  <a:gd name="connsiteY2" fmla="*/ 1519 h 248335"/>
                  <a:gd name="connsiteX0" fmla="*/ 0 w 856119"/>
                  <a:gd name="connsiteY0" fmla="*/ 0 h 292644"/>
                  <a:gd name="connsiteX1" fmla="*/ 571500 w 856119"/>
                  <a:gd name="connsiteY1" fmla="*/ 292100 h 292644"/>
                  <a:gd name="connsiteX2" fmla="*/ 856119 w 856119"/>
                  <a:gd name="connsiteY2" fmla="*/ 1519 h 292644"/>
                  <a:gd name="connsiteX0" fmla="*/ 0 w 856119"/>
                  <a:gd name="connsiteY0" fmla="*/ 0 h 238850"/>
                  <a:gd name="connsiteX1" fmla="*/ 568325 w 856119"/>
                  <a:gd name="connsiteY1" fmla="*/ 238125 h 238850"/>
                  <a:gd name="connsiteX2" fmla="*/ 856119 w 856119"/>
                  <a:gd name="connsiteY2" fmla="*/ 1519 h 238850"/>
                  <a:gd name="connsiteX0" fmla="*/ 0 w 856119"/>
                  <a:gd name="connsiteY0" fmla="*/ 0 h 255529"/>
                  <a:gd name="connsiteX1" fmla="*/ 568325 w 856119"/>
                  <a:gd name="connsiteY1" fmla="*/ 238125 h 255529"/>
                  <a:gd name="connsiteX2" fmla="*/ 640219 w 856119"/>
                  <a:gd name="connsiteY2" fmla="*/ 211068 h 255529"/>
                  <a:gd name="connsiteX3" fmla="*/ 856119 w 856119"/>
                  <a:gd name="connsiteY3" fmla="*/ 1519 h 255529"/>
                  <a:gd name="connsiteX0" fmla="*/ 0 w 856119"/>
                  <a:gd name="connsiteY0" fmla="*/ 0 h 266876"/>
                  <a:gd name="connsiteX1" fmla="*/ 568325 w 856119"/>
                  <a:gd name="connsiteY1" fmla="*/ 238125 h 266876"/>
                  <a:gd name="connsiteX2" fmla="*/ 640219 w 856119"/>
                  <a:gd name="connsiteY2" fmla="*/ 236468 h 266876"/>
                  <a:gd name="connsiteX3" fmla="*/ 856119 w 856119"/>
                  <a:gd name="connsiteY3" fmla="*/ 1519 h 266876"/>
                  <a:gd name="connsiteX0" fmla="*/ 0 w 856119"/>
                  <a:gd name="connsiteY0" fmla="*/ 0 h 263510"/>
                  <a:gd name="connsiteX1" fmla="*/ 568325 w 856119"/>
                  <a:gd name="connsiteY1" fmla="*/ 238125 h 263510"/>
                  <a:gd name="connsiteX2" fmla="*/ 640219 w 856119"/>
                  <a:gd name="connsiteY2" fmla="*/ 236468 h 263510"/>
                  <a:gd name="connsiteX3" fmla="*/ 856119 w 856119"/>
                  <a:gd name="connsiteY3" fmla="*/ 1519 h 263510"/>
                  <a:gd name="connsiteX0" fmla="*/ 0 w 856119"/>
                  <a:gd name="connsiteY0" fmla="*/ 0 h 257858"/>
                  <a:gd name="connsiteX1" fmla="*/ 568325 w 856119"/>
                  <a:gd name="connsiteY1" fmla="*/ 238125 h 257858"/>
                  <a:gd name="connsiteX2" fmla="*/ 624344 w 856119"/>
                  <a:gd name="connsiteY2" fmla="*/ 223768 h 257858"/>
                  <a:gd name="connsiteX3" fmla="*/ 856119 w 856119"/>
                  <a:gd name="connsiteY3" fmla="*/ 1519 h 257858"/>
                  <a:gd name="connsiteX0" fmla="*/ 0 w 856119"/>
                  <a:gd name="connsiteY0" fmla="*/ 0 h 250938"/>
                  <a:gd name="connsiteX1" fmla="*/ 568325 w 856119"/>
                  <a:gd name="connsiteY1" fmla="*/ 238125 h 250938"/>
                  <a:gd name="connsiteX2" fmla="*/ 624344 w 856119"/>
                  <a:gd name="connsiteY2" fmla="*/ 223768 h 250938"/>
                  <a:gd name="connsiteX3" fmla="*/ 856119 w 856119"/>
                  <a:gd name="connsiteY3" fmla="*/ 1519 h 250938"/>
                  <a:gd name="connsiteX0" fmla="*/ 0 w 856119"/>
                  <a:gd name="connsiteY0" fmla="*/ 0 h 259142"/>
                  <a:gd name="connsiteX1" fmla="*/ 568325 w 856119"/>
                  <a:gd name="connsiteY1" fmla="*/ 238125 h 259142"/>
                  <a:gd name="connsiteX2" fmla="*/ 624344 w 856119"/>
                  <a:gd name="connsiteY2" fmla="*/ 223768 h 259142"/>
                  <a:gd name="connsiteX3" fmla="*/ 856119 w 856119"/>
                  <a:gd name="connsiteY3" fmla="*/ 1519 h 259142"/>
                  <a:gd name="connsiteX0" fmla="*/ 0 w 856119"/>
                  <a:gd name="connsiteY0" fmla="*/ 0 h 259142"/>
                  <a:gd name="connsiteX1" fmla="*/ 581025 w 856119"/>
                  <a:gd name="connsiteY1" fmla="*/ 238125 h 259142"/>
                  <a:gd name="connsiteX2" fmla="*/ 624344 w 856119"/>
                  <a:gd name="connsiteY2" fmla="*/ 223768 h 259142"/>
                  <a:gd name="connsiteX3" fmla="*/ 856119 w 856119"/>
                  <a:gd name="connsiteY3" fmla="*/ 1519 h 259142"/>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73905"/>
                  <a:gd name="connsiteX1" fmla="*/ 574675 w 849769"/>
                  <a:gd name="connsiteY1" fmla="*/ 238125 h 273905"/>
                  <a:gd name="connsiteX2" fmla="*/ 617994 w 849769"/>
                  <a:gd name="connsiteY2" fmla="*/ 223768 h 273905"/>
                  <a:gd name="connsiteX3" fmla="*/ 849769 w 849769"/>
                  <a:gd name="connsiteY3" fmla="*/ 1519 h 273905"/>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6269"/>
                  <a:gd name="connsiteX1" fmla="*/ 574675 w 849769"/>
                  <a:gd name="connsiteY1" fmla="*/ 238125 h 246269"/>
                  <a:gd name="connsiteX2" fmla="*/ 617994 w 849769"/>
                  <a:gd name="connsiteY2" fmla="*/ 223768 h 246269"/>
                  <a:gd name="connsiteX3" fmla="*/ 849769 w 849769"/>
                  <a:gd name="connsiteY3" fmla="*/ 1519 h 246269"/>
                  <a:gd name="connsiteX0" fmla="*/ 0 w 849769"/>
                  <a:gd name="connsiteY0" fmla="*/ 0 h 247045"/>
                  <a:gd name="connsiteX1" fmla="*/ 574675 w 849769"/>
                  <a:gd name="connsiteY1" fmla="*/ 238125 h 247045"/>
                  <a:gd name="connsiteX2" fmla="*/ 617994 w 849769"/>
                  <a:gd name="connsiteY2" fmla="*/ 223768 h 247045"/>
                  <a:gd name="connsiteX3" fmla="*/ 849769 w 849769"/>
                  <a:gd name="connsiteY3" fmla="*/ 1519 h 247045"/>
                  <a:gd name="connsiteX0" fmla="*/ 0 w 849769"/>
                  <a:gd name="connsiteY0" fmla="*/ 0 h 244254"/>
                  <a:gd name="connsiteX1" fmla="*/ 574675 w 849769"/>
                  <a:gd name="connsiteY1" fmla="*/ 238125 h 244254"/>
                  <a:gd name="connsiteX2" fmla="*/ 617994 w 849769"/>
                  <a:gd name="connsiteY2" fmla="*/ 223768 h 244254"/>
                  <a:gd name="connsiteX3" fmla="*/ 849769 w 849769"/>
                  <a:gd name="connsiteY3" fmla="*/ 1519 h 244254"/>
                  <a:gd name="connsiteX0" fmla="*/ 0 w 849769"/>
                  <a:gd name="connsiteY0" fmla="*/ 0 h 244403"/>
                  <a:gd name="connsiteX1" fmla="*/ 574675 w 849769"/>
                  <a:gd name="connsiteY1" fmla="*/ 238125 h 244403"/>
                  <a:gd name="connsiteX2" fmla="*/ 617994 w 849769"/>
                  <a:gd name="connsiteY2" fmla="*/ 223768 h 244403"/>
                  <a:gd name="connsiteX3" fmla="*/ 849769 w 849769"/>
                  <a:gd name="connsiteY3" fmla="*/ 1519 h 244403"/>
                  <a:gd name="connsiteX0" fmla="*/ 0 w 849769"/>
                  <a:gd name="connsiteY0" fmla="*/ 0 h 242907"/>
                  <a:gd name="connsiteX1" fmla="*/ 574675 w 849769"/>
                  <a:gd name="connsiteY1" fmla="*/ 238125 h 242907"/>
                  <a:gd name="connsiteX2" fmla="*/ 617994 w 849769"/>
                  <a:gd name="connsiteY2" fmla="*/ 223768 h 242907"/>
                  <a:gd name="connsiteX3" fmla="*/ 849769 w 849769"/>
                  <a:gd name="connsiteY3" fmla="*/ 1519 h 242907"/>
                  <a:gd name="connsiteX0" fmla="*/ 0 w 849769"/>
                  <a:gd name="connsiteY0" fmla="*/ 0 h 237963"/>
                  <a:gd name="connsiteX1" fmla="*/ 574675 w 849769"/>
                  <a:gd name="connsiteY1" fmla="*/ 230982 h 237963"/>
                  <a:gd name="connsiteX2" fmla="*/ 617994 w 849769"/>
                  <a:gd name="connsiteY2" fmla="*/ 223768 h 237963"/>
                  <a:gd name="connsiteX3" fmla="*/ 849769 w 849769"/>
                  <a:gd name="connsiteY3" fmla="*/ 1519 h 237963"/>
                </a:gdLst>
                <a:ahLst/>
                <a:cxnLst>
                  <a:cxn ang="0">
                    <a:pos x="connsiteX0" y="connsiteY0"/>
                  </a:cxn>
                  <a:cxn ang="0">
                    <a:pos x="connsiteX1" y="connsiteY1"/>
                  </a:cxn>
                  <a:cxn ang="0">
                    <a:pos x="connsiteX2" y="connsiteY2"/>
                  </a:cxn>
                  <a:cxn ang="0">
                    <a:pos x="connsiteX3" y="connsiteY3"/>
                  </a:cxn>
                </a:cxnLst>
                <a:rect l="l" t="t" r="r" b="b"/>
                <a:pathLst>
                  <a:path w="849769" h="237963">
                    <a:moveTo>
                      <a:pt x="0" y="0"/>
                    </a:moveTo>
                    <a:cubicBezTo>
                      <a:pt x="328083" y="19050"/>
                      <a:pt x="513165" y="185475"/>
                      <a:pt x="574675" y="230982"/>
                    </a:cubicBezTo>
                    <a:cubicBezTo>
                      <a:pt x="588848" y="241467"/>
                      <a:pt x="601778" y="240977"/>
                      <a:pt x="617994" y="223768"/>
                    </a:cubicBezTo>
                    <a:cubicBezTo>
                      <a:pt x="665960" y="184334"/>
                      <a:pt x="813786" y="36444"/>
                      <a:pt x="849769" y="1519"/>
                    </a:cubicBezTo>
                  </a:path>
                </a:pathLst>
              </a:custGeom>
              <a:noFill/>
              <a:ln>
                <a:solidFill>
                  <a:schemeClr val="accent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sp>
            <p:nvSpPr>
              <p:cNvPr id="51" name="Freeform 5">
                <a:extLst>
                  <a:ext uri="{FF2B5EF4-FFF2-40B4-BE49-F238E27FC236}">
                    <a16:creationId xmlns:a16="http://schemas.microsoft.com/office/drawing/2014/main" id="{16249654-945A-48CD-B1A2-EA4A784B1DF2}"/>
                  </a:ext>
                </a:extLst>
              </p:cNvPr>
              <p:cNvSpPr/>
              <p:nvPr/>
            </p:nvSpPr>
            <p:spPr>
              <a:xfrm rot="19108261" flipH="1" flipV="1">
                <a:off x="5784691" y="4720523"/>
                <a:ext cx="906709" cy="253908"/>
              </a:xfrm>
              <a:custGeom>
                <a:avLst/>
                <a:gdLst>
                  <a:gd name="connsiteX0" fmla="*/ 0 w 1030231"/>
                  <a:gd name="connsiteY0" fmla="*/ 0 h 387350"/>
                  <a:gd name="connsiteX1" fmla="*/ 939800 w 1030231"/>
                  <a:gd name="connsiteY1" fmla="*/ 0 h 387350"/>
                  <a:gd name="connsiteX2" fmla="*/ 939800 w 1030231"/>
                  <a:gd name="connsiteY2" fmla="*/ 387350 h 387350"/>
                  <a:gd name="connsiteX0" fmla="*/ 0 w 721373"/>
                  <a:gd name="connsiteY0" fmla="*/ 0 h 615950"/>
                  <a:gd name="connsiteX1" fmla="*/ 650875 w 721373"/>
                  <a:gd name="connsiteY1" fmla="*/ 228600 h 615950"/>
                  <a:gd name="connsiteX2" fmla="*/ 650875 w 721373"/>
                  <a:gd name="connsiteY2" fmla="*/ 615950 h 615950"/>
                  <a:gd name="connsiteX0" fmla="*/ 0 w 693802"/>
                  <a:gd name="connsiteY0" fmla="*/ 0 h 615950"/>
                  <a:gd name="connsiteX1" fmla="*/ 587375 w 693802"/>
                  <a:gd name="connsiteY1" fmla="*/ 247650 h 615950"/>
                  <a:gd name="connsiteX2" fmla="*/ 650875 w 693802"/>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50875"/>
                  <a:gd name="connsiteY0" fmla="*/ 0 h 615950"/>
                  <a:gd name="connsiteX1" fmla="*/ 587375 w 650875"/>
                  <a:gd name="connsiteY1" fmla="*/ 247650 h 615950"/>
                  <a:gd name="connsiteX2" fmla="*/ 637044 w 650875"/>
                  <a:gd name="connsiteY2" fmla="*/ 303144 h 615950"/>
                  <a:gd name="connsiteX3" fmla="*/ 650875 w 650875"/>
                  <a:gd name="connsiteY3" fmla="*/ 615950 h 615950"/>
                  <a:gd name="connsiteX0" fmla="*/ 0 w 856492"/>
                  <a:gd name="connsiteY0" fmla="*/ 6578 h 622528"/>
                  <a:gd name="connsiteX1" fmla="*/ 587375 w 856492"/>
                  <a:gd name="connsiteY1" fmla="*/ 254228 h 622528"/>
                  <a:gd name="connsiteX2" fmla="*/ 856119 w 856492"/>
                  <a:gd name="connsiteY2" fmla="*/ 8097 h 622528"/>
                  <a:gd name="connsiteX3" fmla="*/ 650875 w 856492"/>
                  <a:gd name="connsiteY3" fmla="*/ 622528 h 622528"/>
                  <a:gd name="connsiteX0" fmla="*/ 0 w 856119"/>
                  <a:gd name="connsiteY0" fmla="*/ 6578 h 254228"/>
                  <a:gd name="connsiteX1" fmla="*/ 587375 w 856119"/>
                  <a:gd name="connsiteY1" fmla="*/ 254228 h 254228"/>
                  <a:gd name="connsiteX2" fmla="*/ 856119 w 856119"/>
                  <a:gd name="connsiteY2" fmla="*/ 8097 h 254228"/>
                  <a:gd name="connsiteX0" fmla="*/ 0 w 856119"/>
                  <a:gd name="connsiteY0" fmla="*/ 7356 h 260635"/>
                  <a:gd name="connsiteX1" fmla="*/ 587375 w 856119"/>
                  <a:gd name="connsiteY1" fmla="*/ 255006 h 260635"/>
                  <a:gd name="connsiteX2" fmla="*/ 856119 w 856119"/>
                  <a:gd name="connsiteY2" fmla="*/ 8875 h 260635"/>
                  <a:gd name="connsiteX0" fmla="*/ 0 w 856119"/>
                  <a:gd name="connsiteY0" fmla="*/ 0 h 253279"/>
                  <a:gd name="connsiteX1" fmla="*/ 587375 w 856119"/>
                  <a:gd name="connsiteY1" fmla="*/ 247650 h 253279"/>
                  <a:gd name="connsiteX2" fmla="*/ 856119 w 856119"/>
                  <a:gd name="connsiteY2" fmla="*/ 1519 h 253279"/>
                  <a:gd name="connsiteX0" fmla="*/ 0 w 856119"/>
                  <a:gd name="connsiteY0" fmla="*/ 0 h 257541"/>
                  <a:gd name="connsiteX1" fmla="*/ 587375 w 856119"/>
                  <a:gd name="connsiteY1" fmla="*/ 247650 h 257541"/>
                  <a:gd name="connsiteX2" fmla="*/ 856119 w 856119"/>
                  <a:gd name="connsiteY2" fmla="*/ 1519 h 257541"/>
                  <a:gd name="connsiteX0" fmla="*/ 0 w 856119"/>
                  <a:gd name="connsiteY0" fmla="*/ 0 h 248335"/>
                  <a:gd name="connsiteX1" fmla="*/ 587375 w 856119"/>
                  <a:gd name="connsiteY1" fmla="*/ 247650 h 248335"/>
                  <a:gd name="connsiteX2" fmla="*/ 856119 w 856119"/>
                  <a:gd name="connsiteY2" fmla="*/ 1519 h 248335"/>
                  <a:gd name="connsiteX0" fmla="*/ 0 w 856119"/>
                  <a:gd name="connsiteY0" fmla="*/ 0 h 292644"/>
                  <a:gd name="connsiteX1" fmla="*/ 571500 w 856119"/>
                  <a:gd name="connsiteY1" fmla="*/ 292100 h 292644"/>
                  <a:gd name="connsiteX2" fmla="*/ 856119 w 856119"/>
                  <a:gd name="connsiteY2" fmla="*/ 1519 h 292644"/>
                  <a:gd name="connsiteX0" fmla="*/ 0 w 856119"/>
                  <a:gd name="connsiteY0" fmla="*/ 0 h 238850"/>
                  <a:gd name="connsiteX1" fmla="*/ 568325 w 856119"/>
                  <a:gd name="connsiteY1" fmla="*/ 238125 h 238850"/>
                  <a:gd name="connsiteX2" fmla="*/ 856119 w 856119"/>
                  <a:gd name="connsiteY2" fmla="*/ 1519 h 238850"/>
                  <a:gd name="connsiteX0" fmla="*/ 0 w 856119"/>
                  <a:gd name="connsiteY0" fmla="*/ 0 h 255529"/>
                  <a:gd name="connsiteX1" fmla="*/ 568325 w 856119"/>
                  <a:gd name="connsiteY1" fmla="*/ 238125 h 255529"/>
                  <a:gd name="connsiteX2" fmla="*/ 640219 w 856119"/>
                  <a:gd name="connsiteY2" fmla="*/ 211068 h 255529"/>
                  <a:gd name="connsiteX3" fmla="*/ 856119 w 856119"/>
                  <a:gd name="connsiteY3" fmla="*/ 1519 h 255529"/>
                  <a:gd name="connsiteX0" fmla="*/ 0 w 856119"/>
                  <a:gd name="connsiteY0" fmla="*/ 0 h 266876"/>
                  <a:gd name="connsiteX1" fmla="*/ 568325 w 856119"/>
                  <a:gd name="connsiteY1" fmla="*/ 238125 h 266876"/>
                  <a:gd name="connsiteX2" fmla="*/ 640219 w 856119"/>
                  <a:gd name="connsiteY2" fmla="*/ 236468 h 266876"/>
                  <a:gd name="connsiteX3" fmla="*/ 856119 w 856119"/>
                  <a:gd name="connsiteY3" fmla="*/ 1519 h 266876"/>
                  <a:gd name="connsiteX0" fmla="*/ 0 w 856119"/>
                  <a:gd name="connsiteY0" fmla="*/ 0 h 263510"/>
                  <a:gd name="connsiteX1" fmla="*/ 568325 w 856119"/>
                  <a:gd name="connsiteY1" fmla="*/ 238125 h 263510"/>
                  <a:gd name="connsiteX2" fmla="*/ 640219 w 856119"/>
                  <a:gd name="connsiteY2" fmla="*/ 236468 h 263510"/>
                  <a:gd name="connsiteX3" fmla="*/ 856119 w 856119"/>
                  <a:gd name="connsiteY3" fmla="*/ 1519 h 263510"/>
                  <a:gd name="connsiteX0" fmla="*/ 0 w 856119"/>
                  <a:gd name="connsiteY0" fmla="*/ 0 h 257858"/>
                  <a:gd name="connsiteX1" fmla="*/ 568325 w 856119"/>
                  <a:gd name="connsiteY1" fmla="*/ 238125 h 257858"/>
                  <a:gd name="connsiteX2" fmla="*/ 624344 w 856119"/>
                  <a:gd name="connsiteY2" fmla="*/ 223768 h 257858"/>
                  <a:gd name="connsiteX3" fmla="*/ 856119 w 856119"/>
                  <a:gd name="connsiteY3" fmla="*/ 1519 h 257858"/>
                  <a:gd name="connsiteX0" fmla="*/ 0 w 856119"/>
                  <a:gd name="connsiteY0" fmla="*/ 0 h 250938"/>
                  <a:gd name="connsiteX1" fmla="*/ 568325 w 856119"/>
                  <a:gd name="connsiteY1" fmla="*/ 238125 h 250938"/>
                  <a:gd name="connsiteX2" fmla="*/ 624344 w 856119"/>
                  <a:gd name="connsiteY2" fmla="*/ 223768 h 250938"/>
                  <a:gd name="connsiteX3" fmla="*/ 856119 w 856119"/>
                  <a:gd name="connsiteY3" fmla="*/ 1519 h 250938"/>
                  <a:gd name="connsiteX0" fmla="*/ 0 w 856119"/>
                  <a:gd name="connsiteY0" fmla="*/ 0 h 259142"/>
                  <a:gd name="connsiteX1" fmla="*/ 568325 w 856119"/>
                  <a:gd name="connsiteY1" fmla="*/ 238125 h 259142"/>
                  <a:gd name="connsiteX2" fmla="*/ 624344 w 856119"/>
                  <a:gd name="connsiteY2" fmla="*/ 223768 h 259142"/>
                  <a:gd name="connsiteX3" fmla="*/ 856119 w 856119"/>
                  <a:gd name="connsiteY3" fmla="*/ 1519 h 259142"/>
                  <a:gd name="connsiteX0" fmla="*/ 0 w 856119"/>
                  <a:gd name="connsiteY0" fmla="*/ 0 h 259142"/>
                  <a:gd name="connsiteX1" fmla="*/ 581025 w 856119"/>
                  <a:gd name="connsiteY1" fmla="*/ 238125 h 259142"/>
                  <a:gd name="connsiteX2" fmla="*/ 624344 w 856119"/>
                  <a:gd name="connsiteY2" fmla="*/ 223768 h 259142"/>
                  <a:gd name="connsiteX3" fmla="*/ 856119 w 856119"/>
                  <a:gd name="connsiteY3" fmla="*/ 1519 h 259142"/>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73905"/>
                  <a:gd name="connsiteX1" fmla="*/ 574675 w 849769"/>
                  <a:gd name="connsiteY1" fmla="*/ 238125 h 273905"/>
                  <a:gd name="connsiteX2" fmla="*/ 617994 w 849769"/>
                  <a:gd name="connsiteY2" fmla="*/ 223768 h 273905"/>
                  <a:gd name="connsiteX3" fmla="*/ 849769 w 849769"/>
                  <a:gd name="connsiteY3" fmla="*/ 1519 h 273905"/>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6269"/>
                  <a:gd name="connsiteX1" fmla="*/ 574675 w 849769"/>
                  <a:gd name="connsiteY1" fmla="*/ 238125 h 246269"/>
                  <a:gd name="connsiteX2" fmla="*/ 617994 w 849769"/>
                  <a:gd name="connsiteY2" fmla="*/ 223768 h 246269"/>
                  <a:gd name="connsiteX3" fmla="*/ 849769 w 849769"/>
                  <a:gd name="connsiteY3" fmla="*/ 1519 h 246269"/>
                  <a:gd name="connsiteX0" fmla="*/ 0 w 849769"/>
                  <a:gd name="connsiteY0" fmla="*/ 0 h 247045"/>
                  <a:gd name="connsiteX1" fmla="*/ 574675 w 849769"/>
                  <a:gd name="connsiteY1" fmla="*/ 238125 h 247045"/>
                  <a:gd name="connsiteX2" fmla="*/ 617994 w 849769"/>
                  <a:gd name="connsiteY2" fmla="*/ 223768 h 247045"/>
                  <a:gd name="connsiteX3" fmla="*/ 849769 w 849769"/>
                  <a:gd name="connsiteY3" fmla="*/ 1519 h 247045"/>
                  <a:gd name="connsiteX0" fmla="*/ 0 w 849769"/>
                  <a:gd name="connsiteY0" fmla="*/ 0 h 244254"/>
                  <a:gd name="connsiteX1" fmla="*/ 574675 w 849769"/>
                  <a:gd name="connsiteY1" fmla="*/ 238125 h 244254"/>
                  <a:gd name="connsiteX2" fmla="*/ 617994 w 849769"/>
                  <a:gd name="connsiteY2" fmla="*/ 223768 h 244254"/>
                  <a:gd name="connsiteX3" fmla="*/ 849769 w 849769"/>
                  <a:gd name="connsiteY3" fmla="*/ 1519 h 244254"/>
                  <a:gd name="connsiteX0" fmla="*/ 0 w 849769"/>
                  <a:gd name="connsiteY0" fmla="*/ 0 h 244403"/>
                  <a:gd name="connsiteX1" fmla="*/ 574675 w 849769"/>
                  <a:gd name="connsiteY1" fmla="*/ 238125 h 244403"/>
                  <a:gd name="connsiteX2" fmla="*/ 617994 w 849769"/>
                  <a:gd name="connsiteY2" fmla="*/ 223768 h 244403"/>
                  <a:gd name="connsiteX3" fmla="*/ 849769 w 849769"/>
                  <a:gd name="connsiteY3" fmla="*/ 1519 h 244403"/>
                  <a:gd name="connsiteX0" fmla="*/ 0 w 849769"/>
                  <a:gd name="connsiteY0" fmla="*/ 0 h 242907"/>
                  <a:gd name="connsiteX1" fmla="*/ 574675 w 849769"/>
                  <a:gd name="connsiteY1" fmla="*/ 238125 h 242907"/>
                  <a:gd name="connsiteX2" fmla="*/ 617994 w 849769"/>
                  <a:gd name="connsiteY2" fmla="*/ 223768 h 242907"/>
                  <a:gd name="connsiteX3" fmla="*/ 849769 w 849769"/>
                  <a:gd name="connsiteY3" fmla="*/ 1519 h 242907"/>
                  <a:gd name="connsiteX0" fmla="*/ 0 w 849769"/>
                  <a:gd name="connsiteY0" fmla="*/ 0 h 237963"/>
                  <a:gd name="connsiteX1" fmla="*/ 574675 w 849769"/>
                  <a:gd name="connsiteY1" fmla="*/ 230982 h 237963"/>
                  <a:gd name="connsiteX2" fmla="*/ 617994 w 849769"/>
                  <a:gd name="connsiteY2" fmla="*/ 223768 h 237963"/>
                  <a:gd name="connsiteX3" fmla="*/ 849769 w 849769"/>
                  <a:gd name="connsiteY3" fmla="*/ 1519 h 237963"/>
                </a:gdLst>
                <a:ahLst/>
                <a:cxnLst>
                  <a:cxn ang="0">
                    <a:pos x="connsiteX0" y="connsiteY0"/>
                  </a:cxn>
                  <a:cxn ang="0">
                    <a:pos x="connsiteX1" y="connsiteY1"/>
                  </a:cxn>
                  <a:cxn ang="0">
                    <a:pos x="connsiteX2" y="connsiteY2"/>
                  </a:cxn>
                  <a:cxn ang="0">
                    <a:pos x="connsiteX3" y="connsiteY3"/>
                  </a:cxn>
                </a:cxnLst>
                <a:rect l="l" t="t" r="r" b="b"/>
                <a:pathLst>
                  <a:path w="849769" h="237963">
                    <a:moveTo>
                      <a:pt x="0" y="0"/>
                    </a:moveTo>
                    <a:cubicBezTo>
                      <a:pt x="328083" y="19050"/>
                      <a:pt x="513165" y="185475"/>
                      <a:pt x="574675" y="230982"/>
                    </a:cubicBezTo>
                    <a:cubicBezTo>
                      <a:pt x="588848" y="241467"/>
                      <a:pt x="601778" y="240977"/>
                      <a:pt x="617994" y="223768"/>
                    </a:cubicBezTo>
                    <a:cubicBezTo>
                      <a:pt x="665960" y="184334"/>
                      <a:pt x="813786" y="36444"/>
                      <a:pt x="849769" y="1519"/>
                    </a:cubicBezTo>
                  </a:path>
                </a:pathLst>
              </a:custGeom>
              <a:noFill/>
              <a:ln>
                <a:solidFill>
                  <a:schemeClr val="accent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sp>
            <p:nvSpPr>
              <p:cNvPr id="53" name="Freeform 7">
                <a:extLst>
                  <a:ext uri="{FF2B5EF4-FFF2-40B4-BE49-F238E27FC236}">
                    <a16:creationId xmlns:a16="http://schemas.microsoft.com/office/drawing/2014/main" id="{3834DC9A-5B69-4C35-8732-1C232269AED2}"/>
                  </a:ext>
                </a:extLst>
              </p:cNvPr>
              <p:cNvSpPr/>
              <p:nvPr/>
            </p:nvSpPr>
            <p:spPr>
              <a:xfrm rot="1984504" flipH="1" flipV="1">
                <a:off x="4698462" y="4175107"/>
                <a:ext cx="906709" cy="253908"/>
              </a:xfrm>
              <a:custGeom>
                <a:avLst/>
                <a:gdLst>
                  <a:gd name="connsiteX0" fmla="*/ 0 w 1030231"/>
                  <a:gd name="connsiteY0" fmla="*/ 0 h 387350"/>
                  <a:gd name="connsiteX1" fmla="*/ 939800 w 1030231"/>
                  <a:gd name="connsiteY1" fmla="*/ 0 h 387350"/>
                  <a:gd name="connsiteX2" fmla="*/ 939800 w 1030231"/>
                  <a:gd name="connsiteY2" fmla="*/ 387350 h 387350"/>
                  <a:gd name="connsiteX0" fmla="*/ 0 w 721373"/>
                  <a:gd name="connsiteY0" fmla="*/ 0 h 615950"/>
                  <a:gd name="connsiteX1" fmla="*/ 650875 w 721373"/>
                  <a:gd name="connsiteY1" fmla="*/ 228600 h 615950"/>
                  <a:gd name="connsiteX2" fmla="*/ 650875 w 721373"/>
                  <a:gd name="connsiteY2" fmla="*/ 615950 h 615950"/>
                  <a:gd name="connsiteX0" fmla="*/ 0 w 693802"/>
                  <a:gd name="connsiteY0" fmla="*/ 0 h 615950"/>
                  <a:gd name="connsiteX1" fmla="*/ 587375 w 693802"/>
                  <a:gd name="connsiteY1" fmla="*/ 247650 h 615950"/>
                  <a:gd name="connsiteX2" fmla="*/ 650875 w 693802"/>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50875"/>
                  <a:gd name="connsiteY0" fmla="*/ 0 h 615950"/>
                  <a:gd name="connsiteX1" fmla="*/ 587375 w 650875"/>
                  <a:gd name="connsiteY1" fmla="*/ 247650 h 615950"/>
                  <a:gd name="connsiteX2" fmla="*/ 637044 w 650875"/>
                  <a:gd name="connsiteY2" fmla="*/ 303144 h 615950"/>
                  <a:gd name="connsiteX3" fmla="*/ 650875 w 650875"/>
                  <a:gd name="connsiteY3" fmla="*/ 615950 h 615950"/>
                  <a:gd name="connsiteX0" fmla="*/ 0 w 856492"/>
                  <a:gd name="connsiteY0" fmla="*/ 6578 h 622528"/>
                  <a:gd name="connsiteX1" fmla="*/ 587375 w 856492"/>
                  <a:gd name="connsiteY1" fmla="*/ 254228 h 622528"/>
                  <a:gd name="connsiteX2" fmla="*/ 856119 w 856492"/>
                  <a:gd name="connsiteY2" fmla="*/ 8097 h 622528"/>
                  <a:gd name="connsiteX3" fmla="*/ 650875 w 856492"/>
                  <a:gd name="connsiteY3" fmla="*/ 622528 h 622528"/>
                  <a:gd name="connsiteX0" fmla="*/ 0 w 856119"/>
                  <a:gd name="connsiteY0" fmla="*/ 6578 h 254228"/>
                  <a:gd name="connsiteX1" fmla="*/ 587375 w 856119"/>
                  <a:gd name="connsiteY1" fmla="*/ 254228 h 254228"/>
                  <a:gd name="connsiteX2" fmla="*/ 856119 w 856119"/>
                  <a:gd name="connsiteY2" fmla="*/ 8097 h 254228"/>
                  <a:gd name="connsiteX0" fmla="*/ 0 w 856119"/>
                  <a:gd name="connsiteY0" fmla="*/ 7356 h 260635"/>
                  <a:gd name="connsiteX1" fmla="*/ 587375 w 856119"/>
                  <a:gd name="connsiteY1" fmla="*/ 255006 h 260635"/>
                  <a:gd name="connsiteX2" fmla="*/ 856119 w 856119"/>
                  <a:gd name="connsiteY2" fmla="*/ 8875 h 260635"/>
                  <a:gd name="connsiteX0" fmla="*/ 0 w 856119"/>
                  <a:gd name="connsiteY0" fmla="*/ 0 h 253279"/>
                  <a:gd name="connsiteX1" fmla="*/ 587375 w 856119"/>
                  <a:gd name="connsiteY1" fmla="*/ 247650 h 253279"/>
                  <a:gd name="connsiteX2" fmla="*/ 856119 w 856119"/>
                  <a:gd name="connsiteY2" fmla="*/ 1519 h 253279"/>
                  <a:gd name="connsiteX0" fmla="*/ 0 w 856119"/>
                  <a:gd name="connsiteY0" fmla="*/ 0 h 257541"/>
                  <a:gd name="connsiteX1" fmla="*/ 587375 w 856119"/>
                  <a:gd name="connsiteY1" fmla="*/ 247650 h 257541"/>
                  <a:gd name="connsiteX2" fmla="*/ 856119 w 856119"/>
                  <a:gd name="connsiteY2" fmla="*/ 1519 h 257541"/>
                  <a:gd name="connsiteX0" fmla="*/ 0 w 856119"/>
                  <a:gd name="connsiteY0" fmla="*/ 0 h 248335"/>
                  <a:gd name="connsiteX1" fmla="*/ 587375 w 856119"/>
                  <a:gd name="connsiteY1" fmla="*/ 247650 h 248335"/>
                  <a:gd name="connsiteX2" fmla="*/ 856119 w 856119"/>
                  <a:gd name="connsiteY2" fmla="*/ 1519 h 248335"/>
                  <a:gd name="connsiteX0" fmla="*/ 0 w 856119"/>
                  <a:gd name="connsiteY0" fmla="*/ 0 h 292644"/>
                  <a:gd name="connsiteX1" fmla="*/ 571500 w 856119"/>
                  <a:gd name="connsiteY1" fmla="*/ 292100 h 292644"/>
                  <a:gd name="connsiteX2" fmla="*/ 856119 w 856119"/>
                  <a:gd name="connsiteY2" fmla="*/ 1519 h 292644"/>
                  <a:gd name="connsiteX0" fmla="*/ 0 w 856119"/>
                  <a:gd name="connsiteY0" fmla="*/ 0 h 238850"/>
                  <a:gd name="connsiteX1" fmla="*/ 568325 w 856119"/>
                  <a:gd name="connsiteY1" fmla="*/ 238125 h 238850"/>
                  <a:gd name="connsiteX2" fmla="*/ 856119 w 856119"/>
                  <a:gd name="connsiteY2" fmla="*/ 1519 h 238850"/>
                  <a:gd name="connsiteX0" fmla="*/ 0 w 856119"/>
                  <a:gd name="connsiteY0" fmla="*/ 0 h 255529"/>
                  <a:gd name="connsiteX1" fmla="*/ 568325 w 856119"/>
                  <a:gd name="connsiteY1" fmla="*/ 238125 h 255529"/>
                  <a:gd name="connsiteX2" fmla="*/ 640219 w 856119"/>
                  <a:gd name="connsiteY2" fmla="*/ 211068 h 255529"/>
                  <a:gd name="connsiteX3" fmla="*/ 856119 w 856119"/>
                  <a:gd name="connsiteY3" fmla="*/ 1519 h 255529"/>
                  <a:gd name="connsiteX0" fmla="*/ 0 w 856119"/>
                  <a:gd name="connsiteY0" fmla="*/ 0 h 266876"/>
                  <a:gd name="connsiteX1" fmla="*/ 568325 w 856119"/>
                  <a:gd name="connsiteY1" fmla="*/ 238125 h 266876"/>
                  <a:gd name="connsiteX2" fmla="*/ 640219 w 856119"/>
                  <a:gd name="connsiteY2" fmla="*/ 236468 h 266876"/>
                  <a:gd name="connsiteX3" fmla="*/ 856119 w 856119"/>
                  <a:gd name="connsiteY3" fmla="*/ 1519 h 266876"/>
                  <a:gd name="connsiteX0" fmla="*/ 0 w 856119"/>
                  <a:gd name="connsiteY0" fmla="*/ 0 h 263510"/>
                  <a:gd name="connsiteX1" fmla="*/ 568325 w 856119"/>
                  <a:gd name="connsiteY1" fmla="*/ 238125 h 263510"/>
                  <a:gd name="connsiteX2" fmla="*/ 640219 w 856119"/>
                  <a:gd name="connsiteY2" fmla="*/ 236468 h 263510"/>
                  <a:gd name="connsiteX3" fmla="*/ 856119 w 856119"/>
                  <a:gd name="connsiteY3" fmla="*/ 1519 h 263510"/>
                  <a:gd name="connsiteX0" fmla="*/ 0 w 856119"/>
                  <a:gd name="connsiteY0" fmla="*/ 0 h 257858"/>
                  <a:gd name="connsiteX1" fmla="*/ 568325 w 856119"/>
                  <a:gd name="connsiteY1" fmla="*/ 238125 h 257858"/>
                  <a:gd name="connsiteX2" fmla="*/ 624344 w 856119"/>
                  <a:gd name="connsiteY2" fmla="*/ 223768 h 257858"/>
                  <a:gd name="connsiteX3" fmla="*/ 856119 w 856119"/>
                  <a:gd name="connsiteY3" fmla="*/ 1519 h 257858"/>
                  <a:gd name="connsiteX0" fmla="*/ 0 w 856119"/>
                  <a:gd name="connsiteY0" fmla="*/ 0 h 250938"/>
                  <a:gd name="connsiteX1" fmla="*/ 568325 w 856119"/>
                  <a:gd name="connsiteY1" fmla="*/ 238125 h 250938"/>
                  <a:gd name="connsiteX2" fmla="*/ 624344 w 856119"/>
                  <a:gd name="connsiteY2" fmla="*/ 223768 h 250938"/>
                  <a:gd name="connsiteX3" fmla="*/ 856119 w 856119"/>
                  <a:gd name="connsiteY3" fmla="*/ 1519 h 250938"/>
                  <a:gd name="connsiteX0" fmla="*/ 0 w 856119"/>
                  <a:gd name="connsiteY0" fmla="*/ 0 h 259142"/>
                  <a:gd name="connsiteX1" fmla="*/ 568325 w 856119"/>
                  <a:gd name="connsiteY1" fmla="*/ 238125 h 259142"/>
                  <a:gd name="connsiteX2" fmla="*/ 624344 w 856119"/>
                  <a:gd name="connsiteY2" fmla="*/ 223768 h 259142"/>
                  <a:gd name="connsiteX3" fmla="*/ 856119 w 856119"/>
                  <a:gd name="connsiteY3" fmla="*/ 1519 h 259142"/>
                  <a:gd name="connsiteX0" fmla="*/ 0 w 856119"/>
                  <a:gd name="connsiteY0" fmla="*/ 0 h 259142"/>
                  <a:gd name="connsiteX1" fmla="*/ 581025 w 856119"/>
                  <a:gd name="connsiteY1" fmla="*/ 238125 h 259142"/>
                  <a:gd name="connsiteX2" fmla="*/ 624344 w 856119"/>
                  <a:gd name="connsiteY2" fmla="*/ 223768 h 259142"/>
                  <a:gd name="connsiteX3" fmla="*/ 856119 w 856119"/>
                  <a:gd name="connsiteY3" fmla="*/ 1519 h 259142"/>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73905"/>
                  <a:gd name="connsiteX1" fmla="*/ 574675 w 849769"/>
                  <a:gd name="connsiteY1" fmla="*/ 238125 h 273905"/>
                  <a:gd name="connsiteX2" fmla="*/ 617994 w 849769"/>
                  <a:gd name="connsiteY2" fmla="*/ 223768 h 273905"/>
                  <a:gd name="connsiteX3" fmla="*/ 849769 w 849769"/>
                  <a:gd name="connsiteY3" fmla="*/ 1519 h 273905"/>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6269"/>
                  <a:gd name="connsiteX1" fmla="*/ 574675 w 849769"/>
                  <a:gd name="connsiteY1" fmla="*/ 238125 h 246269"/>
                  <a:gd name="connsiteX2" fmla="*/ 617994 w 849769"/>
                  <a:gd name="connsiteY2" fmla="*/ 223768 h 246269"/>
                  <a:gd name="connsiteX3" fmla="*/ 849769 w 849769"/>
                  <a:gd name="connsiteY3" fmla="*/ 1519 h 246269"/>
                  <a:gd name="connsiteX0" fmla="*/ 0 w 849769"/>
                  <a:gd name="connsiteY0" fmla="*/ 0 h 247045"/>
                  <a:gd name="connsiteX1" fmla="*/ 574675 w 849769"/>
                  <a:gd name="connsiteY1" fmla="*/ 238125 h 247045"/>
                  <a:gd name="connsiteX2" fmla="*/ 617994 w 849769"/>
                  <a:gd name="connsiteY2" fmla="*/ 223768 h 247045"/>
                  <a:gd name="connsiteX3" fmla="*/ 849769 w 849769"/>
                  <a:gd name="connsiteY3" fmla="*/ 1519 h 247045"/>
                  <a:gd name="connsiteX0" fmla="*/ 0 w 849769"/>
                  <a:gd name="connsiteY0" fmla="*/ 0 h 244254"/>
                  <a:gd name="connsiteX1" fmla="*/ 574675 w 849769"/>
                  <a:gd name="connsiteY1" fmla="*/ 238125 h 244254"/>
                  <a:gd name="connsiteX2" fmla="*/ 617994 w 849769"/>
                  <a:gd name="connsiteY2" fmla="*/ 223768 h 244254"/>
                  <a:gd name="connsiteX3" fmla="*/ 849769 w 849769"/>
                  <a:gd name="connsiteY3" fmla="*/ 1519 h 244254"/>
                  <a:gd name="connsiteX0" fmla="*/ 0 w 849769"/>
                  <a:gd name="connsiteY0" fmla="*/ 0 h 244403"/>
                  <a:gd name="connsiteX1" fmla="*/ 574675 w 849769"/>
                  <a:gd name="connsiteY1" fmla="*/ 238125 h 244403"/>
                  <a:gd name="connsiteX2" fmla="*/ 617994 w 849769"/>
                  <a:gd name="connsiteY2" fmla="*/ 223768 h 244403"/>
                  <a:gd name="connsiteX3" fmla="*/ 849769 w 849769"/>
                  <a:gd name="connsiteY3" fmla="*/ 1519 h 244403"/>
                  <a:gd name="connsiteX0" fmla="*/ 0 w 849769"/>
                  <a:gd name="connsiteY0" fmla="*/ 0 h 242907"/>
                  <a:gd name="connsiteX1" fmla="*/ 574675 w 849769"/>
                  <a:gd name="connsiteY1" fmla="*/ 238125 h 242907"/>
                  <a:gd name="connsiteX2" fmla="*/ 617994 w 849769"/>
                  <a:gd name="connsiteY2" fmla="*/ 223768 h 242907"/>
                  <a:gd name="connsiteX3" fmla="*/ 849769 w 849769"/>
                  <a:gd name="connsiteY3" fmla="*/ 1519 h 242907"/>
                  <a:gd name="connsiteX0" fmla="*/ 0 w 849769"/>
                  <a:gd name="connsiteY0" fmla="*/ 0 h 237963"/>
                  <a:gd name="connsiteX1" fmla="*/ 574675 w 849769"/>
                  <a:gd name="connsiteY1" fmla="*/ 230982 h 237963"/>
                  <a:gd name="connsiteX2" fmla="*/ 617994 w 849769"/>
                  <a:gd name="connsiteY2" fmla="*/ 223768 h 237963"/>
                  <a:gd name="connsiteX3" fmla="*/ 849769 w 849769"/>
                  <a:gd name="connsiteY3" fmla="*/ 1519 h 237963"/>
                </a:gdLst>
                <a:ahLst/>
                <a:cxnLst>
                  <a:cxn ang="0">
                    <a:pos x="connsiteX0" y="connsiteY0"/>
                  </a:cxn>
                  <a:cxn ang="0">
                    <a:pos x="connsiteX1" y="connsiteY1"/>
                  </a:cxn>
                  <a:cxn ang="0">
                    <a:pos x="connsiteX2" y="connsiteY2"/>
                  </a:cxn>
                  <a:cxn ang="0">
                    <a:pos x="connsiteX3" y="connsiteY3"/>
                  </a:cxn>
                </a:cxnLst>
                <a:rect l="l" t="t" r="r" b="b"/>
                <a:pathLst>
                  <a:path w="849769" h="237963">
                    <a:moveTo>
                      <a:pt x="0" y="0"/>
                    </a:moveTo>
                    <a:cubicBezTo>
                      <a:pt x="328083" y="19050"/>
                      <a:pt x="513165" y="185475"/>
                      <a:pt x="574675" y="230982"/>
                    </a:cubicBezTo>
                    <a:cubicBezTo>
                      <a:pt x="588848" y="241467"/>
                      <a:pt x="601778" y="240977"/>
                      <a:pt x="617994" y="223768"/>
                    </a:cubicBezTo>
                    <a:cubicBezTo>
                      <a:pt x="665960" y="184334"/>
                      <a:pt x="813786" y="36444"/>
                      <a:pt x="849769" y="1519"/>
                    </a:cubicBezTo>
                  </a:path>
                </a:pathLst>
              </a:custGeom>
              <a:noFill/>
              <a:ln>
                <a:solidFill>
                  <a:schemeClr val="accent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sp>
            <p:nvSpPr>
              <p:cNvPr id="55" name="Freeform 9">
                <a:extLst>
                  <a:ext uri="{FF2B5EF4-FFF2-40B4-BE49-F238E27FC236}">
                    <a16:creationId xmlns:a16="http://schemas.microsoft.com/office/drawing/2014/main" id="{93FD4926-0253-4EA7-9EF2-733CB6457272}"/>
                  </a:ext>
                </a:extLst>
              </p:cNvPr>
              <p:cNvSpPr/>
              <p:nvPr/>
            </p:nvSpPr>
            <p:spPr>
              <a:xfrm rot="6205053" flipH="1" flipV="1">
                <a:off x="4862123" y="3041927"/>
                <a:ext cx="906708" cy="253908"/>
              </a:xfrm>
              <a:custGeom>
                <a:avLst/>
                <a:gdLst>
                  <a:gd name="connsiteX0" fmla="*/ 0 w 1030231"/>
                  <a:gd name="connsiteY0" fmla="*/ 0 h 387350"/>
                  <a:gd name="connsiteX1" fmla="*/ 939800 w 1030231"/>
                  <a:gd name="connsiteY1" fmla="*/ 0 h 387350"/>
                  <a:gd name="connsiteX2" fmla="*/ 939800 w 1030231"/>
                  <a:gd name="connsiteY2" fmla="*/ 387350 h 387350"/>
                  <a:gd name="connsiteX0" fmla="*/ 0 w 721373"/>
                  <a:gd name="connsiteY0" fmla="*/ 0 h 615950"/>
                  <a:gd name="connsiteX1" fmla="*/ 650875 w 721373"/>
                  <a:gd name="connsiteY1" fmla="*/ 228600 h 615950"/>
                  <a:gd name="connsiteX2" fmla="*/ 650875 w 721373"/>
                  <a:gd name="connsiteY2" fmla="*/ 615950 h 615950"/>
                  <a:gd name="connsiteX0" fmla="*/ 0 w 693802"/>
                  <a:gd name="connsiteY0" fmla="*/ 0 h 615950"/>
                  <a:gd name="connsiteX1" fmla="*/ 587375 w 693802"/>
                  <a:gd name="connsiteY1" fmla="*/ 247650 h 615950"/>
                  <a:gd name="connsiteX2" fmla="*/ 650875 w 693802"/>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50875"/>
                  <a:gd name="connsiteY0" fmla="*/ 0 h 615950"/>
                  <a:gd name="connsiteX1" fmla="*/ 587375 w 650875"/>
                  <a:gd name="connsiteY1" fmla="*/ 247650 h 615950"/>
                  <a:gd name="connsiteX2" fmla="*/ 637044 w 650875"/>
                  <a:gd name="connsiteY2" fmla="*/ 303144 h 615950"/>
                  <a:gd name="connsiteX3" fmla="*/ 650875 w 650875"/>
                  <a:gd name="connsiteY3" fmla="*/ 615950 h 615950"/>
                  <a:gd name="connsiteX0" fmla="*/ 0 w 856492"/>
                  <a:gd name="connsiteY0" fmla="*/ 6578 h 622528"/>
                  <a:gd name="connsiteX1" fmla="*/ 587375 w 856492"/>
                  <a:gd name="connsiteY1" fmla="*/ 254228 h 622528"/>
                  <a:gd name="connsiteX2" fmla="*/ 856119 w 856492"/>
                  <a:gd name="connsiteY2" fmla="*/ 8097 h 622528"/>
                  <a:gd name="connsiteX3" fmla="*/ 650875 w 856492"/>
                  <a:gd name="connsiteY3" fmla="*/ 622528 h 622528"/>
                  <a:gd name="connsiteX0" fmla="*/ 0 w 856119"/>
                  <a:gd name="connsiteY0" fmla="*/ 6578 h 254228"/>
                  <a:gd name="connsiteX1" fmla="*/ 587375 w 856119"/>
                  <a:gd name="connsiteY1" fmla="*/ 254228 h 254228"/>
                  <a:gd name="connsiteX2" fmla="*/ 856119 w 856119"/>
                  <a:gd name="connsiteY2" fmla="*/ 8097 h 254228"/>
                  <a:gd name="connsiteX0" fmla="*/ 0 w 856119"/>
                  <a:gd name="connsiteY0" fmla="*/ 7356 h 260635"/>
                  <a:gd name="connsiteX1" fmla="*/ 587375 w 856119"/>
                  <a:gd name="connsiteY1" fmla="*/ 255006 h 260635"/>
                  <a:gd name="connsiteX2" fmla="*/ 856119 w 856119"/>
                  <a:gd name="connsiteY2" fmla="*/ 8875 h 260635"/>
                  <a:gd name="connsiteX0" fmla="*/ 0 w 856119"/>
                  <a:gd name="connsiteY0" fmla="*/ 0 h 253279"/>
                  <a:gd name="connsiteX1" fmla="*/ 587375 w 856119"/>
                  <a:gd name="connsiteY1" fmla="*/ 247650 h 253279"/>
                  <a:gd name="connsiteX2" fmla="*/ 856119 w 856119"/>
                  <a:gd name="connsiteY2" fmla="*/ 1519 h 253279"/>
                  <a:gd name="connsiteX0" fmla="*/ 0 w 856119"/>
                  <a:gd name="connsiteY0" fmla="*/ 0 h 257541"/>
                  <a:gd name="connsiteX1" fmla="*/ 587375 w 856119"/>
                  <a:gd name="connsiteY1" fmla="*/ 247650 h 257541"/>
                  <a:gd name="connsiteX2" fmla="*/ 856119 w 856119"/>
                  <a:gd name="connsiteY2" fmla="*/ 1519 h 257541"/>
                  <a:gd name="connsiteX0" fmla="*/ 0 w 856119"/>
                  <a:gd name="connsiteY0" fmla="*/ 0 h 248335"/>
                  <a:gd name="connsiteX1" fmla="*/ 587375 w 856119"/>
                  <a:gd name="connsiteY1" fmla="*/ 247650 h 248335"/>
                  <a:gd name="connsiteX2" fmla="*/ 856119 w 856119"/>
                  <a:gd name="connsiteY2" fmla="*/ 1519 h 248335"/>
                  <a:gd name="connsiteX0" fmla="*/ 0 w 856119"/>
                  <a:gd name="connsiteY0" fmla="*/ 0 h 292644"/>
                  <a:gd name="connsiteX1" fmla="*/ 571500 w 856119"/>
                  <a:gd name="connsiteY1" fmla="*/ 292100 h 292644"/>
                  <a:gd name="connsiteX2" fmla="*/ 856119 w 856119"/>
                  <a:gd name="connsiteY2" fmla="*/ 1519 h 292644"/>
                  <a:gd name="connsiteX0" fmla="*/ 0 w 856119"/>
                  <a:gd name="connsiteY0" fmla="*/ 0 h 238850"/>
                  <a:gd name="connsiteX1" fmla="*/ 568325 w 856119"/>
                  <a:gd name="connsiteY1" fmla="*/ 238125 h 238850"/>
                  <a:gd name="connsiteX2" fmla="*/ 856119 w 856119"/>
                  <a:gd name="connsiteY2" fmla="*/ 1519 h 238850"/>
                  <a:gd name="connsiteX0" fmla="*/ 0 w 856119"/>
                  <a:gd name="connsiteY0" fmla="*/ 0 h 255529"/>
                  <a:gd name="connsiteX1" fmla="*/ 568325 w 856119"/>
                  <a:gd name="connsiteY1" fmla="*/ 238125 h 255529"/>
                  <a:gd name="connsiteX2" fmla="*/ 640219 w 856119"/>
                  <a:gd name="connsiteY2" fmla="*/ 211068 h 255529"/>
                  <a:gd name="connsiteX3" fmla="*/ 856119 w 856119"/>
                  <a:gd name="connsiteY3" fmla="*/ 1519 h 255529"/>
                  <a:gd name="connsiteX0" fmla="*/ 0 w 856119"/>
                  <a:gd name="connsiteY0" fmla="*/ 0 h 266876"/>
                  <a:gd name="connsiteX1" fmla="*/ 568325 w 856119"/>
                  <a:gd name="connsiteY1" fmla="*/ 238125 h 266876"/>
                  <a:gd name="connsiteX2" fmla="*/ 640219 w 856119"/>
                  <a:gd name="connsiteY2" fmla="*/ 236468 h 266876"/>
                  <a:gd name="connsiteX3" fmla="*/ 856119 w 856119"/>
                  <a:gd name="connsiteY3" fmla="*/ 1519 h 266876"/>
                  <a:gd name="connsiteX0" fmla="*/ 0 w 856119"/>
                  <a:gd name="connsiteY0" fmla="*/ 0 h 263510"/>
                  <a:gd name="connsiteX1" fmla="*/ 568325 w 856119"/>
                  <a:gd name="connsiteY1" fmla="*/ 238125 h 263510"/>
                  <a:gd name="connsiteX2" fmla="*/ 640219 w 856119"/>
                  <a:gd name="connsiteY2" fmla="*/ 236468 h 263510"/>
                  <a:gd name="connsiteX3" fmla="*/ 856119 w 856119"/>
                  <a:gd name="connsiteY3" fmla="*/ 1519 h 263510"/>
                  <a:gd name="connsiteX0" fmla="*/ 0 w 856119"/>
                  <a:gd name="connsiteY0" fmla="*/ 0 h 257858"/>
                  <a:gd name="connsiteX1" fmla="*/ 568325 w 856119"/>
                  <a:gd name="connsiteY1" fmla="*/ 238125 h 257858"/>
                  <a:gd name="connsiteX2" fmla="*/ 624344 w 856119"/>
                  <a:gd name="connsiteY2" fmla="*/ 223768 h 257858"/>
                  <a:gd name="connsiteX3" fmla="*/ 856119 w 856119"/>
                  <a:gd name="connsiteY3" fmla="*/ 1519 h 257858"/>
                  <a:gd name="connsiteX0" fmla="*/ 0 w 856119"/>
                  <a:gd name="connsiteY0" fmla="*/ 0 h 250938"/>
                  <a:gd name="connsiteX1" fmla="*/ 568325 w 856119"/>
                  <a:gd name="connsiteY1" fmla="*/ 238125 h 250938"/>
                  <a:gd name="connsiteX2" fmla="*/ 624344 w 856119"/>
                  <a:gd name="connsiteY2" fmla="*/ 223768 h 250938"/>
                  <a:gd name="connsiteX3" fmla="*/ 856119 w 856119"/>
                  <a:gd name="connsiteY3" fmla="*/ 1519 h 250938"/>
                  <a:gd name="connsiteX0" fmla="*/ 0 w 856119"/>
                  <a:gd name="connsiteY0" fmla="*/ 0 h 259142"/>
                  <a:gd name="connsiteX1" fmla="*/ 568325 w 856119"/>
                  <a:gd name="connsiteY1" fmla="*/ 238125 h 259142"/>
                  <a:gd name="connsiteX2" fmla="*/ 624344 w 856119"/>
                  <a:gd name="connsiteY2" fmla="*/ 223768 h 259142"/>
                  <a:gd name="connsiteX3" fmla="*/ 856119 w 856119"/>
                  <a:gd name="connsiteY3" fmla="*/ 1519 h 259142"/>
                  <a:gd name="connsiteX0" fmla="*/ 0 w 856119"/>
                  <a:gd name="connsiteY0" fmla="*/ 0 h 259142"/>
                  <a:gd name="connsiteX1" fmla="*/ 581025 w 856119"/>
                  <a:gd name="connsiteY1" fmla="*/ 238125 h 259142"/>
                  <a:gd name="connsiteX2" fmla="*/ 624344 w 856119"/>
                  <a:gd name="connsiteY2" fmla="*/ 223768 h 259142"/>
                  <a:gd name="connsiteX3" fmla="*/ 856119 w 856119"/>
                  <a:gd name="connsiteY3" fmla="*/ 1519 h 259142"/>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73905"/>
                  <a:gd name="connsiteX1" fmla="*/ 574675 w 849769"/>
                  <a:gd name="connsiteY1" fmla="*/ 238125 h 273905"/>
                  <a:gd name="connsiteX2" fmla="*/ 617994 w 849769"/>
                  <a:gd name="connsiteY2" fmla="*/ 223768 h 273905"/>
                  <a:gd name="connsiteX3" fmla="*/ 849769 w 849769"/>
                  <a:gd name="connsiteY3" fmla="*/ 1519 h 273905"/>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6269"/>
                  <a:gd name="connsiteX1" fmla="*/ 574675 w 849769"/>
                  <a:gd name="connsiteY1" fmla="*/ 238125 h 246269"/>
                  <a:gd name="connsiteX2" fmla="*/ 617994 w 849769"/>
                  <a:gd name="connsiteY2" fmla="*/ 223768 h 246269"/>
                  <a:gd name="connsiteX3" fmla="*/ 849769 w 849769"/>
                  <a:gd name="connsiteY3" fmla="*/ 1519 h 246269"/>
                  <a:gd name="connsiteX0" fmla="*/ 0 w 849769"/>
                  <a:gd name="connsiteY0" fmla="*/ 0 h 247045"/>
                  <a:gd name="connsiteX1" fmla="*/ 574675 w 849769"/>
                  <a:gd name="connsiteY1" fmla="*/ 238125 h 247045"/>
                  <a:gd name="connsiteX2" fmla="*/ 617994 w 849769"/>
                  <a:gd name="connsiteY2" fmla="*/ 223768 h 247045"/>
                  <a:gd name="connsiteX3" fmla="*/ 849769 w 849769"/>
                  <a:gd name="connsiteY3" fmla="*/ 1519 h 247045"/>
                  <a:gd name="connsiteX0" fmla="*/ 0 w 849769"/>
                  <a:gd name="connsiteY0" fmla="*/ 0 h 244254"/>
                  <a:gd name="connsiteX1" fmla="*/ 574675 w 849769"/>
                  <a:gd name="connsiteY1" fmla="*/ 238125 h 244254"/>
                  <a:gd name="connsiteX2" fmla="*/ 617994 w 849769"/>
                  <a:gd name="connsiteY2" fmla="*/ 223768 h 244254"/>
                  <a:gd name="connsiteX3" fmla="*/ 849769 w 849769"/>
                  <a:gd name="connsiteY3" fmla="*/ 1519 h 244254"/>
                  <a:gd name="connsiteX0" fmla="*/ 0 w 849769"/>
                  <a:gd name="connsiteY0" fmla="*/ 0 h 244403"/>
                  <a:gd name="connsiteX1" fmla="*/ 574675 w 849769"/>
                  <a:gd name="connsiteY1" fmla="*/ 238125 h 244403"/>
                  <a:gd name="connsiteX2" fmla="*/ 617994 w 849769"/>
                  <a:gd name="connsiteY2" fmla="*/ 223768 h 244403"/>
                  <a:gd name="connsiteX3" fmla="*/ 849769 w 849769"/>
                  <a:gd name="connsiteY3" fmla="*/ 1519 h 244403"/>
                  <a:gd name="connsiteX0" fmla="*/ 0 w 849769"/>
                  <a:gd name="connsiteY0" fmla="*/ 0 h 242907"/>
                  <a:gd name="connsiteX1" fmla="*/ 574675 w 849769"/>
                  <a:gd name="connsiteY1" fmla="*/ 238125 h 242907"/>
                  <a:gd name="connsiteX2" fmla="*/ 617994 w 849769"/>
                  <a:gd name="connsiteY2" fmla="*/ 223768 h 242907"/>
                  <a:gd name="connsiteX3" fmla="*/ 849769 w 849769"/>
                  <a:gd name="connsiteY3" fmla="*/ 1519 h 242907"/>
                  <a:gd name="connsiteX0" fmla="*/ 0 w 849769"/>
                  <a:gd name="connsiteY0" fmla="*/ 0 h 237963"/>
                  <a:gd name="connsiteX1" fmla="*/ 574675 w 849769"/>
                  <a:gd name="connsiteY1" fmla="*/ 230982 h 237963"/>
                  <a:gd name="connsiteX2" fmla="*/ 617994 w 849769"/>
                  <a:gd name="connsiteY2" fmla="*/ 223768 h 237963"/>
                  <a:gd name="connsiteX3" fmla="*/ 849769 w 849769"/>
                  <a:gd name="connsiteY3" fmla="*/ 1519 h 237963"/>
                </a:gdLst>
                <a:ahLst/>
                <a:cxnLst>
                  <a:cxn ang="0">
                    <a:pos x="connsiteX0" y="connsiteY0"/>
                  </a:cxn>
                  <a:cxn ang="0">
                    <a:pos x="connsiteX1" y="connsiteY1"/>
                  </a:cxn>
                  <a:cxn ang="0">
                    <a:pos x="connsiteX2" y="connsiteY2"/>
                  </a:cxn>
                  <a:cxn ang="0">
                    <a:pos x="connsiteX3" y="connsiteY3"/>
                  </a:cxn>
                </a:cxnLst>
                <a:rect l="l" t="t" r="r" b="b"/>
                <a:pathLst>
                  <a:path w="849769" h="237963">
                    <a:moveTo>
                      <a:pt x="0" y="0"/>
                    </a:moveTo>
                    <a:cubicBezTo>
                      <a:pt x="328083" y="19050"/>
                      <a:pt x="513165" y="185475"/>
                      <a:pt x="574675" y="230982"/>
                    </a:cubicBezTo>
                    <a:cubicBezTo>
                      <a:pt x="588848" y="241467"/>
                      <a:pt x="601778" y="240977"/>
                      <a:pt x="617994" y="223768"/>
                    </a:cubicBezTo>
                    <a:cubicBezTo>
                      <a:pt x="665960" y="184334"/>
                      <a:pt x="813786" y="36444"/>
                      <a:pt x="849769" y="1519"/>
                    </a:cubicBezTo>
                  </a:path>
                </a:pathLst>
              </a:custGeom>
              <a:noFill/>
              <a:ln>
                <a:solidFill>
                  <a:schemeClr val="accent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grpSp>
        <p:grpSp>
          <p:nvGrpSpPr>
            <p:cNvPr id="47" name="Group 46">
              <a:extLst>
                <a:ext uri="{FF2B5EF4-FFF2-40B4-BE49-F238E27FC236}">
                  <a16:creationId xmlns:a16="http://schemas.microsoft.com/office/drawing/2014/main" id="{9463653C-91C9-40D2-972C-900D6F060481}"/>
                </a:ext>
              </a:extLst>
            </p:cNvPr>
            <p:cNvGrpSpPr/>
            <p:nvPr/>
          </p:nvGrpSpPr>
          <p:grpSpPr>
            <a:xfrm>
              <a:off x="5199344" y="2937016"/>
              <a:ext cx="1693305" cy="1656440"/>
              <a:chOff x="5199344" y="2937016"/>
              <a:chExt cx="1693305" cy="1656440"/>
            </a:xfrm>
          </p:grpSpPr>
          <p:sp>
            <p:nvSpPr>
              <p:cNvPr id="48" name="Freeform 42">
                <a:extLst>
                  <a:ext uri="{FF2B5EF4-FFF2-40B4-BE49-F238E27FC236}">
                    <a16:creationId xmlns:a16="http://schemas.microsoft.com/office/drawing/2014/main" id="{704BFC2D-DBAC-4D14-B5F9-AEC7B4972653}"/>
                  </a:ext>
                </a:extLst>
              </p:cNvPr>
              <p:cNvSpPr/>
              <p:nvPr/>
            </p:nvSpPr>
            <p:spPr>
              <a:xfrm>
                <a:off x="5199344" y="2937016"/>
                <a:ext cx="1656442" cy="1656440"/>
              </a:xfrm>
              <a:custGeom>
                <a:avLst/>
                <a:gdLst>
                  <a:gd name="connsiteX0" fmla="*/ 828221 w 1656442"/>
                  <a:gd name="connsiteY0" fmla="*/ 0 h 1656440"/>
                  <a:gd name="connsiteX1" fmla="*/ 1656442 w 1656442"/>
                  <a:gd name="connsiteY1" fmla="*/ 828220 h 1656440"/>
                  <a:gd name="connsiteX2" fmla="*/ 828221 w 1656442"/>
                  <a:gd name="connsiteY2" fmla="*/ 1656440 h 1656440"/>
                  <a:gd name="connsiteX3" fmla="*/ 0 w 1656442"/>
                  <a:gd name="connsiteY3" fmla="*/ 828220 h 1656440"/>
                  <a:gd name="connsiteX4" fmla="*/ 828221 w 1656442"/>
                  <a:gd name="connsiteY4" fmla="*/ 0 h 165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442" h="1656440">
                    <a:moveTo>
                      <a:pt x="828221" y="0"/>
                    </a:moveTo>
                    <a:cubicBezTo>
                      <a:pt x="1285635" y="0"/>
                      <a:pt x="1656442" y="370807"/>
                      <a:pt x="1656442" y="828220"/>
                    </a:cubicBezTo>
                    <a:cubicBezTo>
                      <a:pt x="1656442" y="1285633"/>
                      <a:pt x="1285635" y="1656440"/>
                      <a:pt x="828221" y="1656440"/>
                    </a:cubicBezTo>
                    <a:cubicBezTo>
                      <a:pt x="370807" y="1656440"/>
                      <a:pt x="0" y="1285633"/>
                      <a:pt x="0" y="828220"/>
                    </a:cubicBezTo>
                    <a:cubicBezTo>
                      <a:pt x="0" y="370807"/>
                      <a:pt x="370807" y="0"/>
                      <a:pt x="82822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mj-lt"/>
                </a:endParaRPr>
              </a:p>
            </p:txBody>
          </p:sp>
          <p:sp>
            <p:nvSpPr>
              <p:cNvPr id="49" name="Rectangle 48">
                <a:extLst>
                  <a:ext uri="{FF2B5EF4-FFF2-40B4-BE49-F238E27FC236}">
                    <a16:creationId xmlns:a16="http://schemas.microsoft.com/office/drawing/2014/main" id="{BF17EE34-966F-4275-9B27-EC6E24279B46}"/>
                  </a:ext>
                </a:extLst>
              </p:cNvPr>
              <p:cNvSpPr/>
              <p:nvPr/>
            </p:nvSpPr>
            <p:spPr>
              <a:xfrm>
                <a:off x="5208342" y="3539271"/>
                <a:ext cx="1684307" cy="481613"/>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rgbClr val="FFFFFF"/>
                    </a:solidFill>
                    <a:effectLst/>
                    <a:uLnTx/>
                    <a:uFillTx/>
                    <a:latin typeface="+mj-lt"/>
                    <a:cs typeface="Arial" panose="020B0604020202020204" pitchFamily="34" charset="0"/>
                  </a:rPr>
                  <a:t>VM600</a:t>
                </a:r>
                <a:r>
                  <a:rPr kumimoji="0" lang="en-US" sz="2400" b="1" u="none" strike="noStrike" kern="1200" cap="none" spc="0" normalizeH="0" baseline="30000" noProof="0" dirty="0">
                    <a:ln>
                      <a:noFill/>
                    </a:ln>
                    <a:solidFill>
                      <a:srgbClr val="FFFFFF"/>
                    </a:solidFill>
                    <a:effectLst/>
                    <a:uLnTx/>
                    <a:uFillTx/>
                    <a:latin typeface="+mj-lt"/>
                    <a:cs typeface="Arial" panose="020B0604020202020204" pitchFamily="34" charset="0"/>
                  </a:rPr>
                  <a:t>Mk2</a:t>
                </a:r>
              </a:p>
            </p:txBody>
          </p:sp>
        </p:grpSp>
      </p:grpSp>
      <p:sp>
        <p:nvSpPr>
          <p:cNvPr id="57" name="Date Placeholder 18"/>
          <p:cNvSpPr>
            <a:spLocks noGrp="1"/>
          </p:cNvSpPr>
          <p:nvPr>
            <p:ph type="dt" sz="half" idx="10"/>
          </p:nvPr>
        </p:nvSpPr>
        <p:spPr>
          <a:xfrm>
            <a:off x="540000" y="6541428"/>
            <a:ext cx="1080000" cy="123111"/>
          </a:xfrm>
        </p:spPr>
        <p:txBody>
          <a:bodyPr/>
          <a:lstStyle/>
          <a:p>
            <a:r>
              <a:rPr lang="fr-FR"/>
              <a:t>January 2021</a:t>
            </a:r>
            <a:endParaRPr lang="en-GB" dirty="0"/>
          </a:p>
        </p:txBody>
      </p:sp>
      <p:sp>
        <p:nvSpPr>
          <p:cNvPr id="58" name="Footer Placeholder 19"/>
          <p:cNvSpPr>
            <a:spLocks noGrp="1"/>
          </p:cNvSpPr>
          <p:nvPr>
            <p:ph type="ftr" sz="quarter" idx="11"/>
          </p:nvPr>
        </p:nvSpPr>
        <p:spPr>
          <a:xfrm>
            <a:off x="540000" y="6363315"/>
            <a:ext cx="4311400" cy="123111"/>
          </a:xfrm>
        </p:spPr>
        <p:txBody>
          <a:bodyPr/>
          <a:lstStyle/>
          <a:p>
            <a:r>
              <a:rPr lang="en-GB" dirty="0"/>
              <a:t>VM600</a:t>
            </a:r>
            <a:r>
              <a:rPr lang="en-GB" baseline="30000" dirty="0"/>
              <a:t>Mk2</a:t>
            </a:r>
            <a:r>
              <a:rPr lang="en-GB" dirty="0"/>
              <a:t> Product Introduction</a:t>
            </a:r>
          </a:p>
        </p:txBody>
      </p:sp>
      <p:sp>
        <p:nvSpPr>
          <p:cNvPr id="3" name="Slide Number Placeholder 2"/>
          <p:cNvSpPr>
            <a:spLocks noGrp="1"/>
          </p:cNvSpPr>
          <p:nvPr>
            <p:ph type="sldNum" sz="quarter" idx="12"/>
          </p:nvPr>
        </p:nvSpPr>
        <p:spPr/>
        <p:txBody>
          <a:bodyPr/>
          <a:lstStyle/>
          <a:p>
            <a:fld id="{72DE8327-C31A-493A-BA90-43E6ED0F4FFD}" type="slidenum">
              <a:rPr lang="en-US" smtClean="0"/>
              <a:t>8</a:t>
            </a:fld>
            <a:endParaRPr lang="en-US"/>
          </a:p>
        </p:txBody>
      </p:sp>
      <p:sp>
        <p:nvSpPr>
          <p:cNvPr id="59" name="Freeform 4">
            <a:extLst>
              <a:ext uri="{FF2B5EF4-FFF2-40B4-BE49-F238E27FC236}">
                <a16:creationId xmlns:a16="http://schemas.microsoft.com/office/drawing/2014/main" id="{00FF0815-0B67-4A79-8B70-567C072B5F50}"/>
              </a:ext>
            </a:extLst>
          </p:cNvPr>
          <p:cNvSpPr/>
          <p:nvPr/>
        </p:nvSpPr>
        <p:spPr>
          <a:xfrm rot="4019155">
            <a:off x="6378410" y="3646905"/>
            <a:ext cx="869153" cy="243391"/>
          </a:xfrm>
          <a:custGeom>
            <a:avLst/>
            <a:gdLst>
              <a:gd name="connsiteX0" fmla="*/ 0 w 1030231"/>
              <a:gd name="connsiteY0" fmla="*/ 0 h 387350"/>
              <a:gd name="connsiteX1" fmla="*/ 939800 w 1030231"/>
              <a:gd name="connsiteY1" fmla="*/ 0 h 387350"/>
              <a:gd name="connsiteX2" fmla="*/ 939800 w 1030231"/>
              <a:gd name="connsiteY2" fmla="*/ 387350 h 387350"/>
              <a:gd name="connsiteX0" fmla="*/ 0 w 721373"/>
              <a:gd name="connsiteY0" fmla="*/ 0 h 615950"/>
              <a:gd name="connsiteX1" fmla="*/ 650875 w 721373"/>
              <a:gd name="connsiteY1" fmla="*/ 228600 h 615950"/>
              <a:gd name="connsiteX2" fmla="*/ 650875 w 721373"/>
              <a:gd name="connsiteY2" fmla="*/ 615950 h 615950"/>
              <a:gd name="connsiteX0" fmla="*/ 0 w 693802"/>
              <a:gd name="connsiteY0" fmla="*/ 0 h 615950"/>
              <a:gd name="connsiteX1" fmla="*/ 587375 w 693802"/>
              <a:gd name="connsiteY1" fmla="*/ 247650 h 615950"/>
              <a:gd name="connsiteX2" fmla="*/ 650875 w 693802"/>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92811"/>
              <a:gd name="connsiteY0" fmla="*/ 0 h 615950"/>
              <a:gd name="connsiteX1" fmla="*/ 587375 w 692811"/>
              <a:gd name="connsiteY1" fmla="*/ 247650 h 615950"/>
              <a:gd name="connsiteX2" fmla="*/ 650875 w 692811"/>
              <a:gd name="connsiteY2" fmla="*/ 615950 h 615950"/>
              <a:gd name="connsiteX0" fmla="*/ 0 w 650875"/>
              <a:gd name="connsiteY0" fmla="*/ 0 h 615950"/>
              <a:gd name="connsiteX1" fmla="*/ 587375 w 650875"/>
              <a:gd name="connsiteY1" fmla="*/ 247650 h 615950"/>
              <a:gd name="connsiteX2" fmla="*/ 637044 w 650875"/>
              <a:gd name="connsiteY2" fmla="*/ 303144 h 615950"/>
              <a:gd name="connsiteX3" fmla="*/ 650875 w 650875"/>
              <a:gd name="connsiteY3" fmla="*/ 615950 h 615950"/>
              <a:gd name="connsiteX0" fmla="*/ 0 w 856492"/>
              <a:gd name="connsiteY0" fmla="*/ 6578 h 622528"/>
              <a:gd name="connsiteX1" fmla="*/ 587375 w 856492"/>
              <a:gd name="connsiteY1" fmla="*/ 254228 h 622528"/>
              <a:gd name="connsiteX2" fmla="*/ 856119 w 856492"/>
              <a:gd name="connsiteY2" fmla="*/ 8097 h 622528"/>
              <a:gd name="connsiteX3" fmla="*/ 650875 w 856492"/>
              <a:gd name="connsiteY3" fmla="*/ 622528 h 622528"/>
              <a:gd name="connsiteX0" fmla="*/ 0 w 856119"/>
              <a:gd name="connsiteY0" fmla="*/ 6578 h 254228"/>
              <a:gd name="connsiteX1" fmla="*/ 587375 w 856119"/>
              <a:gd name="connsiteY1" fmla="*/ 254228 h 254228"/>
              <a:gd name="connsiteX2" fmla="*/ 856119 w 856119"/>
              <a:gd name="connsiteY2" fmla="*/ 8097 h 254228"/>
              <a:gd name="connsiteX0" fmla="*/ 0 w 856119"/>
              <a:gd name="connsiteY0" fmla="*/ 7356 h 260635"/>
              <a:gd name="connsiteX1" fmla="*/ 587375 w 856119"/>
              <a:gd name="connsiteY1" fmla="*/ 255006 h 260635"/>
              <a:gd name="connsiteX2" fmla="*/ 856119 w 856119"/>
              <a:gd name="connsiteY2" fmla="*/ 8875 h 260635"/>
              <a:gd name="connsiteX0" fmla="*/ 0 w 856119"/>
              <a:gd name="connsiteY0" fmla="*/ 0 h 253279"/>
              <a:gd name="connsiteX1" fmla="*/ 587375 w 856119"/>
              <a:gd name="connsiteY1" fmla="*/ 247650 h 253279"/>
              <a:gd name="connsiteX2" fmla="*/ 856119 w 856119"/>
              <a:gd name="connsiteY2" fmla="*/ 1519 h 253279"/>
              <a:gd name="connsiteX0" fmla="*/ 0 w 856119"/>
              <a:gd name="connsiteY0" fmla="*/ 0 h 257541"/>
              <a:gd name="connsiteX1" fmla="*/ 587375 w 856119"/>
              <a:gd name="connsiteY1" fmla="*/ 247650 h 257541"/>
              <a:gd name="connsiteX2" fmla="*/ 856119 w 856119"/>
              <a:gd name="connsiteY2" fmla="*/ 1519 h 257541"/>
              <a:gd name="connsiteX0" fmla="*/ 0 w 856119"/>
              <a:gd name="connsiteY0" fmla="*/ 0 h 248335"/>
              <a:gd name="connsiteX1" fmla="*/ 587375 w 856119"/>
              <a:gd name="connsiteY1" fmla="*/ 247650 h 248335"/>
              <a:gd name="connsiteX2" fmla="*/ 856119 w 856119"/>
              <a:gd name="connsiteY2" fmla="*/ 1519 h 248335"/>
              <a:gd name="connsiteX0" fmla="*/ 0 w 856119"/>
              <a:gd name="connsiteY0" fmla="*/ 0 h 292644"/>
              <a:gd name="connsiteX1" fmla="*/ 571500 w 856119"/>
              <a:gd name="connsiteY1" fmla="*/ 292100 h 292644"/>
              <a:gd name="connsiteX2" fmla="*/ 856119 w 856119"/>
              <a:gd name="connsiteY2" fmla="*/ 1519 h 292644"/>
              <a:gd name="connsiteX0" fmla="*/ 0 w 856119"/>
              <a:gd name="connsiteY0" fmla="*/ 0 h 238850"/>
              <a:gd name="connsiteX1" fmla="*/ 568325 w 856119"/>
              <a:gd name="connsiteY1" fmla="*/ 238125 h 238850"/>
              <a:gd name="connsiteX2" fmla="*/ 856119 w 856119"/>
              <a:gd name="connsiteY2" fmla="*/ 1519 h 238850"/>
              <a:gd name="connsiteX0" fmla="*/ 0 w 856119"/>
              <a:gd name="connsiteY0" fmla="*/ 0 h 255529"/>
              <a:gd name="connsiteX1" fmla="*/ 568325 w 856119"/>
              <a:gd name="connsiteY1" fmla="*/ 238125 h 255529"/>
              <a:gd name="connsiteX2" fmla="*/ 640219 w 856119"/>
              <a:gd name="connsiteY2" fmla="*/ 211068 h 255529"/>
              <a:gd name="connsiteX3" fmla="*/ 856119 w 856119"/>
              <a:gd name="connsiteY3" fmla="*/ 1519 h 255529"/>
              <a:gd name="connsiteX0" fmla="*/ 0 w 856119"/>
              <a:gd name="connsiteY0" fmla="*/ 0 h 266876"/>
              <a:gd name="connsiteX1" fmla="*/ 568325 w 856119"/>
              <a:gd name="connsiteY1" fmla="*/ 238125 h 266876"/>
              <a:gd name="connsiteX2" fmla="*/ 640219 w 856119"/>
              <a:gd name="connsiteY2" fmla="*/ 236468 h 266876"/>
              <a:gd name="connsiteX3" fmla="*/ 856119 w 856119"/>
              <a:gd name="connsiteY3" fmla="*/ 1519 h 266876"/>
              <a:gd name="connsiteX0" fmla="*/ 0 w 856119"/>
              <a:gd name="connsiteY0" fmla="*/ 0 h 263510"/>
              <a:gd name="connsiteX1" fmla="*/ 568325 w 856119"/>
              <a:gd name="connsiteY1" fmla="*/ 238125 h 263510"/>
              <a:gd name="connsiteX2" fmla="*/ 640219 w 856119"/>
              <a:gd name="connsiteY2" fmla="*/ 236468 h 263510"/>
              <a:gd name="connsiteX3" fmla="*/ 856119 w 856119"/>
              <a:gd name="connsiteY3" fmla="*/ 1519 h 263510"/>
              <a:gd name="connsiteX0" fmla="*/ 0 w 856119"/>
              <a:gd name="connsiteY0" fmla="*/ 0 h 257858"/>
              <a:gd name="connsiteX1" fmla="*/ 568325 w 856119"/>
              <a:gd name="connsiteY1" fmla="*/ 238125 h 257858"/>
              <a:gd name="connsiteX2" fmla="*/ 624344 w 856119"/>
              <a:gd name="connsiteY2" fmla="*/ 223768 h 257858"/>
              <a:gd name="connsiteX3" fmla="*/ 856119 w 856119"/>
              <a:gd name="connsiteY3" fmla="*/ 1519 h 257858"/>
              <a:gd name="connsiteX0" fmla="*/ 0 w 856119"/>
              <a:gd name="connsiteY0" fmla="*/ 0 h 250938"/>
              <a:gd name="connsiteX1" fmla="*/ 568325 w 856119"/>
              <a:gd name="connsiteY1" fmla="*/ 238125 h 250938"/>
              <a:gd name="connsiteX2" fmla="*/ 624344 w 856119"/>
              <a:gd name="connsiteY2" fmla="*/ 223768 h 250938"/>
              <a:gd name="connsiteX3" fmla="*/ 856119 w 856119"/>
              <a:gd name="connsiteY3" fmla="*/ 1519 h 250938"/>
              <a:gd name="connsiteX0" fmla="*/ 0 w 856119"/>
              <a:gd name="connsiteY0" fmla="*/ 0 h 259142"/>
              <a:gd name="connsiteX1" fmla="*/ 568325 w 856119"/>
              <a:gd name="connsiteY1" fmla="*/ 238125 h 259142"/>
              <a:gd name="connsiteX2" fmla="*/ 624344 w 856119"/>
              <a:gd name="connsiteY2" fmla="*/ 223768 h 259142"/>
              <a:gd name="connsiteX3" fmla="*/ 856119 w 856119"/>
              <a:gd name="connsiteY3" fmla="*/ 1519 h 259142"/>
              <a:gd name="connsiteX0" fmla="*/ 0 w 856119"/>
              <a:gd name="connsiteY0" fmla="*/ 0 h 259142"/>
              <a:gd name="connsiteX1" fmla="*/ 581025 w 856119"/>
              <a:gd name="connsiteY1" fmla="*/ 238125 h 259142"/>
              <a:gd name="connsiteX2" fmla="*/ 624344 w 856119"/>
              <a:gd name="connsiteY2" fmla="*/ 223768 h 259142"/>
              <a:gd name="connsiteX3" fmla="*/ 856119 w 856119"/>
              <a:gd name="connsiteY3" fmla="*/ 1519 h 259142"/>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57858"/>
              <a:gd name="connsiteX1" fmla="*/ 574675 w 849769"/>
              <a:gd name="connsiteY1" fmla="*/ 238125 h 257858"/>
              <a:gd name="connsiteX2" fmla="*/ 617994 w 849769"/>
              <a:gd name="connsiteY2" fmla="*/ 223768 h 257858"/>
              <a:gd name="connsiteX3" fmla="*/ 849769 w 849769"/>
              <a:gd name="connsiteY3" fmla="*/ 1519 h 257858"/>
              <a:gd name="connsiteX0" fmla="*/ 0 w 849769"/>
              <a:gd name="connsiteY0" fmla="*/ 0 h 273905"/>
              <a:gd name="connsiteX1" fmla="*/ 574675 w 849769"/>
              <a:gd name="connsiteY1" fmla="*/ 238125 h 273905"/>
              <a:gd name="connsiteX2" fmla="*/ 617994 w 849769"/>
              <a:gd name="connsiteY2" fmla="*/ 223768 h 273905"/>
              <a:gd name="connsiteX3" fmla="*/ 849769 w 849769"/>
              <a:gd name="connsiteY3" fmla="*/ 1519 h 273905"/>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8827"/>
              <a:gd name="connsiteX1" fmla="*/ 574675 w 849769"/>
              <a:gd name="connsiteY1" fmla="*/ 238125 h 248827"/>
              <a:gd name="connsiteX2" fmla="*/ 617994 w 849769"/>
              <a:gd name="connsiteY2" fmla="*/ 223768 h 248827"/>
              <a:gd name="connsiteX3" fmla="*/ 849769 w 849769"/>
              <a:gd name="connsiteY3" fmla="*/ 1519 h 248827"/>
              <a:gd name="connsiteX0" fmla="*/ 0 w 849769"/>
              <a:gd name="connsiteY0" fmla="*/ 0 h 246269"/>
              <a:gd name="connsiteX1" fmla="*/ 574675 w 849769"/>
              <a:gd name="connsiteY1" fmla="*/ 238125 h 246269"/>
              <a:gd name="connsiteX2" fmla="*/ 617994 w 849769"/>
              <a:gd name="connsiteY2" fmla="*/ 223768 h 246269"/>
              <a:gd name="connsiteX3" fmla="*/ 849769 w 849769"/>
              <a:gd name="connsiteY3" fmla="*/ 1519 h 246269"/>
              <a:gd name="connsiteX0" fmla="*/ 0 w 849769"/>
              <a:gd name="connsiteY0" fmla="*/ 0 h 247045"/>
              <a:gd name="connsiteX1" fmla="*/ 574675 w 849769"/>
              <a:gd name="connsiteY1" fmla="*/ 238125 h 247045"/>
              <a:gd name="connsiteX2" fmla="*/ 617994 w 849769"/>
              <a:gd name="connsiteY2" fmla="*/ 223768 h 247045"/>
              <a:gd name="connsiteX3" fmla="*/ 849769 w 849769"/>
              <a:gd name="connsiteY3" fmla="*/ 1519 h 247045"/>
              <a:gd name="connsiteX0" fmla="*/ 0 w 849769"/>
              <a:gd name="connsiteY0" fmla="*/ 0 h 244254"/>
              <a:gd name="connsiteX1" fmla="*/ 574675 w 849769"/>
              <a:gd name="connsiteY1" fmla="*/ 238125 h 244254"/>
              <a:gd name="connsiteX2" fmla="*/ 617994 w 849769"/>
              <a:gd name="connsiteY2" fmla="*/ 223768 h 244254"/>
              <a:gd name="connsiteX3" fmla="*/ 849769 w 849769"/>
              <a:gd name="connsiteY3" fmla="*/ 1519 h 244254"/>
              <a:gd name="connsiteX0" fmla="*/ 0 w 849769"/>
              <a:gd name="connsiteY0" fmla="*/ 0 h 244403"/>
              <a:gd name="connsiteX1" fmla="*/ 574675 w 849769"/>
              <a:gd name="connsiteY1" fmla="*/ 238125 h 244403"/>
              <a:gd name="connsiteX2" fmla="*/ 617994 w 849769"/>
              <a:gd name="connsiteY2" fmla="*/ 223768 h 244403"/>
              <a:gd name="connsiteX3" fmla="*/ 849769 w 849769"/>
              <a:gd name="connsiteY3" fmla="*/ 1519 h 244403"/>
              <a:gd name="connsiteX0" fmla="*/ 0 w 849769"/>
              <a:gd name="connsiteY0" fmla="*/ 0 h 242907"/>
              <a:gd name="connsiteX1" fmla="*/ 574675 w 849769"/>
              <a:gd name="connsiteY1" fmla="*/ 238125 h 242907"/>
              <a:gd name="connsiteX2" fmla="*/ 617994 w 849769"/>
              <a:gd name="connsiteY2" fmla="*/ 223768 h 242907"/>
              <a:gd name="connsiteX3" fmla="*/ 849769 w 849769"/>
              <a:gd name="connsiteY3" fmla="*/ 1519 h 242907"/>
              <a:gd name="connsiteX0" fmla="*/ 0 w 849769"/>
              <a:gd name="connsiteY0" fmla="*/ 0 h 237963"/>
              <a:gd name="connsiteX1" fmla="*/ 574675 w 849769"/>
              <a:gd name="connsiteY1" fmla="*/ 230982 h 237963"/>
              <a:gd name="connsiteX2" fmla="*/ 617994 w 849769"/>
              <a:gd name="connsiteY2" fmla="*/ 223768 h 237963"/>
              <a:gd name="connsiteX3" fmla="*/ 849769 w 849769"/>
              <a:gd name="connsiteY3" fmla="*/ 1519 h 237963"/>
            </a:gdLst>
            <a:ahLst/>
            <a:cxnLst>
              <a:cxn ang="0">
                <a:pos x="connsiteX0" y="connsiteY0"/>
              </a:cxn>
              <a:cxn ang="0">
                <a:pos x="connsiteX1" y="connsiteY1"/>
              </a:cxn>
              <a:cxn ang="0">
                <a:pos x="connsiteX2" y="connsiteY2"/>
              </a:cxn>
              <a:cxn ang="0">
                <a:pos x="connsiteX3" y="connsiteY3"/>
              </a:cxn>
            </a:cxnLst>
            <a:rect l="l" t="t" r="r" b="b"/>
            <a:pathLst>
              <a:path w="849769" h="237963">
                <a:moveTo>
                  <a:pt x="0" y="0"/>
                </a:moveTo>
                <a:cubicBezTo>
                  <a:pt x="328083" y="19050"/>
                  <a:pt x="513165" y="185475"/>
                  <a:pt x="574675" y="230982"/>
                </a:cubicBezTo>
                <a:cubicBezTo>
                  <a:pt x="588848" y="241467"/>
                  <a:pt x="601778" y="240977"/>
                  <a:pt x="617994" y="223768"/>
                </a:cubicBezTo>
                <a:cubicBezTo>
                  <a:pt x="665960" y="184334"/>
                  <a:pt x="813786" y="36444"/>
                  <a:pt x="849769" y="1519"/>
                </a:cubicBezTo>
              </a:path>
            </a:pathLst>
          </a:custGeom>
          <a:noFill/>
          <a:ln>
            <a:solidFill>
              <a:schemeClr val="accent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mj-lt"/>
            </a:endParaRPr>
          </a:p>
        </p:txBody>
      </p:sp>
      <p:sp>
        <p:nvSpPr>
          <p:cNvPr id="60" name="Title 1"/>
          <p:cNvSpPr>
            <a:spLocks noGrp="1"/>
          </p:cNvSpPr>
          <p:nvPr>
            <p:ph type="title"/>
          </p:nvPr>
        </p:nvSpPr>
        <p:spPr>
          <a:xfrm>
            <a:off x="547950" y="431925"/>
            <a:ext cx="11172576" cy="421442"/>
          </a:xfrm>
        </p:spPr>
        <p:txBody>
          <a:bodyPr>
            <a:normAutofit/>
          </a:bodyPr>
          <a:lstStyle/>
          <a:p>
            <a:r>
              <a:rPr lang="en-US" sz="2800" dirty="0"/>
              <a:t>VM600</a:t>
            </a:r>
            <a:r>
              <a:rPr lang="en-US" sz="2800" baseline="30000" dirty="0"/>
              <a:t>Mk2</a:t>
            </a:r>
            <a:endParaRPr lang="en-US" sz="2800" dirty="0"/>
          </a:p>
        </p:txBody>
      </p:sp>
      <p:sp>
        <p:nvSpPr>
          <p:cNvPr id="61" name="Text Placeholder 5"/>
          <p:cNvSpPr>
            <a:spLocks noGrp="1"/>
          </p:cNvSpPr>
          <p:nvPr>
            <p:ph type="body" sz="half" idx="2"/>
          </p:nvPr>
        </p:nvSpPr>
        <p:spPr>
          <a:xfrm>
            <a:off x="539999" y="841105"/>
            <a:ext cx="11172576" cy="288000"/>
          </a:xfrm>
        </p:spPr>
        <p:txBody>
          <a:bodyPr/>
          <a:lstStyle/>
          <a:p>
            <a:r>
              <a:rPr lang="en-US" dirty="0"/>
              <a:t>A</a:t>
            </a:r>
            <a:r>
              <a:rPr lang="en-US" dirty="0">
                <a:latin typeface="Avenir LT W01_55 Roman1475520"/>
              </a:rPr>
              <a:t>dvanced machinery protection and condition monitoring designed for critical rotating machinery</a:t>
            </a:r>
            <a:endParaRPr lang="en-US" dirty="0"/>
          </a:p>
        </p:txBody>
      </p:sp>
    </p:spTree>
    <p:extLst>
      <p:ext uri="{BB962C8B-B14F-4D97-AF65-F5344CB8AC3E}">
        <p14:creationId xmlns:p14="http://schemas.microsoft.com/office/powerpoint/2010/main" val="117126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B25DEBC3-A123-4839-A5D8-9D0E4853F19F}"/>
              </a:ext>
            </a:extLst>
          </p:cNvPr>
          <p:cNvCxnSpPr/>
          <p:nvPr/>
        </p:nvCxnSpPr>
        <p:spPr>
          <a:xfrm flipV="1">
            <a:off x="11307733" y="3374185"/>
            <a:ext cx="0" cy="457200"/>
          </a:xfrm>
          <a:prstGeom prst="line">
            <a:avLst/>
          </a:prstGeom>
          <a:ln w="12700">
            <a:headEnd type="none" w="lg" len="lg"/>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261A218-820C-4437-8BA5-AFD19049868B}"/>
              </a:ext>
            </a:extLst>
          </p:cNvPr>
          <p:cNvSpPr txBox="1"/>
          <p:nvPr/>
        </p:nvSpPr>
        <p:spPr>
          <a:xfrm>
            <a:off x="8927429" y="5183372"/>
            <a:ext cx="3175911" cy="569387"/>
          </a:xfrm>
          <a:prstGeom prst="rect">
            <a:avLst/>
          </a:prstGeom>
          <a:noFill/>
        </p:spPr>
        <p:txBody>
          <a:bodyPr wrap="square" rtlCol="0">
            <a:spAutoFit/>
          </a:bodyPr>
          <a:lstStyle/>
          <a:p>
            <a:pPr algn="ctr"/>
            <a:r>
              <a:rPr lang="en-US" sz="1100" b="1" dirty="0">
                <a:solidFill>
                  <a:schemeClr val="tx2"/>
                </a:solidFill>
              </a:rPr>
              <a:t>Features &amp; certification</a:t>
            </a:r>
            <a:endParaRPr lang="en-US" sz="1100" dirty="0">
              <a:solidFill>
                <a:schemeClr val="tx2"/>
              </a:solidFill>
            </a:endParaRPr>
          </a:p>
          <a:p>
            <a:pPr marL="171450" indent="-171450">
              <a:buFontTx/>
              <a:buChar char="-"/>
            </a:pPr>
            <a:r>
              <a:rPr lang="en-US" sz="1000" dirty="0">
                <a:solidFill>
                  <a:schemeClr val="tx2"/>
                </a:solidFill>
              </a:rPr>
              <a:t>SIL2 certification</a:t>
            </a:r>
            <a:endParaRPr lang="en-US" sz="1000" u="sng" dirty="0">
              <a:solidFill>
                <a:schemeClr val="tx2"/>
              </a:solidFill>
            </a:endParaRPr>
          </a:p>
          <a:p>
            <a:pPr marL="171450" indent="-171450">
              <a:buFontTx/>
              <a:buChar char="-"/>
            </a:pPr>
            <a:r>
              <a:rPr lang="en-US" sz="1000" dirty="0">
                <a:solidFill>
                  <a:schemeClr val="tx2"/>
                </a:solidFill>
              </a:rPr>
              <a:t>Add-on capabilities per market**</a:t>
            </a:r>
          </a:p>
        </p:txBody>
      </p:sp>
      <p:cxnSp>
        <p:nvCxnSpPr>
          <p:cNvPr id="6" name="Straight Connector 5">
            <a:extLst>
              <a:ext uri="{FF2B5EF4-FFF2-40B4-BE49-F238E27FC236}">
                <a16:creationId xmlns:a16="http://schemas.microsoft.com/office/drawing/2014/main" id="{0544B054-D948-4E79-8072-58837877D4CC}"/>
              </a:ext>
            </a:extLst>
          </p:cNvPr>
          <p:cNvCxnSpPr/>
          <p:nvPr/>
        </p:nvCxnSpPr>
        <p:spPr>
          <a:xfrm flipH="1" flipV="1">
            <a:off x="10515385" y="3835126"/>
            <a:ext cx="215" cy="1348246"/>
          </a:xfrm>
          <a:prstGeom prst="line">
            <a:avLst/>
          </a:prstGeom>
          <a:ln w="12700">
            <a:headEnd type="non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A726FE3-AA66-4734-AA45-B8476473347D}"/>
              </a:ext>
            </a:extLst>
          </p:cNvPr>
          <p:cNvCxnSpPr/>
          <p:nvPr/>
        </p:nvCxnSpPr>
        <p:spPr>
          <a:xfrm flipV="1">
            <a:off x="8973704" y="2397715"/>
            <a:ext cx="0" cy="1375521"/>
          </a:xfrm>
          <a:prstGeom prst="line">
            <a:avLst/>
          </a:prstGeom>
          <a:ln w="12700">
            <a:headEnd type="non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5DEBC3-A123-4839-A5D8-9D0E4853F19F}"/>
              </a:ext>
            </a:extLst>
          </p:cNvPr>
          <p:cNvCxnSpPr>
            <a:endCxn id="29" idx="2"/>
          </p:cNvCxnSpPr>
          <p:nvPr/>
        </p:nvCxnSpPr>
        <p:spPr>
          <a:xfrm flipH="1" flipV="1">
            <a:off x="1202322" y="3158627"/>
            <a:ext cx="2784" cy="528574"/>
          </a:xfrm>
          <a:prstGeom prst="line">
            <a:avLst/>
          </a:prstGeom>
          <a:ln w="12700">
            <a:headEnd type="non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4DF47A1-69B2-4CD9-8188-55144341084E}"/>
              </a:ext>
            </a:extLst>
          </p:cNvPr>
          <p:cNvCxnSpPr/>
          <p:nvPr/>
        </p:nvCxnSpPr>
        <p:spPr>
          <a:xfrm flipV="1">
            <a:off x="2981338" y="2163726"/>
            <a:ext cx="11727" cy="1572735"/>
          </a:xfrm>
          <a:prstGeom prst="line">
            <a:avLst/>
          </a:prstGeom>
          <a:ln w="12700">
            <a:headEnd type="none" w="lg" len="lg"/>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9992FC1-6F03-4378-B004-150CED1E2930}"/>
              </a:ext>
            </a:extLst>
          </p:cNvPr>
          <p:cNvSpPr txBox="1"/>
          <p:nvPr/>
        </p:nvSpPr>
        <p:spPr>
          <a:xfrm>
            <a:off x="-37904" y="2743129"/>
            <a:ext cx="2480452" cy="415498"/>
          </a:xfrm>
          <a:prstGeom prst="rect">
            <a:avLst/>
          </a:prstGeom>
          <a:noFill/>
        </p:spPr>
        <p:txBody>
          <a:bodyPr wrap="square" rtlCol="0">
            <a:spAutoFit/>
          </a:bodyPr>
          <a:lstStyle/>
          <a:p>
            <a:pPr algn="ctr"/>
            <a:r>
              <a:rPr lang="en-US" sz="1100" b="1" dirty="0">
                <a:solidFill>
                  <a:schemeClr val="tx2"/>
                </a:solidFill>
              </a:rPr>
              <a:t>VM600</a:t>
            </a:r>
            <a:r>
              <a:rPr lang="en-US" sz="1100" b="1" baseline="30000" dirty="0">
                <a:solidFill>
                  <a:schemeClr val="tx2"/>
                </a:solidFill>
              </a:rPr>
              <a:t>Mk2 </a:t>
            </a:r>
            <a:r>
              <a:rPr lang="en-US" sz="1100" b="1" dirty="0">
                <a:solidFill>
                  <a:schemeClr val="tx2"/>
                </a:solidFill>
              </a:rPr>
              <a:t>MPS available to quote</a:t>
            </a:r>
          </a:p>
          <a:p>
            <a:pPr algn="ctr"/>
            <a:r>
              <a:rPr lang="en-US" sz="1000" dirty="0">
                <a:solidFill>
                  <a:schemeClr val="tx2"/>
                </a:solidFill>
              </a:rPr>
              <a:t>(ongoing early adopters test)</a:t>
            </a:r>
            <a:endParaRPr lang="en-US" sz="1100" dirty="0">
              <a:solidFill>
                <a:schemeClr val="tx2"/>
              </a:solidFill>
            </a:endParaRPr>
          </a:p>
        </p:txBody>
      </p:sp>
      <p:sp>
        <p:nvSpPr>
          <p:cNvPr id="30" name="TextBox 29">
            <a:extLst>
              <a:ext uri="{FF2B5EF4-FFF2-40B4-BE49-F238E27FC236}">
                <a16:creationId xmlns:a16="http://schemas.microsoft.com/office/drawing/2014/main" id="{5F937AA9-F27A-44F9-8FBC-70A4108D4E7C}"/>
              </a:ext>
            </a:extLst>
          </p:cNvPr>
          <p:cNvSpPr txBox="1"/>
          <p:nvPr/>
        </p:nvSpPr>
        <p:spPr>
          <a:xfrm>
            <a:off x="1576121" y="1349041"/>
            <a:ext cx="2810434" cy="977191"/>
          </a:xfrm>
          <a:prstGeom prst="rect">
            <a:avLst/>
          </a:prstGeom>
          <a:solidFill>
            <a:schemeClr val="bg1">
              <a:lumMod val="95000"/>
            </a:schemeClr>
          </a:solidFill>
        </p:spPr>
        <p:txBody>
          <a:bodyPr wrap="square" rtlCol="0">
            <a:spAutoFit/>
          </a:bodyPr>
          <a:lstStyle/>
          <a:p>
            <a:pPr algn="ctr">
              <a:lnSpc>
                <a:spcPct val="150000"/>
              </a:lnSpc>
            </a:pPr>
            <a:r>
              <a:rPr lang="en-US" sz="1400" b="1" dirty="0">
                <a:solidFill>
                  <a:schemeClr val="accent6"/>
                </a:solidFill>
              </a:rPr>
              <a:t>Launch</a:t>
            </a:r>
            <a:endParaRPr lang="en-US" sz="1100" b="1" dirty="0">
              <a:solidFill>
                <a:schemeClr val="accent6"/>
              </a:solidFill>
            </a:endParaRPr>
          </a:p>
          <a:p>
            <a:pPr algn="ctr">
              <a:lnSpc>
                <a:spcPct val="150000"/>
              </a:lnSpc>
            </a:pPr>
            <a:r>
              <a:rPr lang="en-US" sz="1100" b="1" dirty="0">
                <a:solidFill>
                  <a:schemeClr val="accent6"/>
                </a:solidFill>
              </a:rPr>
              <a:t>VM600</a:t>
            </a:r>
            <a:r>
              <a:rPr lang="en-US" sz="1100" b="1" baseline="30000" dirty="0">
                <a:solidFill>
                  <a:schemeClr val="accent6"/>
                </a:solidFill>
              </a:rPr>
              <a:t>Mk2 </a:t>
            </a:r>
            <a:r>
              <a:rPr lang="en-US" sz="1100" b="1" dirty="0">
                <a:solidFill>
                  <a:schemeClr val="accent6"/>
                </a:solidFill>
              </a:rPr>
              <a:t>Machinery Protection</a:t>
            </a:r>
            <a:endParaRPr lang="en-US" sz="1100" b="1" baseline="30000" dirty="0">
              <a:solidFill>
                <a:schemeClr val="accent6"/>
              </a:solidFill>
            </a:endParaRPr>
          </a:p>
          <a:p>
            <a:pPr marL="171450" indent="-171450">
              <a:buFontTx/>
              <a:buChar char="-"/>
            </a:pPr>
            <a:r>
              <a:rPr lang="en-US" sz="1000" dirty="0">
                <a:solidFill>
                  <a:schemeClr val="tx2"/>
                </a:solidFill>
              </a:rPr>
              <a:t>MPC4</a:t>
            </a:r>
            <a:r>
              <a:rPr lang="en-US" sz="1000" baseline="30000" dirty="0">
                <a:solidFill>
                  <a:schemeClr val="tx2"/>
                </a:solidFill>
              </a:rPr>
              <a:t>MK2</a:t>
            </a:r>
            <a:r>
              <a:rPr lang="en-US" sz="1000" dirty="0">
                <a:solidFill>
                  <a:schemeClr val="tx2"/>
                </a:solidFill>
              </a:rPr>
              <a:t>, RLC16</a:t>
            </a:r>
            <a:r>
              <a:rPr lang="en-US" sz="1000" baseline="30000" dirty="0">
                <a:solidFill>
                  <a:schemeClr val="tx2"/>
                </a:solidFill>
              </a:rPr>
              <a:t>MK2</a:t>
            </a:r>
            <a:r>
              <a:rPr lang="en-US" sz="1000" dirty="0">
                <a:solidFill>
                  <a:schemeClr val="tx2"/>
                </a:solidFill>
              </a:rPr>
              <a:t>, CPU</a:t>
            </a:r>
            <a:r>
              <a:rPr lang="en-US" sz="1000" baseline="30000" dirty="0">
                <a:solidFill>
                  <a:schemeClr val="tx2"/>
                </a:solidFill>
              </a:rPr>
              <a:t>MK2</a:t>
            </a:r>
            <a:endParaRPr lang="en-US" sz="1000" dirty="0">
              <a:solidFill>
                <a:schemeClr val="tx2"/>
              </a:solidFill>
            </a:endParaRPr>
          </a:p>
          <a:p>
            <a:pPr marL="171450" indent="-171450">
              <a:buFontTx/>
              <a:buChar char="-"/>
            </a:pPr>
            <a:r>
              <a:rPr lang="en-US" sz="1000" dirty="0">
                <a:solidFill>
                  <a:schemeClr val="tx2"/>
                </a:solidFill>
              </a:rPr>
              <a:t>Vibrosight Protect </a:t>
            </a:r>
          </a:p>
        </p:txBody>
      </p:sp>
      <p:sp>
        <p:nvSpPr>
          <p:cNvPr id="31" name="TextBox 30">
            <a:extLst>
              <a:ext uri="{FF2B5EF4-FFF2-40B4-BE49-F238E27FC236}">
                <a16:creationId xmlns:a16="http://schemas.microsoft.com/office/drawing/2014/main" id="{449251F4-F49C-4D18-94A4-3499733E8557}"/>
              </a:ext>
            </a:extLst>
          </p:cNvPr>
          <p:cNvSpPr txBox="1"/>
          <p:nvPr/>
        </p:nvSpPr>
        <p:spPr>
          <a:xfrm>
            <a:off x="7427604" y="4387094"/>
            <a:ext cx="3092193" cy="723275"/>
          </a:xfrm>
          <a:prstGeom prst="rect">
            <a:avLst/>
          </a:prstGeom>
          <a:noFill/>
        </p:spPr>
        <p:txBody>
          <a:bodyPr wrap="square" rtlCol="0">
            <a:spAutoFit/>
          </a:bodyPr>
          <a:lstStyle>
            <a:defPPr>
              <a:defRPr lang="en-US"/>
            </a:defPPr>
            <a:lvl1pPr marL="171450" indent="-171450">
              <a:buFontTx/>
              <a:buChar char="-"/>
              <a:defRPr sz="1100">
                <a:solidFill>
                  <a:schemeClr val="tx2"/>
                </a:solidFill>
                <a:latin typeface="+mj-lt"/>
              </a:defRPr>
            </a:lvl1pPr>
          </a:lstStyle>
          <a:p>
            <a:pPr marL="0" indent="0" algn="ctr">
              <a:buNone/>
            </a:pPr>
            <a:r>
              <a:rPr lang="en-US" b="1" dirty="0">
                <a:latin typeface="+mn-lt"/>
              </a:rPr>
              <a:t>Features &amp; certification </a:t>
            </a:r>
            <a:endParaRPr lang="en-US" sz="1000" b="1" dirty="0">
              <a:latin typeface="+mn-lt"/>
            </a:endParaRPr>
          </a:p>
          <a:p>
            <a:r>
              <a:rPr lang="en-US" sz="1000" dirty="0">
                <a:latin typeface="+mn-lt"/>
              </a:rPr>
              <a:t>Cybersecurity certification </a:t>
            </a:r>
            <a:br>
              <a:rPr lang="en-US" sz="1000" dirty="0">
                <a:latin typeface="+mn-lt"/>
              </a:rPr>
            </a:br>
            <a:r>
              <a:rPr lang="en-US" sz="1000" dirty="0">
                <a:latin typeface="+mn-lt"/>
              </a:rPr>
              <a:t>Per IEC62443 (SL2)</a:t>
            </a:r>
          </a:p>
          <a:p>
            <a:r>
              <a:rPr lang="en-US" sz="1000" dirty="0">
                <a:latin typeface="+mn-lt"/>
              </a:rPr>
              <a:t>CSA Approvals</a:t>
            </a:r>
          </a:p>
        </p:txBody>
      </p:sp>
      <p:sp>
        <p:nvSpPr>
          <p:cNvPr id="32" name="TextBox 31">
            <a:extLst>
              <a:ext uri="{FF2B5EF4-FFF2-40B4-BE49-F238E27FC236}">
                <a16:creationId xmlns:a16="http://schemas.microsoft.com/office/drawing/2014/main" id="{43F634A8-EF98-4D0A-B6FF-974D82FD3B0C}"/>
              </a:ext>
            </a:extLst>
          </p:cNvPr>
          <p:cNvSpPr txBox="1"/>
          <p:nvPr/>
        </p:nvSpPr>
        <p:spPr>
          <a:xfrm>
            <a:off x="7601068" y="1355344"/>
            <a:ext cx="2745267" cy="1146468"/>
          </a:xfrm>
          <a:prstGeom prst="rect">
            <a:avLst/>
          </a:prstGeom>
          <a:solidFill>
            <a:schemeClr val="bg1">
              <a:lumMod val="95000"/>
            </a:schemeClr>
          </a:solidFill>
        </p:spPr>
        <p:txBody>
          <a:bodyPr wrap="square" rtlCol="0">
            <a:spAutoFit/>
          </a:bodyPr>
          <a:lstStyle/>
          <a:p>
            <a:pPr algn="ctr">
              <a:lnSpc>
                <a:spcPct val="150000"/>
              </a:lnSpc>
            </a:pPr>
            <a:r>
              <a:rPr lang="en-US" sz="1400" b="1" dirty="0">
                <a:solidFill>
                  <a:schemeClr val="accent6"/>
                </a:solidFill>
              </a:rPr>
              <a:t>Launch</a:t>
            </a:r>
            <a:endParaRPr lang="en-US" sz="1100" b="1" dirty="0">
              <a:solidFill>
                <a:schemeClr val="accent6"/>
              </a:solidFill>
            </a:endParaRPr>
          </a:p>
          <a:p>
            <a:pPr algn="ctr">
              <a:lnSpc>
                <a:spcPct val="150000"/>
              </a:lnSpc>
            </a:pPr>
            <a:r>
              <a:rPr lang="en-US" sz="1100" b="1" dirty="0">
                <a:solidFill>
                  <a:schemeClr val="accent6"/>
                </a:solidFill>
              </a:rPr>
              <a:t>VM600</a:t>
            </a:r>
            <a:r>
              <a:rPr lang="en-US" sz="1100" b="1" baseline="30000" dirty="0">
                <a:solidFill>
                  <a:schemeClr val="accent6"/>
                </a:solidFill>
              </a:rPr>
              <a:t>Mk2</a:t>
            </a:r>
            <a:r>
              <a:rPr lang="en-US" sz="1100" b="1" dirty="0">
                <a:solidFill>
                  <a:schemeClr val="accent6"/>
                </a:solidFill>
              </a:rPr>
              <a:t> Integrated CMS Solution</a:t>
            </a:r>
          </a:p>
          <a:p>
            <a:r>
              <a:rPr lang="en-US" sz="1100" dirty="0">
                <a:solidFill>
                  <a:schemeClr val="tx2"/>
                </a:solidFill>
              </a:rPr>
              <a:t>-</a:t>
            </a:r>
            <a:r>
              <a:rPr lang="en-US" sz="1100" b="1" dirty="0">
                <a:solidFill>
                  <a:schemeClr val="tx2"/>
                </a:solidFill>
              </a:rPr>
              <a:t> </a:t>
            </a:r>
            <a:r>
              <a:rPr lang="en-US" sz="1000" dirty="0">
                <a:solidFill>
                  <a:schemeClr val="tx2"/>
                </a:solidFill>
              </a:rPr>
              <a:t>MPC4</a:t>
            </a:r>
            <a:r>
              <a:rPr lang="en-US" sz="1000" baseline="30000" dirty="0">
                <a:solidFill>
                  <a:schemeClr val="tx2"/>
                </a:solidFill>
              </a:rPr>
              <a:t>MK2 </a:t>
            </a:r>
            <a:r>
              <a:rPr lang="en-US" sz="1000" dirty="0">
                <a:solidFill>
                  <a:schemeClr val="tx2"/>
                </a:solidFill>
              </a:rPr>
              <a:t>CMS Version</a:t>
            </a:r>
          </a:p>
          <a:p>
            <a:r>
              <a:rPr lang="en-US" sz="1000" dirty="0">
                <a:solidFill>
                  <a:schemeClr val="tx2"/>
                </a:solidFill>
              </a:rPr>
              <a:t>- AMC8</a:t>
            </a:r>
            <a:r>
              <a:rPr lang="en-US" sz="1000" baseline="30000" dirty="0">
                <a:solidFill>
                  <a:schemeClr val="tx2"/>
                </a:solidFill>
              </a:rPr>
              <a:t>Mk2</a:t>
            </a:r>
            <a:endParaRPr lang="en-US" sz="1000" dirty="0">
              <a:solidFill>
                <a:schemeClr val="tx2"/>
              </a:solidFill>
            </a:endParaRPr>
          </a:p>
          <a:p>
            <a:r>
              <a:rPr lang="en-US" sz="1000" dirty="0">
                <a:solidFill>
                  <a:schemeClr val="tx2"/>
                </a:solidFill>
              </a:rPr>
              <a:t>- Vibrosight 6.0</a:t>
            </a:r>
          </a:p>
        </p:txBody>
      </p:sp>
      <p:sp>
        <p:nvSpPr>
          <p:cNvPr id="35" name="TextBox 34">
            <a:extLst>
              <a:ext uri="{FF2B5EF4-FFF2-40B4-BE49-F238E27FC236}">
                <a16:creationId xmlns:a16="http://schemas.microsoft.com/office/drawing/2014/main" id="{6BCE6BDA-79C8-4A13-ABF5-C3B245282F63}"/>
              </a:ext>
            </a:extLst>
          </p:cNvPr>
          <p:cNvSpPr txBox="1"/>
          <p:nvPr/>
        </p:nvSpPr>
        <p:spPr>
          <a:xfrm>
            <a:off x="9645304" y="2801259"/>
            <a:ext cx="2546696" cy="569387"/>
          </a:xfrm>
          <a:prstGeom prst="rect">
            <a:avLst/>
          </a:prstGeom>
          <a:noFill/>
        </p:spPr>
        <p:txBody>
          <a:bodyPr wrap="square" rtlCol="0">
            <a:spAutoFit/>
          </a:bodyPr>
          <a:lstStyle/>
          <a:p>
            <a:pPr algn="ctr"/>
            <a:r>
              <a:rPr lang="en-US" sz="1100" b="1" dirty="0">
                <a:solidFill>
                  <a:schemeClr val="tx2"/>
                </a:solidFill>
              </a:rPr>
              <a:t>VM600</a:t>
            </a:r>
            <a:r>
              <a:rPr lang="en-US" sz="1100" b="1" baseline="30000" dirty="0">
                <a:solidFill>
                  <a:schemeClr val="tx2"/>
                </a:solidFill>
              </a:rPr>
              <a:t>MK2</a:t>
            </a:r>
            <a:r>
              <a:rPr lang="en-US" sz="1100" b="1" dirty="0">
                <a:solidFill>
                  <a:schemeClr val="tx2"/>
                </a:solidFill>
              </a:rPr>
              <a:t> Program Normalized</a:t>
            </a:r>
          </a:p>
          <a:p>
            <a:pPr algn="ctr"/>
            <a:r>
              <a:rPr lang="en-US" sz="1000" dirty="0">
                <a:solidFill>
                  <a:schemeClr val="tx2"/>
                </a:solidFill>
              </a:rPr>
              <a:t>VM600</a:t>
            </a:r>
            <a:r>
              <a:rPr lang="en-US" sz="1000" baseline="30000" dirty="0">
                <a:solidFill>
                  <a:schemeClr val="tx2"/>
                </a:solidFill>
              </a:rPr>
              <a:t>MK1</a:t>
            </a:r>
            <a:r>
              <a:rPr lang="en-US" sz="1000" dirty="0">
                <a:solidFill>
                  <a:schemeClr val="tx2"/>
                </a:solidFill>
              </a:rPr>
              <a:t> platform obsolete</a:t>
            </a:r>
          </a:p>
          <a:p>
            <a:pPr algn="ctr"/>
            <a:r>
              <a:rPr lang="en-US" sz="1000" dirty="0">
                <a:solidFill>
                  <a:schemeClr val="tx2"/>
                </a:solidFill>
              </a:rPr>
              <a:t>(Spares &amp; upgrades support only)</a:t>
            </a:r>
          </a:p>
        </p:txBody>
      </p:sp>
      <p:sp>
        <p:nvSpPr>
          <p:cNvPr id="38" name="TextBox 37">
            <a:extLst>
              <a:ext uri="{FF2B5EF4-FFF2-40B4-BE49-F238E27FC236}">
                <a16:creationId xmlns:a16="http://schemas.microsoft.com/office/drawing/2014/main" id="{D9992FC1-6F03-4378-B004-150CED1E2930}"/>
              </a:ext>
            </a:extLst>
          </p:cNvPr>
          <p:cNvSpPr txBox="1"/>
          <p:nvPr/>
        </p:nvSpPr>
        <p:spPr>
          <a:xfrm>
            <a:off x="4424665" y="2844225"/>
            <a:ext cx="3117439" cy="584775"/>
          </a:xfrm>
          <a:prstGeom prst="rect">
            <a:avLst/>
          </a:prstGeom>
          <a:noFill/>
        </p:spPr>
        <p:txBody>
          <a:bodyPr wrap="square" rtlCol="0">
            <a:spAutoFit/>
          </a:bodyPr>
          <a:lstStyle/>
          <a:p>
            <a:pPr algn="ctr"/>
            <a:r>
              <a:rPr lang="en-US" sz="1100" dirty="0">
                <a:solidFill>
                  <a:schemeClr val="tx2"/>
                </a:solidFill>
              </a:rPr>
              <a:t> </a:t>
            </a:r>
            <a:r>
              <a:rPr lang="en-US" sz="1100" b="1" dirty="0">
                <a:solidFill>
                  <a:schemeClr val="tx2"/>
                </a:solidFill>
              </a:rPr>
              <a:t>VM600</a:t>
            </a:r>
            <a:r>
              <a:rPr lang="en-US" sz="1100" b="1" baseline="30000" dirty="0">
                <a:solidFill>
                  <a:schemeClr val="tx2"/>
                </a:solidFill>
              </a:rPr>
              <a:t>Mk2 </a:t>
            </a:r>
            <a:r>
              <a:rPr lang="en-US" sz="1100" b="1" dirty="0">
                <a:solidFill>
                  <a:schemeClr val="tx2"/>
                </a:solidFill>
              </a:rPr>
              <a:t>MPS with integrated CMS solution available to quote</a:t>
            </a:r>
          </a:p>
          <a:p>
            <a:pPr algn="ctr"/>
            <a:r>
              <a:rPr lang="en-US" sz="1000" dirty="0">
                <a:solidFill>
                  <a:schemeClr val="tx2"/>
                </a:solidFill>
              </a:rPr>
              <a:t>(early adopters)</a:t>
            </a:r>
            <a:endParaRPr lang="en-US" sz="1000" b="1" dirty="0">
              <a:solidFill>
                <a:schemeClr val="tx2"/>
              </a:solidFill>
            </a:endParaRPr>
          </a:p>
        </p:txBody>
      </p:sp>
      <p:cxnSp>
        <p:nvCxnSpPr>
          <p:cNvPr id="39" name="Straight Connector 38">
            <a:extLst>
              <a:ext uri="{FF2B5EF4-FFF2-40B4-BE49-F238E27FC236}">
                <a16:creationId xmlns:a16="http://schemas.microsoft.com/office/drawing/2014/main" id="{B25DEBC3-A123-4839-A5D8-9D0E4853F19F}"/>
              </a:ext>
            </a:extLst>
          </p:cNvPr>
          <p:cNvCxnSpPr>
            <a:cxnSpLocks/>
          </p:cNvCxnSpPr>
          <p:nvPr/>
        </p:nvCxnSpPr>
        <p:spPr>
          <a:xfrm flipV="1">
            <a:off x="5874113" y="3422122"/>
            <a:ext cx="0" cy="409263"/>
          </a:xfrm>
          <a:prstGeom prst="line">
            <a:avLst/>
          </a:prstGeom>
          <a:ln w="12700">
            <a:headEnd type="non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44B054-D948-4E79-8072-58837877D4CC}"/>
              </a:ext>
            </a:extLst>
          </p:cNvPr>
          <p:cNvCxnSpPr/>
          <p:nvPr/>
        </p:nvCxnSpPr>
        <p:spPr>
          <a:xfrm flipV="1">
            <a:off x="8973704" y="3928543"/>
            <a:ext cx="0" cy="490015"/>
          </a:xfrm>
          <a:prstGeom prst="line">
            <a:avLst/>
          </a:prstGeom>
          <a:ln w="12700">
            <a:headEnd type="none" w="lg" len="lg"/>
            <a:tailEnd type="none" w="med" len="med"/>
          </a:ln>
        </p:spPr>
        <p:style>
          <a:lnRef idx="1">
            <a:schemeClr val="accent1"/>
          </a:lnRef>
          <a:fillRef idx="0">
            <a:schemeClr val="accent1"/>
          </a:fillRef>
          <a:effectRef idx="0">
            <a:schemeClr val="accent1"/>
          </a:effectRef>
          <a:fontRef idx="minor">
            <a:schemeClr val="tx1"/>
          </a:fontRef>
        </p:style>
      </p:cxnSp>
      <p:sp>
        <p:nvSpPr>
          <p:cNvPr id="37" name="Pentagon 6">
            <a:extLst>
              <a:ext uri="{FF2B5EF4-FFF2-40B4-BE49-F238E27FC236}">
                <a16:creationId xmlns:a16="http://schemas.microsoft.com/office/drawing/2014/main" id="{EED4E0C8-50E0-45F2-872E-1DC954297653}"/>
              </a:ext>
            </a:extLst>
          </p:cNvPr>
          <p:cNvSpPr/>
          <p:nvPr/>
        </p:nvSpPr>
        <p:spPr>
          <a:xfrm>
            <a:off x="7794666" y="3739159"/>
            <a:ext cx="2171225" cy="191375"/>
          </a:xfrm>
          <a:prstGeom prst="homePlat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    Q4-2021</a:t>
            </a:r>
            <a:endParaRPr lang="en-US" sz="800" dirty="0">
              <a:solidFill>
                <a:schemeClr val="tx1"/>
              </a:solidFill>
            </a:endParaRPr>
          </a:p>
        </p:txBody>
      </p:sp>
      <p:sp>
        <p:nvSpPr>
          <p:cNvPr id="36" name="Pentagon 6">
            <a:extLst>
              <a:ext uri="{FF2B5EF4-FFF2-40B4-BE49-F238E27FC236}">
                <a16:creationId xmlns:a16="http://schemas.microsoft.com/office/drawing/2014/main" id="{EED4E0C8-50E0-45F2-872E-1DC954297653}"/>
              </a:ext>
            </a:extLst>
          </p:cNvPr>
          <p:cNvSpPr/>
          <p:nvPr/>
        </p:nvSpPr>
        <p:spPr>
          <a:xfrm>
            <a:off x="5761254" y="3738281"/>
            <a:ext cx="2171225" cy="191375"/>
          </a:xfrm>
          <a:prstGeom prst="homePlat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    Q3-2021</a:t>
            </a:r>
            <a:endParaRPr lang="en-US" sz="800" dirty="0">
              <a:solidFill>
                <a:schemeClr val="tx1"/>
              </a:solidFill>
            </a:endParaRPr>
          </a:p>
        </p:txBody>
      </p:sp>
      <p:sp>
        <p:nvSpPr>
          <p:cNvPr id="34" name="Pentagon 6">
            <a:extLst>
              <a:ext uri="{FF2B5EF4-FFF2-40B4-BE49-F238E27FC236}">
                <a16:creationId xmlns:a16="http://schemas.microsoft.com/office/drawing/2014/main" id="{EED4E0C8-50E0-45F2-872E-1DC954297653}"/>
              </a:ext>
            </a:extLst>
          </p:cNvPr>
          <p:cNvSpPr/>
          <p:nvPr/>
        </p:nvSpPr>
        <p:spPr>
          <a:xfrm>
            <a:off x="3693673" y="3739951"/>
            <a:ext cx="2171225" cy="191375"/>
          </a:xfrm>
          <a:prstGeom prst="homePlat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    Q2-2021</a:t>
            </a:r>
            <a:endParaRPr lang="en-US" sz="800" dirty="0">
              <a:solidFill>
                <a:schemeClr val="tx1"/>
              </a:solidFill>
            </a:endParaRPr>
          </a:p>
        </p:txBody>
      </p:sp>
      <p:grpSp>
        <p:nvGrpSpPr>
          <p:cNvPr id="12" name="Group 11">
            <a:extLst>
              <a:ext uri="{FF2B5EF4-FFF2-40B4-BE49-F238E27FC236}">
                <a16:creationId xmlns:a16="http://schemas.microsoft.com/office/drawing/2014/main" id="{BEC4052B-4C8D-4C6A-9D7E-1440C947DE63}"/>
              </a:ext>
            </a:extLst>
          </p:cNvPr>
          <p:cNvGrpSpPr/>
          <p:nvPr/>
        </p:nvGrpSpPr>
        <p:grpSpPr>
          <a:xfrm>
            <a:off x="252481" y="3737263"/>
            <a:ext cx="11557481" cy="196046"/>
            <a:chOff x="-303006" y="3189302"/>
            <a:chExt cx="11301894" cy="300078"/>
          </a:xfrm>
        </p:grpSpPr>
        <p:sp>
          <p:nvSpPr>
            <p:cNvPr id="13" name="Pentagon 29">
              <a:extLst>
                <a:ext uri="{FF2B5EF4-FFF2-40B4-BE49-F238E27FC236}">
                  <a16:creationId xmlns:a16="http://schemas.microsoft.com/office/drawing/2014/main" id="{67053A7A-9190-4FEE-92FD-1E4629DE4B74}"/>
                </a:ext>
              </a:extLst>
            </p:cNvPr>
            <p:cNvSpPr/>
            <p:nvPr/>
          </p:nvSpPr>
          <p:spPr>
            <a:xfrm>
              <a:off x="10018995" y="3192089"/>
              <a:ext cx="979893" cy="294013"/>
            </a:xfrm>
            <a:prstGeom prst="homePlat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    H2-2022</a:t>
              </a:r>
            </a:p>
          </p:txBody>
        </p:sp>
        <p:sp>
          <p:nvSpPr>
            <p:cNvPr id="26" name="Pentagon 6">
              <a:extLst>
                <a:ext uri="{FF2B5EF4-FFF2-40B4-BE49-F238E27FC236}">
                  <a16:creationId xmlns:a16="http://schemas.microsoft.com/office/drawing/2014/main" id="{EED4E0C8-50E0-45F2-872E-1DC954297653}"/>
                </a:ext>
              </a:extLst>
            </p:cNvPr>
            <p:cNvSpPr/>
            <p:nvPr/>
          </p:nvSpPr>
          <p:spPr>
            <a:xfrm>
              <a:off x="1057143" y="3189302"/>
              <a:ext cx="2171225" cy="292805"/>
            </a:xfrm>
            <a:prstGeom prst="homePlat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    Q1-2021</a:t>
              </a:r>
              <a:endParaRPr lang="en-US" sz="800" dirty="0">
                <a:solidFill>
                  <a:schemeClr val="tx1"/>
                </a:solidFill>
              </a:endParaRPr>
            </a:p>
          </p:txBody>
        </p:sp>
        <p:sp>
          <p:nvSpPr>
            <p:cNvPr id="27" name="Pentagon 1">
              <a:extLst>
                <a:ext uri="{FF2B5EF4-FFF2-40B4-BE49-F238E27FC236}">
                  <a16:creationId xmlns:a16="http://schemas.microsoft.com/office/drawing/2014/main" id="{58D1DE85-41AC-407D-80A5-F3EC87007204}"/>
                </a:ext>
              </a:extLst>
            </p:cNvPr>
            <p:cNvSpPr/>
            <p:nvPr/>
          </p:nvSpPr>
          <p:spPr>
            <a:xfrm>
              <a:off x="-303006" y="3191286"/>
              <a:ext cx="1350534" cy="290814"/>
            </a:xfrm>
            <a:prstGeom prst="homePlat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Q4-2020</a:t>
              </a:r>
            </a:p>
          </p:txBody>
        </p:sp>
        <p:sp>
          <p:nvSpPr>
            <p:cNvPr id="14" name="Pentagon 30">
              <a:extLst>
                <a:ext uri="{FF2B5EF4-FFF2-40B4-BE49-F238E27FC236}">
                  <a16:creationId xmlns:a16="http://schemas.microsoft.com/office/drawing/2014/main" id="{C5AC76C9-22BE-4D86-8588-57428B7D0897}"/>
                </a:ext>
              </a:extLst>
            </p:cNvPr>
            <p:cNvSpPr/>
            <p:nvPr/>
          </p:nvSpPr>
          <p:spPr>
            <a:xfrm>
              <a:off x="9195598" y="3195366"/>
              <a:ext cx="979893" cy="294014"/>
            </a:xfrm>
            <a:prstGeom prst="homePlat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    H1-2022</a:t>
              </a:r>
              <a:endParaRPr lang="en-US" sz="800" dirty="0">
                <a:solidFill>
                  <a:schemeClr val="tx1"/>
                </a:solidFill>
              </a:endParaRPr>
            </a:p>
          </p:txBody>
        </p:sp>
      </p:grpSp>
      <p:sp>
        <p:nvSpPr>
          <p:cNvPr id="25" name="Date Placeholder 18"/>
          <p:cNvSpPr>
            <a:spLocks noGrp="1"/>
          </p:cNvSpPr>
          <p:nvPr>
            <p:ph type="dt" sz="half" idx="10"/>
          </p:nvPr>
        </p:nvSpPr>
        <p:spPr>
          <a:xfrm>
            <a:off x="540000" y="6541428"/>
            <a:ext cx="1080000" cy="123111"/>
          </a:xfrm>
        </p:spPr>
        <p:txBody>
          <a:bodyPr/>
          <a:lstStyle/>
          <a:p>
            <a:r>
              <a:rPr lang="fr-FR" dirty="0" err="1"/>
              <a:t>January</a:t>
            </a:r>
            <a:r>
              <a:rPr lang="fr-FR" dirty="0"/>
              <a:t> 2021</a:t>
            </a:r>
            <a:endParaRPr lang="en-GB" dirty="0"/>
          </a:p>
        </p:txBody>
      </p:sp>
      <p:sp>
        <p:nvSpPr>
          <p:cNvPr id="28" name="Footer Placeholder 19"/>
          <p:cNvSpPr>
            <a:spLocks noGrp="1"/>
          </p:cNvSpPr>
          <p:nvPr>
            <p:ph type="ftr" sz="quarter" idx="11"/>
          </p:nvPr>
        </p:nvSpPr>
        <p:spPr>
          <a:xfrm>
            <a:off x="540000" y="6363315"/>
            <a:ext cx="4311400" cy="123111"/>
          </a:xfrm>
        </p:spPr>
        <p:txBody>
          <a:bodyPr/>
          <a:lstStyle/>
          <a:p>
            <a:r>
              <a:rPr lang="en-GB" dirty="0"/>
              <a:t>VM600</a:t>
            </a:r>
            <a:r>
              <a:rPr lang="en-GB" baseline="30000" dirty="0"/>
              <a:t>Mk2</a:t>
            </a:r>
            <a:r>
              <a:rPr lang="en-GB" dirty="0"/>
              <a:t> Product Introduction</a:t>
            </a:r>
          </a:p>
        </p:txBody>
      </p:sp>
      <p:sp>
        <p:nvSpPr>
          <p:cNvPr id="3" name="Slide Number Placeholder 2"/>
          <p:cNvSpPr>
            <a:spLocks noGrp="1"/>
          </p:cNvSpPr>
          <p:nvPr>
            <p:ph type="sldNum" sz="quarter" idx="12"/>
          </p:nvPr>
        </p:nvSpPr>
        <p:spPr/>
        <p:txBody>
          <a:bodyPr/>
          <a:lstStyle/>
          <a:p>
            <a:fld id="{72DE8327-C31A-493A-BA90-43E6ED0F4FFD}" type="slidenum">
              <a:rPr lang="en-US" smtClean="0"/>
              <a:t>9</a:t>
            </a:fld>
            <a:endParaRPr lang="en-US"/>
          </a:p>
        </p:txBody>
      </p:sp>
      <p:sp>
        <p:nvSpPr>
          <p:cNvPr id="43" name="Title 2"/>
          <p:cNvSpPr txBox="1">
            <a:spLocks/>
          </p:cNvSpPr>
          <p:nvPr/>
        </p:nvSpPr>
        <p:spPr>
          <a:xfrm>
            <a:off x="431925" y="372792"/>
            <a:ext cx="11172576" cy="680400"/>
          </a:xfrm>
          <a:prstGeom prst="rect">
            <a:avLst/>
          </a:prstGeom>
        </p:spPr>
        <p:txBody>
          <a:bodyPr>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t>VM600</a:t>
            </a:r>
            <a:r>
              <a:rPr lang="en-US" sz="2800" baseline="30000" dirty="0"/>
              <a:t>Mk2</a:t>
            </a:r>
            <a:endParaRPr lang="en-US" sz="2800" dirty="0"/>
          </a:p>
        </p:txBody>
      </p:sp>
      <p:sp>
        <p:nvSpPr>
          <p:cNvPr id="46" name="Text Placeholder 3"/>
          <p:cNvSpPr txBox="1">
            <a:spLocks/>
          </p:cNvSpPr>
          <p:nvPr/>
        </p:nvSpPr>
        <p:spPr>
          <a:xfrm>
            <a:off x="431925" y="795422"/>
            <a:ext cx="11172576" cy="288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sz="1800" dirty="0" err="1">
                <a:solidFill>
                  <a:schemeClr val="accent6"/>
                </a:solidFill>
              </a:rPr>
              <a:t>Launch</a:t>
            </a:r>
            <a:r>
              <a:rPr lang="fr-CH" sz="1800" dirty="0">
                <a:solidFill>
                  <a:schemeClr val="accent6"/>
                </a:solidFill>
              </a:rPr>
              <a:t> Roadmap</a:t>
            </a:r>
          </a:p>
        </p:txBody>
      </p:sp>
    </p:spTree>
    <p:extLst>
      <p:ext uri="{BB962C8B-B14F-4D97-AF65-F5344CB8AC3E}">
        <p14:creationId xmlns:p14="http://schemas.microsoft.com/office/powerpoint/2010/main" val="13924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 meggitt">
  <a:themeElements>
    <a:clrScheme name="Custom 930">
      <a:dk1>
        <a:sysClr val="windowText" lastClr="000000"/>
      </a:dk1>
      <a:lt1>
        <a:sysClr val="window" lastClr="FFFFFF"/>
      </a:lt1>
      <a:dk2>
        <a:srgbClr val="333F48"/>
      </a:dk2>
      <a:lt2>
        <a:srgbClr val="DAD9D6"/>
      </a:lt2>
      <a:accent1>
        <a:srgbClr val="C4D600"/>
      </a:accent1>
      <a:accent2>
        <a:srgbClr val="333F48"/>
      </a:accent2>
      <a:accent3>
        <a:srgbClr val="7F7F7F"/>
      </a:accent3>
      <a:accent4>
        <a:srgbClr val="B2B2B2"/>
      </a:accent4>
      <a:accent5>
        <a:srgbClr val="DDDDDD"/>
      </a:accent5>
      <a:accent6>
        <a:srgbClr val="658D1B"/>
      </a:accent6>
      <a:hlink>
        <a:srgbClr val="0563C1"/>
      </a:hlink>
      <a:folHlink>
        <a:srgbClr val="954F72"/>
      </a:folHlink>
    </a:clrScheme>
    <a:fontScheme name="Custom 27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meggitt" id="{788DE177-DCEE-4199-99B6-41FFD0AA1D20}" vid="{0F698BCD-E382-4E28-9FEB-CF4660A13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E6C1660CD8C84A9800DB58D51F571A" ma:contentTypeVersion="12" ma:contentTypeDescription="Create a new document." ma:contentTypeScope="" ma:versionID="a2f44c1e4c5675c6c351b8a477a3bcc3">
  <xsd:schema xmlns:xsd="http://www.w3.org/2001/XMLSchema" xmlns:xs="http://www.w3.org/2001/XMLSchema" xmlns:p="http://schemas.microsoft.com/office/2006/metadata/properties" xmlns:ns2="49744797-43f9-41b7-9a76-01f0626552b4" xmlns:ns3="7c6b3982-07f9-4cd7-9eb6-775d566d6b36" targetNamespace="http://schemas.microsoft.com/office/2006/metadata/properties" ma:root="true" ma:fieldsID="113f435315006585ee88a2fa72f969c6" ns2:_="" ns3:_="">
    <xsd:import namespace="49744797-43f9-41b7-9a76-01f0626552b4"/>
    <xsd:import namespace="7c6b3982-07f9-4cd7-9eb6-775d566d6b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44797-43f9-41b7-9a76-01f0626552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6b3982-07f9-4cd7-9eb6-775d566d6b3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A9901F-2EE2-41B8-923E-09756FF8C01E}">
  <ds:schemaRefs>
    <ds:schemaRef ds:uri="http://schemas.microsoft.com/sharepoint/v3/contenttype/forms"/>
  </ds:schemaRefs>
</ds:datastoreItem>
</file>

<file path=customXml/itemProps2.xml><?xml version="1.0" encoding="utf-8"?>
<ds:datastoreItem xmlns:ds="http://schemas.openxmlformats.org/officeDocument/2006/customXml" ds:itemID="{83FE5572-AA55-4B14-9422-A6EF6B25245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9CE024C-AE6F-423F-881E-5707140074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744797-43f9-41b7-9a76-01f0626552b4"/>
    <ds:schemaRef ds:uri="7c6b3982-07f9-4cd7-9eb6-775d566d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 meggitt</Template>
  <TotalTime>2049</TotalTime>
  <Words>1000</Words>
  <Application>Microsoft Office PowerPoint</Application>
  <PresentationFormat>Widescreen</PresentationFormat>
  <Paragraphs>221</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Avenir LT W01_55 Roman1475520</vt:lpstr>
      <vt:lpstr>Calibri</vt:lpstr>
      <vt:lpstr>Candara</vt:lpstr>
      <vt:lpstr>Century Gothic</vt:lpstr>
      <vt:lpstr>Wingdings</vt:lpstr>
      <vt:lpstr>Wingdings 2</vt:lpstr>
      <vt:lpstr>Theme meggitt</vt:lpstr>
      <vt:lpstr>VM600Mk2</vt:lpstr>
      <vt:lpstr>VM600</vt:lpstr>
      <vt:lpstr>Why VM600Mk2 ?</vt:lpstr>
      <vt:lpstr>Key features: VM600Mk2 hardware</vt:lpstr>
      <vt:lpstr>VM600Mk2</vt:lpstr>
      <vt:lpstr>VM600Mk2</vt:lpstr>
      <vt:lpstr>Key features: VM600Mk2 software</vt:lpstr>
      <vt:lpstr>VM600Mk2</vt:lpstr>
      <vt:lpstr>PowerPoint Presentation</vt:lpstr>
      <vt:lpstr>VM600Mk2</vt:lpstr>
      <vt:lpstr>PowerPoint Presentation</vt:lpstr>
      <vt:lpstr>Disclaimer</vt:lpstr>
    </vt:vector>
  </TitlesOfParts>
  <Company>MSS-CH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VM600Mk2</dc:title>
  <dc:creator>Vanessa Pfeiffer</dc:creator>
  <cp:lastModifiedBy>Sindhu R</cp:lastModifiedBy>
  <cp:revision>233</cp:revision>
  <cp:lastPrinted>2020-11-18T08:06:23Z</cp:lastPrinted>
  <dcterms:created xsi:type="dcterms:W3CDTF">2020-11-11T08:47:46Z</dcterms:created>
  <dcterms:modified xsi:type="dcterms:W3CDTF">2021-08-17T06:39:19Z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0x010100ABE6C1660CD8C84A9800DB58D51F571A</vt:lpwstr>
  </property>
</Properties>
</file>